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84" r:id="rId2"/>
    <p:sldId id="283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7" r:id="rId15"/>
    <p:sldId id="298" r:id="rId16"/>
    <p:sldId id="299" r:id="rId17"/>
    <p:sldId id="301" r:id="rId18"/>
    <p:sldId id="302" r:id="rId19"/>
    <p:sldId id="303" r:id="rId20"/>
    <p:sldId id="304" r:id="rId21"/>
    <p:sldId id="266" r:id="rId22"/>
    <p:sldId id="267" r:id="rId23"/>
    <p:sldId id="268" r:id="rId24"/>
    <p:sldId id="269" r:id="rId25"/>
    <p:sldId id="270" r:id="rId26"/>
    <p:sldId id="271" r:id="rId27"/>
    <p:sldId id="273" r:id="rId28"/>
    <p:sldId id="274" r:id="rId29"/>
    <p:sldId id="275" r:id="rId30"/>
    <p:sldId id="272" r:id="rId31"/>
    <p:sldId id="276" r:id="rId32"/>
    <p:sldId id="278" r:id="rId33"/>
    <p:sldId id="320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296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263" r:id="rId5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72385" autoAdjust="0"/>
  </p:normalViewPr>
  <p:slideViewPr>
    <p:cSldViewPr snapToGrid="0">
      <p:cViewPr varScale="1">
        <p:scale>
          <a:sx n="82" d="100"/>
          <a:sy n="82" d="100"/>
        </p:scale>
        <p:origin x="16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7FBA3-C1DE-4114-8F2E-27DE21EA19B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AD745-3EDC-4820-88A6-69AA3262CE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6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AD745-3EDC-4820-88A6-69AA3262CE0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44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7E36F-5D04-4181-B936-68DD26FCD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13BD8A4-1F66-4D63-B4C3-B4EA7EB84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6310ADC-8B4A-4156-80F3-46B5ABBD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4-12-2019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6EB12EF-AFFA-4409-9325-B2D711C8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99BFD3-43D5-4B27-9F9A-91862795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042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7B86D-662A-4A89-B2AB-CAA05CB2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2239111-7F06-4845-8A8D-B5AF9A486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AD7D34-E2CC-4479-B091-6FB1DB06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4-12-2019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3968CEC-6388-4AAC-B10F-1BA9D48C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E03754B-79A0-4C24-BF38-D91E81FA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9145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2618B33-C5F4-4AB0-8EF1-3E9D6E322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73F0923-0E2E-4AF8-8F69-410F26265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A2F101F-2365-43BC-A4C0-181FDD62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4-12-2019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B9CF26-5474-4D54-81AA-A51C9CD6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CBCEE0F-362C-424F-97F2-757FB2FF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2652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9100"/>
            <a:ext cx="121920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775520" y="3001516"/>
            <a:ext cx="8736971" cy="571500"/>
          </a:xfrm>
        </p:spPr>
        <p:txBody>
          <a:bodyPr/>
          <a:lstStyle>
            <a:lvl1pPr algn="l">
              <a:defRPr sz="4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27" name="Tijdelijke aanduiding voor inhoud 26"/>
          <p:cNvSpPr>
            <a:spLocks noGrp="1"/>
          </p:cNvSpPr>
          <p:nvPr>
            <p:ph sz="quarter" idx="13"/>
          </p:nvPr>
        </p:nvSpPr>
        <p:spPr>
          <a:xfrm>
            <a:off x="1775520" y="3573017"/>
            <a:ext cx="8736971" cy="50405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400" baseline="0">
                <a:solidFill>
                  <a:srgbClr val="BABF1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178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2E21D-1EA6-48C6-B35E-3DB4D71D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2192C6-2EA3-4739-B0D6-854E876BF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DE963D-D710-4350-8E87-4CEC85C3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4-12-2019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F013D80-FCA1-44A2-B180-3F78D700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D61977-EAF9-4962-91F0-A75787EE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7452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B2FC9-79A9-483F-A669-066CC3C4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1FD7487-3FBC-4789-BA52-802EE65E5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2B8FD8E-661F-4F29-A114-7EE9EB51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4-12-2019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5B28F4-F267-4C73-9EDA-6431A474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0587F9-184B-4052-B0B8-5397A4A2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785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C6E8E-A62B-4B91-946A-51D6BC43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B9A7F2-732D-4D1B-9BF7-439B7128C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2E9E8A5-7CBC-4F45-A8FD-CBDA42599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3FA7EAE-4EC0-44D2-8E23-9E4509131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4-12-2019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C7B85A9-A12A-40DA-9A70-E01F04D9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23D859E-2FFA-486B-9E06-E558275C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9909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C14CC8-F9F8-4107-B266-F9EB79A9F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A4C908C-9D72-48A9-8284-2ECEC4E41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6E2D87A-96C1-436C-842D-F8232C43C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6C3426E-582D-40D6-AA61-20CE3F5AA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8316608-12BC-4C6F-A587-752F2302F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631B44B-843D-4950-AE64-778F7A5A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4-12-2019</a:t>
            </a:fld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9622AA1-53F8-4DCC-B908-39F02618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FA14C21-A8BA-4A88-8034-E42E6E49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956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94456-4352-45BD-ADF3-B3599010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DF1DE7D-0B5C-4395-91E8-230D202E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4-12-2019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A72D739-11DA-4A40-B9E2-91325592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F2F060B-F6C6-454C-8D98-53814938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235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1A1C855-3581-4BB7-AA65-B81E86FD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4-12-2019</a:t>
            </a:fld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ED2D41D-253D-4595-9A78-7E05F392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99BAE0-55EA-47B1-A9E5-74AEF923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898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CF1E8-B060-44EA-8414-C4C9DBBAF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B8091A-2F5A-4D59-8FAB-06AD90B28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96664EA-CC0D-4311-AD26-32572562B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FAC691C-DE20-419A-A29F-21D21F77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4-12-2019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4691CE2-76A9-4120-A94E-FEDCCC76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43D05D0-D3B5-428D-B145-BCC63E90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033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06F9B-9378-4B7D-AC9E-024AF476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075E814-4B38-4F4E-80B4-D9088EA0E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AEC530C-3AE6-4599-A9D5-5195E3ADC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CD862F1-52D0-427D-B853-44BF9136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5ABA-A31F-4730-B3FC-C2C80B92D381}" type="datetimeFigureOut">
              <a:rPr lang="nl-NL" smtClean="0"/>
              <a:t>4-12-2019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0652E22-377C-40C6-A59B-5775A56C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CE0AF2A-D411-45C8-B859-E25591B6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370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645863-E80C-477A-8143-4F202DCEA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37B8BAF-DCB4-430E-A9F0-0ADE72DDE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DD7595-16AB-4BC0-A66B-520FF588E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B5ABA-A31F-4730-B3FC-C2C80B92D381}" type="datetimeFigureOut">
              <a:rPr lang="nl-NL" smtClean="0"/>
              <a:t>4-12-2019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110BD5-C673-41E2-BE49-AB3787994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A254545-3666-4AE5-8A8F-808F0904C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C5B36-3E7B-4913-971B-606D2427DF2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905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E6719D2-5C26-4F10-B31F-7E11AD0B0B91}"/>
              </a:ext>
            </a:extLst>
          </p:cNvPr>
          <p:cNvSpPr txBox="1">
            <a:spLocks/>
          </p:cNvSpPr>
          <p:nvPr/>
        </p:nvSpPr>
        <p:spPr>
          <a:xfrm>
            <a:off x="572277" y="2131218"/>
            <a:ext cx="3953069" cy="2291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5400" dirty="0">
                <a:latin typeface="+mj-lt"/>
              </a:rPr>
              <a:t>Introduction</a:t>
            </a:r>
            <a:br>
              <a:rPr lang="nl-NL" sz="5400" dirty="0">
                <a:latin typeface="+mj-lt"/>
              </a:rPr>
            </a:br>
            <a:r>
              <a:rPr lang="nl-NL" sz="5400" dirty="0">
                <a:latin typeface="+mj-lt"/>
              </a:rPr>
              <a:t> </a:t>
            </a:r>
            <a:r>
              <a:rPr lang="en-US" sz="5400" dirty="0">
                <a:latin typeface="+mj-lt"/>
              </a:rPr>
              <a:t>to</a:t>
            </a:r>
            <a:r>
              <a:rPr lang="nl-NL" sz="5400" dirty="0">
                <a:latin typeface="+mj-lt"/>
              </a:rPr>
              <a:t> Python</a:t>
            </a:r>
          </a:p>
        </p:txBody>
      </p:sp>
      <p:pic>
        <p:nvPicPr>
          <p:cNvPr id="5" name="Picture 2" descr="Afbeeldingsresultaat voor python programming">
            <a:extLst>
              <a:ext uri="{FF2B5EF4-FFF2-40B4-BE49-F238E27FC236}">
                <a16:creationId xmlns:a16="http://schemas.microsoft.com/office/drawing/2014/main" id="{1F4CBA7F-1F05-406E-B2E0-036053E53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346" y="574431"/>
            <a:ext cx="5193323" cy="519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978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CCB3A01-33B4-428C-BE7C-A6EAE5C962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A6E7E40-8E39-4488-B843-6CE955E10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418378"/>
            <a:ext cx="10144125" cy="113347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9A59903-8FC3-4EBF-8555-47C963CA5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6" y="4279543"/>
            <a:ext cx="92297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B53C373-EF27-4044-8D8F-ED05E1FEEE6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Example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63CBBDB-BF48-407E-A0D8-80DC4DE1A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785937"/>
            <a:ext cx="10182225" cy="3286125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8E57F11E-6A76-4CE0-88C7-6F20DFC73DA3}"/>
              </a:ext>
            </a:extLst>
          </p:cNvPr>
          <p:cNvSpPr txBox="1"/>
          <p:nvPr/>
        </p:nvSpPr>
        <p:spPr>
          <a:xfrm>
            <a:off x="3341816" y="5167311"/>
            <a:ext cx="5508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does the if/else statement do?</a:t>
            </a:r>
          </a:p>
        </p:txBody>
      </p:sp>
    </p:spTree>
    <p:extLst>
      <p:ext uri="{BB962C8B-B14F-4D97-AF65-F5344CB8AC3E}">
        <p14:creationId xmlns:p14="http://schemas.microsoft.com/office/powerpoint/2010/main" val="4023772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9688B554-30EB-469D-A5D1-80A50823646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DCDBCE8-8163-4E37-8A54-CDFA50C46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785937"/>
            <a:ext cx="10182225" cy="328612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E02DBAA6-8D1E-4047-9256-2E19F8E4AFBB}"/>
              </a:ext>
            </a:extLst>
          </p:cNvPr>
          <p:cNvSpPr txBox="1"/>
          <p:nvPr/>
        </p:nvSpPr>
        <p:spPr>
          <a:xfrm>
            <a:off x="2531466" y="5167311"/>
            <a:ext cx="712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be printed if variable is “if statement”</a:t>
            </a:r>
          </a:p>
        </p:txBody>
      </p:sp>
    </p:spTree>
    <p:extLst>
      <p:ext uri="{BB962C8B-B14F-4D97-AF65-F5344CB8AC3E}">
        <p14:creationId xmlns:p14="http://schemas.microsoft.com/office/powerpoint/2010/main" val="246010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31EAF75-5BE7-434A-A242-A75879CA95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7B43BB9-A8E8-4CED-92E9-B5B92242B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785937"/>
            <a:ext cx="10182225" cy="32861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F1D5665-909C-4638-AD09-9DC8CAEFF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5072062"/>
            <a:ext cx="89630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02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A0342E7-9AA4-4C14-A434-4708E4D26E7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D83785F-A2FA-4DC2-A19A-F36C56725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133600"/>
            <a:ext cx="10287000" cy="129540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CC809E43-E462-4025-875D-75B34AFBAE5A}"/>
              </a:ext>
            </a:extLst>
          </p:cNvPr>
          <p:cNvSpPr txBox="1"/>
          <p:nvPr/>
        </p:nvSpPr>
        <p:spPr>
          <a:xfrm>
            <a:off x="3539498" y="3871912"/>
            <a:ext cx="511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happen to the variable?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44433417-ED5E-4D16-862A-37A0DF46F94C}"/>
              </a:ext>
            </a:extLst>
          </p:cNvPr>
          <p:cNvSpPr txBox="1"/>
          <p:nvPr/>
        </p:nvSpPr>
        <p:spPr>
          <a:xfrm>
            <a:off x="3559599" y="4838044"/>
            <a:ext cx="5072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It will be overwritten by the input</a:t>
            </a:r>
          </a:p>
        </p:txBody>
      </p:sp>
    </p:spTree>
    <p:extLst>
      <p:ext uri="{BB962C8B-B14F-4D97-AF65-F5344CB8AC3E}">
        <p14:creationId xmlns:p14="http://schemas.microsoft.com/office/powerpoint/2010/main" val="289733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E4F60C3-813E-4530-ABE0-A689EA38348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BDB808F-189F-4260-9887-9A995C1E5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690688"/>
            <a:ext cx="10287000" cy="252412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DDB3D413-1DAA-4F4C-8094-DB212505ACFB}"/>
              </a:ext>
            </a:extLst>
          </p:cNvPr>
          <p:cNvSpPr txBox="1"/>
          <p:nvPr/>
        </p:nvSpPr>
        <p:spPr>
          <a:xfrm>
            <a:off x="4281304" y="4644092"/>
            <a:ext cx="3629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the while do?</a:t>
            </a:r>
          </a:p>
        </p:txBody>
      </p:sp>
    </p:spTree>
    <p:extLst>
      <p:ext uri="{BB962C8B-B14F-4D97-AF65-F5344CB8AC3E}">
        <p14:creationId xmlns:p14="http://schemas.microsoft.com/office/powerpoint/2010/main" val="239055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961C755-98C0-431F-90FA-6A25502AF2A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CC5B994-A484-4278-BFE5-DAC3F6C1A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690688"/>
            <a:ext cx="10287000" cy="252412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382690D-7299-4DDB-AB9B-372F9D522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775" y="4473575"/>
            <a:ext cx="74104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75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C37F544-598C-4D14-93FC-0E4C42EC936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DEBA2C4-DFA2-467B-AF89-F21EBB219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2182324"/>
            <a:ext cx="7448550" cy="82867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AF4330A2-B194-405E-803A-2DC4744DABF6}"/>
              </a:ext>
            </a:extLst>
          </p:cNvPr>
          <p:cNvSpPr txBox="1"/>
          <p:nvPr/>
        </p:nvSpPr>
        <p:spPr>
          <a:xfrm>
            <a:off x="3417574" y="4044462"/>
            <a:ext cx="5356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happen if we write:  hello</a:t>
            </a:r>
          </a:p>
        </p:txBody>
      </p:sp>
    </p:spTree>
    <p:extLst>
      <p:ext uri="{BB962C8B-B14F-4D97-AF65-F5344CB8AC3E}">
        <p14:creationId xmlns:p14="http://schemas.microsoft.com/office/powerpoint/2010/main" val="2148821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DE7D789-54DD-4BD0-8EB3-7B727ABADB1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95FECFA-F03C-4233-8C3B-6182EBFAD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725" y="1690688"/>
            <a:ext cx="7448550" cy="82867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E52AFF1-78DE-4D1F-B084-0C8A66D3A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85" y="2844801"/>
            <a:ext cx="9976338" cy="320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99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C6F943B-3D85-4EC5-AAA1-7D46A442476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69BD217-FC65-4E76-A8F3-7266C0AFB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2182324"/>
            <a:ext cx="7448550" cy="82867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D849CCD0-918E-4401-B615-63443E543A8C}"/>
              </a:ext>
            </a:extLst>
          </p:cNvPr>
          <p:cNvSpPr txBox="1"/>
          <p:nvPr/>
        </p:nvSpPr>
        <p:spPr>
          <a:xfrm>
            <a:off x="3635583" y="3847002"/>
            <a:ext cx="4920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happen if we write: 10</a:t>
            </a:r>
          </a:p>
        </p:txBody>
      </p:sp>
    </p:spTree>
    <p:extLst>
      <p:ext uri="{BB962C8B-B14F-4D97-AF65-F5344CB8AC3E}">
        <p14:creationId xmlns:p14="http://schemas.microsoft.com/office/powerpoint/2010/main" val="197460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F098AD9-E881-4688-8575-EB8787DD833B}"/>
              </a:ext>
            </a:extLst>
          </p:cNvPr>
          <p:cNvSpPr txBox="1">
            <a:spLocks/>
          </p:cNvSpPr>
          <p:nvPr/>
        </p:nvSpPr>
        <p:spPr>
          <a:xfrm>
            <a:off x="838200" y="3562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Usage</a:t>
            </a:r>
            <a:r>
              <a:rPr lang="nl-NL" dirty="0"/>
              <a:t> of Python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5C4B7C08-9834-42AD-B95A-98383C62047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Data analysis </a:t>
            </a:r>
          </a:p>
          <a:p>
            <a:r>
              <a:rPr lang="nl-NL" dirty="0"/>
              <a:t>Web development</a:t>
            </a:r>
          </a:p>
          <a:p>
            <a:r>
              <a:rPr lang="en-US" dirty="0"/>
              <a:t>Machine learning</a:t>
            </a:r>
          </a:p>
          <a:p>
            <a:endParaRPr lang="nl-N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37692AB-D723-420D-9ED2-A9C851A8DC5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5470488-AC5A-40C6-9642-31637EE9B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2182324"/>
            <a:ext cx="7448550" cy="82867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6263CABB-AC5F-4561-AC71-8462E722E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4126279"/>
            <a:ext cx="44196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37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AA41E1D6-2FD6-4FC3-8D03-4E959282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679ABDF-0B9E-4E02-8B83-D70550EE6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1690688"/>
            <a:ext cx="7800975" cy="343852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38F6EC59-1258-4780-80A3-50FBB7395798}"/>
              </a:ext>
            </a:extLst>
          </p:cNvPr>
          <p:cNvSpPr txBox="1"/>
          <p:nvPr/>
        </p:nvSpPr>
        <p:spPr>
          <a:xfrm>
            <a:off x="4449618" y="5129213"/>
            <a:ext cx="3292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the </a:t>
            </a:r>
            <a:r>
              <a:rPr lang="en-US" sz="2800" dirty="0" err="1">
                <a:solidFill>
                  <a:srgbClr val="7F0050"/>
                </a:solidFill>
              </a:rPr>
              <a:t>elif</a:t>
            </a:r>
            <a:r>
              <a:rPr lang="en-US" sz="2800" dirty="0"/>
              <a:t> do?</a:t>
            </a:r>
          </a:p>
        </p:txBody>
      </p:sp>
    </p:spTree>
    <p:extLst>
      <p:ext uri="{BB962C8B-B14F-4D97-AF65-F5344CB8AC3E}">
        <p14:creationId xmlns:p14="http://schemas.microsoft.com/office/powerpoint/2010/main" val="2993747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CFF4A90B-9074-4E95-9E6F-89F4316D907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What do we need to build a calculator?</a:t>
            </a:r>
          </a:p>
          <a:p>
            <a:pPr lvl="1"/>
            <a:r>
              <a:rPr lang="en-US"/>
              <a:t>2 numbers</a:t>
            </a:r>
          </a:p>
          <a:p>
            <a:pPr lvl="1"/>
            <a:r>
              <a:rPr lang="en-US"/>
              <a:t>An operator (+, -, /, *)</a:t>
            </a:r>
          </a:p>
          <a:p>
            <a:pPr lvl="1"/>
            <a:r>
              <a:rPr lang="en-US"/>
              <a:t>An output</a:t>
            </a:r>
            <a:endParaRPr lang="en-US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6DBD44AD-7918-427C-A774-341B6F538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Calculator </a:t>
            </a:r>
          </a:p>
        </p:txBody>
      </p:sp>
    </p:spTree>
    <p:extLst>
      <p:ext uri="{BB962C8B-B14F-4D97-AF65-F5344CB8AC3E}">
        <p14:creationId xmlns:p14="http://schemas.microsoft.com/office/powerpoint/2010/main" val="330769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86447DE-991B-4B7E-80D3-7F987E2E733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Calculator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AF11AF1D-44ED-4567-9EC5-3AB7002AB11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do we use from our Python knowledge?</a:t>
            </a:r>
          </a:p>
          <a:p>
            <a:pPr lvl="1"/>
            <a:r>
              <a:rPr lang="en-US" dirty="0">
                <a:solidFill>
                  <a:srgbClr val="7F0050"/>
                </a:solidFill>
              </a:rPr>
              <a:t>print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solidFill>
                  <a:srgbClr val="7F0050"/>
                </a:solidFill>
              </a:rPr>
              <a:t>input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>
                <a:solidFill>
                  <a:srgbClr val="7F0050"/>
                </a:solidFill>
              </a:rPr>
              <a:t>if</a:t>
            </a:r>
            <a:r>
              <a:rPr lang="en-US" dirty="0"/>
              <a:t> &amp; </a:t>
            </a:r>
            <a:r>
              <a:rPr lang="en-US" dirty="0" err="1">
                <a:solidFill>
                  <a:srgbClr val="7F0050"/>
                </a:solidFill>
              </a:rPr>
              <a:t>elif</a:t>
            </a:r>
            <a:r>
              <a:rPr lang="en-US" dirty="0"/>
              <a:t> &amp; </a:t>
            </a:r>
            <a:r>
              <a:rPr lang="en-US" dirty="0">
                <a:solidFill>
                  <a:srgbClr val="7F0050"/>
                </a:solidFill>
              </a:rPr>
              <a:t>else</a:t>
            </a:r>
          </a:p>
          <a:p>
            <a:pPr lvl="1"/>
            <a:r>
              <a:rPr lang="en-US" dirty="0">
                <a:solidFill>
                  <a:srgbClr val="7F0050"/>
                </a:solidFill>
              </a:rPr>
              <a:t>int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solidFill>
                  <a:srgbClr val="7F0050"/>
                </a:solidFill>
              </a:rPr>
              <a:t>while</a:t>
            </a:r>
            <a:r>
              <a:rPr lang="en-US" dirty="0"/>
              <a:t>() (optional)</a:t>
            </a:r>
            <a:endParaRPr lang="en-US" dirty="0">
              <a:solidFill>
                <a:srgbClr val="80008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51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622EDC6-C4F0-4056-9756-CE2CB7A6905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Assignment build the calculator (30 min)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922C419C-9170-4004-8775-C4FAD4AEE01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There are 3 inputs, 2 numbers and 1 operator(+, -, *, /)</a:t>
            </a:r>
          </a:p>
          <a:p>
            <a:r>
              <a:rPr lang="en-US"/>
              <a:t>Check the inputs on one of the inputs.</a:t>
            </a:r>
          </a:p>
          <a:p>
            <a:r>
              <a:rPr lang="en-US">
                <a:solidFill>
                  <a:srgbClr val="7F0050"/>
                </a:solidFill>
              </a:rPr>
              <a:t>print</a:t>
            </a:r>
            <a:r>
              <a:rPr lang="en-US"/>
              <a:t> the result like this: (1 + 1 = 2) or (2 * 2 = 4)</a:t>
            </a:r>
          </a:p>
          <a:p>
            <a:endParaRPr lang="en-US"/>
          </a:p>
          <a:p>
            <a:r>
              <a:rPr lang="en-US"/>
              <a:t>Optional:</a:t>
            </a:r>
          </a:p>
          <a:p>
            <a:pPr lvl="1"/>
            <a:r>
              <a:rPr lang="en-US"/>
              <a:t>Use the </a:t>
            </a:r>
            <a:r>
              <a:rPr lang="en-US">
                <a:solidFill>
                  <a:srgbClr val="7F0050"/>
                </a:solidFill>
              </a:rPr>
              <a:t>while</a:t>
            </a:r>
            <a:r>
              <a:rPr lang="en-US"/>
              <a:t> loop</a:t>
            </a:r>
          </a:p>
          <a:p>
            <a:pPr lvl="1"/>
            <a:r>
              <a:rPr lang="en-US"/>
              <a:t>Extend it with square and/or root (google this)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30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56F51EB0-2D1F-4B97-BAD5-0FB6B41C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8523056-2B11-4F0D-AFB5-785A281FC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75" y="2236134"/>
            <a:ext cx="4438650" cy="156210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9AB04597-30F5-4EAC-BF60-023B5284641B}"/>
              </a:ext>
            </a:extLst>
          </p:cNvPr>
          <p:cNvSpPr txBox="1"/>
          <p:nvPr/>
        </p:nvSpPr>
        <p:spPr>
          <a:xfrm>
            <a:off x="4495305" y="4343680"/>
            <a:ext cx="3201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the += do?</a:t>
            </a:r>
          </a:p>
        </p:txBody>
      </p:sp>
    </p:spTree>
    <p:extLst>
      <p:ext uri="{BB962C8B-B14F-4D97-AF65-F5344CB8AC3E}">
        <p14:creationId xmlns:p14="http://schemas.microsoft.com/office/powerpoint/2010/main" val="2259135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C8A41AF-7CE4-4139-8572-789EEA942FB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latin typeface="+mj-lt"/>
              </a:rPr>
              <a:t>Example</a:t>
            </a:r>
            <a:endParaRPr lang="en-US" dirty="0">
              <a:latin typeface="+mj-lt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A6D62E0-A33F-4A6B-9D5D-0BCE88654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75" y="2236134"/>
            <a:ext cx="4438650" cy="15621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D675FFB-9AC9-442F-9F7A-32634D245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675" y="4343680"/>
            <a:ext cx="42862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1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56F51EB0-2D1F-4B97-BAD5-0FB6B41C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8523056-2B11-4F0D-AFB5-785A281FC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75" y="2236134"/>
            <a:ext cx="4438650" cy="156210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9AB04597-30F5-4EAC-BF60-023B5284641B}"/>
              </a:ext>
            </a:extLst>
          </p:cNvPr>
          <p:cNvSpPr txBox="1"/>
          <p:nvPr/>
        </p:nvSpPr>
        <p:spPr>
          <a:xfrm>
            <a:off x="4495305" y="4343680"/>
            <a:ext cx="3201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the += do?</a:t>
            </a:r>
          </a:p>
        </p:txBody>
      </p:sp>
    </p:spTree>
    <p:extLst>
      <p:ext uri="{BB962C8B-B14F-4D97-AF65-F5344CB8AC3E}">
        <p14:creationId xmlns:p14="http://schemas.microsoft.com/office/powerpoint/2010/main" val="1011815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56F51EB0-2D1F-4B97-BAD5-0FB6B41C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AB04597-30F5-4EAC-BF60-023B5284641B}"/>
              </a:ext>
            </a:extLst>
          </p:cNvPr>
          <p:cNvSpPr txBox="1"/>
          <p:nvPr/>
        </p:nvSpPr>
        <p:spPr>
          <a:xfrm>
            <a:off x="4495305" y="4343680"/>
            <a:ext cx="3201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the += do?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D7623F59-9297-42EC-880F-09EF38AD9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99" y="2221846"/>
            <a:ext cx="36576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81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56F51EB0-2D1F-4B97-BAD5-0FB6B41C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D7623F59-9297-42EC-880F-09EF38AD9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99" y="2221846"/>
            <a:ext cx="3657600" cy="1590675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A19433F8-9F2E-4409-9D3C-88B00E0E5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236" y="4343679"/>
            <a:ext cx="45815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1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5611992C-8CA8-42F1-AD2F-94E50F084B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519F776-5499-4A93-AEBE-8E13A4EAE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75" y="2352935"/>
            <a:ext cx="3981450" cy="56197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E664EE3A-0AE0-4C3B-838B-D5176635A010}"/>
              </a:ext>
            </a:extLst>
          </p:cNvPr>
          <p:cNvSpPr txBox="1"/>
          <p:nvPr/>
        </p:nvSpPr>
        <p:spPr>
          <a:xfrm>
            <a:off x="3721223" y="4283858"/>
            <a:ext cx="4749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do you think this will do?</a:t>
            </a:r>
          </a:p>
        </p:txBody>
      </p:sp>
    </p:spTree>
    <p:extLst>
      <p:ext uri="{BB962C8B-B14F-4D97-AF65-F5344CB8AC3E}">
        <p14:creationId xmlns:p14="http://schemas.microsoft.com/office/powerpoint/2010/main" val="1762368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D5BD90D8-7D18-41BC-96AE-BC119CAE1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974AC27-9A7D-40EC-997A-9C915B62E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1690688"/>
            <a:ext cx="4733925" cy="112395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E28DDA3A-3D84-4125-84E1-C16013626511}"/>
              </a:ext>
            </a:extLst>
          </p:cNvPr>
          <p:cNvSpPr txBox="1"/>
          <p:nvPr/>
        </p:nvSpPr>
        <p:spPr>
          <a:xfrm>
            <a:off x="3729037" y="4043363"/>
            <a:ext cx="4708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do you think this will do?</a:t>
            </a:r>
          </a:p>
        </p:txBody>
      </p:sp>
    </p:spTree>
    <p:extLst>
      <p:ext uri="{BB962C8B-B14F-4D97-AF65-F5344CB8AC3E}">
        <p14:creationId xmlns:p14="http://schemas.microsoft.com/office/powerpoint/2010/main" val="642802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D5BD90D8-7D18-41BC-96AE-BC119CAE1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974AC27-9A7D-40EC-997A-9C915B62E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6098"/>
            <a:ext cx="4733925" cy="1123950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C4EFD01B-6DD9-4A22-BC6E-7D5B3D876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7" y="177323"/>
            <a:ext cx="3905250" cy="5505450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6A6F2C6A-8791-4512-9FDD-0725157E5776}"/>
              </a:ext>
            </a:extLst>
          </p:cNvPr>
          <p:cNvSpPr txBox="1"/>
          <p:nvPr/>
        </p:nvSpPr>
        <p:spPr>
          <a:xfrm>
            <a:off x="838200" y="3927953"/>
            <a:ext cx="3009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loop from 0 to 10</a:t>
            </a:r>
          </a:p>
        </p:txBody>
      </p:sp>
    </p:spTree>
    <p:extLst>
      <p:ext uri="{BB962C8B-B14F-4D97-AF65-F5344CB8AC3E}">
        <p14:creationId xmlns:p14="http://schemas.microsoft.com/office/powerpoint/2010/main" val="943925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9634F9A5-1EB6-4E1B-BAE0-4ECFAA11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Assignment triangular number (25 min)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4B68EEA-E9F2-4B3C-90BB-E1620DE74BF0}"/>
              </a:ext>
            </a:extLst>
          </p:cNvPr>
          <p:cNvSpPr txBox="1"/>
          <p:nvPr/>
        </p:nvSpPr>
        <p:spPr>
          <a:xfrm>
            <a:off x="838200" y="1890944"/>
            <a:ext cx="97388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assignment is the same as the previous but now you need to figure something out yourself.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for loop that goes from 1 until the number given by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if the user gives 5 as in input the result must be: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+ 2 + 3 + 4 + 5 = 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15 should be printed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872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E6719D2-5C26-4F10-B31F-7E11AD0B0B91}"/>
              </a:ext>
            </a:extLst>
          </p:cNvPr>
          <p:cNvSpPr txBox="1">
            <a:spLocks/>
          </p:cNvSpPr>
          <p:nvPr/>
        </p:nvSpPr>
        <p:spPr>
          <a:xfrm>
            <a:off x="572277" y="2131218"/>
            <a:ext cx="3953069" cy="2291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l-NL" sz="5400" dirty="0">
                <a:latin typeface="+mj-lt"/>
              </a:rPr>
              <a:t>Arrays</a:t>
            </a:r>
          </a:p>
        </p:txBody>
      </p:sp>
      <p:pic>
        <p:nvPicPr>
          <p:cNvPr id="5" name="Picture 2" descr="Afbeeldingsresultaat voor python programming">
            <a:extLst>
              <a:ext uri="{FF2B5EF4-FFF2-40B4-BE49-F238E27FC236}">
                <a16:creationId xmlns:a16="http://schemas.microsoft.com/office/drawing/2014/main" id="{1F4CBA7F-1F05-406E-B2E0-036053E53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346" y="574431"/>
            <a:ext cx="5193323" cy="519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2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994EA-8A25-4ED1-A4BF-DCFE0592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155A32A-5E0C-43FF-AB0E-A55456C7C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2714625"/>
            <a:ext cx="7296150" cy="714375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040FAADA-0207-48C5-9E00-EFC72536D8C8}"/>
              </a:ext>
            </a:extLst>
          </p:cNvPr>
          <p:cNvSpPr txBox="1"/>
          <p:nvPr/>
        </p:nvSpPr>
        <p:spPr>
          <a:xfrm>
            <a:off x="4290345" y="4099762"/>
            <a:ext cx="3611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is in the variable?</a:t>
            </a:r>
          </a:p>
        </p:txBody>
      </p:sp>
    </p:spTree>
    <p:extLst>
      <p:ext uri="{BB962C8B-B14F-4D97-AF65-F5344CB8AC3E}">
        <p14:creationId xmlns:p14="http://schemas.microsoft.com/office/powerpoint/2010/main" val="3565709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994EA-8A25-4ED1-A4BF-DCFE0592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155A32A-5E0C-43FF-AB0E-A55456C7C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2714625"/>
            <a:ext cx="7296150" cy="714375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040FAADA-0207-48C5-9E00-EFC72536D8C8}"/>
              </a:ext>
            </a:extLst>
          </p:cNvPr>
          <p:cNvSpPr txBox="1"/>
          <p:nvPr/>
        </p:nvSpPr>
        <p:spPr>
          <a:xfrm>
            <a:off x="3943455" y="4064251"/>
            <a:ext cx="43050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is a Array of numbers. </a:t>
            </a:r>
          </a:p>
          <a:p>
            <a:r>
              <a:rPr lang="en-US" sz="2800" dirty="0"/>
              <a:t>variable has multiple values.</a:t>
            </a:r>
          </a:p>
        </p:txBody>
      </p:sp>
    </p:spTree>
    <p:extLst>
      <p:ext uri="{BB962C8B-B14F-4D97-AF65-F5344CB8AC3E}">
        <p14:creationId xmlns:p14="http://schemas.microsoft.com/office/powerpoint/2010/main" val="31590687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A26E9BF-4BC2-4E74-A734-2D0E6BC60150}"/>
              </a:ext>
            </a:extLst>
          </p:cNvPr>
          <p:cNvSpPr txBox="1"/>
          <p:nvPr/>
        </p:nvSpPr>
        <p:spPr>
          <a:xfrm>
            <a:off x="2252158" y="4244034"/>
            <a:ext cx="76876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 is the first item of the array with the index of 0</a:t>
            </a:r>
          </a:p>
          <a:p>
            <a:r>
              <a:rPr lang="en-US" sz="2800" dirty="0"/>
              <a:t>2 is the second item of the array with the index of 1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3B25ACE-4756-4171-9B2C-160EAA78D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6" y="2266950"/>
            <a:ext cx="72866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44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A26E9BF-4BC2-4E74-A734-2D0E6BC60150}"/>
              </a:ext>
            </a:extLst>
          </p:cNvPr>
          <p:cNvSpPr txBox="1"/>
          <p:nvPr/>
        </p:nvSpPr>
        <p:spPr>
          <a:xfrm>
            <a:off x="3544756" y="4539317"/>
            <a:ext cx="5102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happen if we print this?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2AEB398F-B251-4FFD-BEA2-41A206DC7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6" y="2266950"/>
            <a:ext cx="73247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29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A26E9BF-4BC2-4E74-A734-2D0E6BC60150}"/>
              </a:ext>
            </a:extLst>
          </p:cNvPr>
          <p:cNvSpPr txBox="1"/>
          <p:nvPr/>
        </p:nvSpPr>
        <p:spPr>
          <a:xfrm>
            <a:off x="3997188" y="4503807"/>
            <a:ext cx="4197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It will print the whole array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0BB4EBE4-2898-4DAD-BA33-58E374AEE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2595562"/>
            <a:ext cx="76009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792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A26E9BF-4BC2-4E74-A734-2D0E6BC60150}"/>
              </a:ext>
            </a:extLst>
          </p:cNvPr>
          <p:cNvSpPr txBox="1"/>
          <p:nvPr/>
        </p:nvSpPr>
        <p:spPr>
          <a:xfrm>
            <a:off x="3544756" y="4539317"/>
            <a:ext cx="5102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will happen if we print this?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2AEB398F-B251-4FFD-BEA2-41A206DC7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6" y="2266950"/>
            <a:ext cx="7324725" cy="2219325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18F2F5FD-DC21-4A61-AB02-DA531E09E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87" y="2290762"/>
            <a:ext cx="74390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45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C2A9562-D19C-454E-9385-841A36EFC59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3078545-0314-4B9F-8BF7-20D5C4391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75" y="2352935"/>
            <a:ext cx="3981450" cy="56197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CC60AB3-142F-484F-A685-060B4D392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552" y="3429000"/>
            <a:ext cx="58959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58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2AEB398F-B251-4FFD-BEA2-41A206DC7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6" y="2266950"/>
            <a:ext cx="7324725" cy="2219325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18F2F5FD-DC21-4A61-AB02-DA531E09E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686" y="2236321"/>
            <a:ext cx="7439025" cy="2276475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638E841F-F629-45CE-B34F-D6C542D09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450" y="4543425"/>
            <a:ext cx="42291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538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BF42CBC-2C20-42A7-BF26-B4B9CDE10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1930259"/>
            <a:ext cx="7038975" cy="2219325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C36D0C71-DB7B-4269-9FD3-B1C6EBC8BF26}"/>
              </a:ext>
            </a:extLst>
          </p:cNvPr>
          <p:cNvSpPr/>
          <p:nvPr/>
        </p:nvSpPr>
        <p:spPr>
          <a:xfrm>
            <a:off x="3544755" y="4389155"/>
            <a:ext cx="5102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What will happen if we print this?</a:t>
            </a:r>
          </a:p>
        </p:txBody>
      </p:sp>
    </p:spTree>
    <p:extLst>
      <p:ext uri="{BB962C8B-B14F-4D97-AF65-F5344CB8AC3E}">
        <p14:creationId xmlns:p14="http://schemas.microsoft.com/office/powerpoint/2010/main" val="15077153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BF42CBC-2C20-42A7-BF26-B4B9CDE10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1930259"/>
            <a:ext cx="7038975" cy="2219325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398F843E-CDAB-48FE-ACF5-40EFB099F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512" y="4389155"/>
            <a:ext cx="7529804" cy="201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400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35BA052-2453-4762-96A9-03DB4DB3B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057123"/>
            <a:ext cx="9334500" cy="2228850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B6A63F3A-64A5-4A7D-B2FC-353D1FBEA6B3}"/>
              </a:ext>
            </a:extLst>
          </p:cNvPr>
          <p:cNvSpPr/>
          <p:nvPr/>
        </p:nvSpPr>
        <p:spPr>
          <a:xfrm>
            <a:off x="3544755" y="4389155"/>
            <a:ext cx="51024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What will happen if we print this?</a:t>
            </a:r>
          </a:p>
        </p:txBody>
      </p:sp>
    </p:spTree>
    <p:extLst>
      <p:ext uri="{BB962C8B-B14F-4D97-AF65-F5344CB8AC3E}">
        <p14:creationId xmlns:p14="http://schemas.microsoft.com/office/powerpoint/2010/main" val="3924004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35BA052-2453-4762-96A9-03DB4DB3B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057123"/>
            <a:ext cx="9334500" cy="2228850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86BAC541-3901-481E-8C82-0301E352D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785" y="4389155"/>
            <a:ext cx="41624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663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Assignment (15 min) 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D2AC49C5-0CCB-40E4-B0F6-9EC0F47AE957}"/>
              </a:ext>
            </a:extLst>
          </p:cNvPr>
          <p:cNvSpPr txBox="1"/>
          <p:nvPr/>
        </p:nvSpPr>
        <p:spPr>
          <a:xfrm>
            <a:off x="838200" y="2059619"/>
            <a:ext cx="93178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Google how to loop through the array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800080"/>
                </a:solidFill>
              </a:rPr>
              <a:t>print</a:t>
            </a:r>
            <a:r>
              <a:rPr lang="en-US" sz="2800" dirty="0"/>
              <a:t> the items in the loop one by one</a:t>
            </a:r>
          </a:p>
        </p:txBody>
      </p:sp>
    </p:spTree>
    <p:extLst>
      <p:ext uri="{BB962C8B-B14F-4D97-AF65-F5344CB8AC3E}">
        <p14:creationId xmlns:p14="http://schemas.microsoft.com/office/powerpoint/2010/main" val="19612414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Assignment (15 min) 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49C01A7F-9F12-4381-9E75-F0960BA44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694" y="4121150"/>
            <a:ext cx="4105275" cy="2371725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936FE86E-EE3E-4CDD-827C-6A1DCC7FF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87192"/>
            <a:ext cx="9220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791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6F50AD9-67B6-402A-B58E-EE6FD88CD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87" y="1790700"/>
            <a:ext cx="5915025" cy="1638300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36BCDA6E-68F8-4E44-9FE9-EBE968430D95}"/>
              </a:ext>
            </a:extLst>
          </p:cNvPr>
          <p:cNvSpPr txBox="1"/>
          <p:nvPr/>
        </p:nvSpPr>
        <p:spPr>
          <a:xfrm>
            <a:off x="2519314" y="4251135"/>
            <a:ext cx="7153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do you think the append function will do?</a:t>
            </a:r>
          </a:p>
        </p:txBody>
      </p:sp>
    </p:spTree>
    <p:extLst>
      <p:ext uri="{BB962C8B-B14F-4D97-AF65-F5344CB8AC3E}">
        <p14:creationId xmlns:p14="http://schemas.microsoft.com/office/powerpoint/2010/main" val="31415141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EDEB2E69-15E1-4802-9A0C-AC908A60E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35" y="1690688"/>
            <a:ext cx="5953125" cy="2609850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B6665EFE-0B2F-4314-8ED5-A50D45C66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759" y="4679301"/>
            <a:ext cx="38004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710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64AA3E8-18E7-4C85-B5CB-094DACD1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Assignment Fibonacci (25 min) 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D2AC49C5-0CCB-40E4-B0F6-9EC0F47AE957}"/>
              </a:ext>
            </a:extLst>
          </p:cNvPr>
          <p:cNvSpPr txBox="1"/>
          <p:nvPr/>
        </p:nvSpPr>
        <p:spPr>
          <a:xfrm>
            <a:off x="838200" y="2059619"/>
            <a:ext cx="93178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Ask the user how long the array should be (</a:t>
            </a:r>
            <a:r>
              <a:rPr lang="en-US" sz="2800" dirty="0">
                <a:solidFill>
                  <a:srgbClr val="800080"/>
                </a:solidFill>
              </a:rPr>
              <a:t>input</a:t>
            </a:r>
            <a:r>
              <a:rPr lang="en-US" sz="2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Check the input of the 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If it is 0 the result should be []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If it is 1 the result should be [1]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If it is 2 the result should be [1, 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Else it should be a list of the length of the input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D8A081B-C922-48C9-8D38-E57BB5ED62BF}"/>
              </a:ext>
            </a:extLst>
          </p:cNvPr>
          <p:cNvSpPr txBox="1"/>
          <p:nvPr/>
        </p:nvSpPr>
        <p:spPr>
          <a:xfrm>
            <a:off x="838200" y="5106206"/>
            <a:ext cx="8535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</a:t>
            </a:r>
            <a:r>
              <a:rPr lang="en-US" i="1" dirty="0" err="1"/>
              <a:t>Fibonnaci</a:t>
            </a:r>
            <a:r>
              <a:rPr lang="en-US" i="1" dirty="0"/>
              <a:t> </a:t>
            </a:r>
            <a:r>
              <a:rPr lang="en-US" i="1" dirty="0" err="1"/>
              <a:t>seqence</a:t>
            </a:r>
            <a:r>
              <a:rPr lang="en-US" i="1" dirty="0"/>
              <a:t> is a sequence of numbers where the next number in the sequence </a:t>
            </a:r>
          </a:p>
          <a:p>
            <a:r>
              <a:rPr lang="en-US" i="1" dirty="0"/>
              <a:t>is the sum of the previous two numbers in the sequence. </a:t>
            </a:r>
          </a:p>
          <a:p>
            <a:r>
              <a:rPr lang="en-US" i="1" dirty="0"/>
              <a:t>The sequence looks like this: 1, 1, 2, 3, 5, 8, 13, 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842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1EAABD3-DE9E-4D6D-9769-6FE41BAA199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8A1D5B3-9F52-4373-8538-DD5CF2328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2678421"/>
            <a:ext cx="10410825" cy="1057275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28932B6A-9305-456C-9CCC-9E7F926CB853}"/>
              </a:ext>
            </a:extLst>
          </p:cNvPr>
          <p:cNvSpPr txBox="1"/>
          <p:nvPr/>
        </p:nvSpPr>
        <p:spPr>
          <a:xfrm>
            <a:off x="3721223" y="4283858"/>
            <a:ext cx="4749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do you think this will do?</a:t>
            </a:r>
          </a:p>
        </p:txBody>
      </p:sp>
    </p:spTree>
    <p:extLst>
      <p:ext uri="{BB962C8B-B14F-4D97-AF65-F5344CB8AC3E}">
        <p14:creationId xmlns:p14="http://schemas.microsoft.com/office/powerpoint/2010/main" val="32031877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AFA2BF8-03DA-4833-A8C7-253038A569D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Basic Python syntax: </a:t>
            </a:r>
            <a:r>
              <a:rPr lang="en-US" dirty="0">
                <a:solidFill>
                  <a:srgbClr val="800080"/>
                </a:solidFill>
              </a:rPr>
              <a:t>print</a:t>
            </a:r>
            <a:r>
              <a:rPr lang="en-US" dirty="0"/>
              <a:t>(), </a:t>
            </a:r>
            <a:r>
              <a:rPr lang="en-US" dirty="0">
                <a:solidFill>
                  <a:srgbClr val="800080"/>
                </a:solidFill>
              </a:rPr>
              <a:t>input</a:t>
            </a:r>
            <a:r>
              <a:rPr lang="en-US" dirty="0"/>
              <a:t>(), </a:t>
            </a:r>
            <a:r>
              <a:rPr lang="en-US" dirty="0">
                <a:solidFill>
                  <a:srgbClr val="800080"/>
                </a:solidFill>
              </a:rPr>
              <a:t>int</a:t>
            </a:r>
            <a:r>
              <a:rPr lang="en-US" dirty="0"/>
              <a:t>(), </a:t>
            </a:r>
            <a:r>
              <a:rPr lang="en-US" dirty="0">
                <a:solidFill>
                  <a:srgbClr val="800080"/>
                </a:solidFill>
              </a:rPr>
              <a:t>while</a:t>
            </a:r>
            <a:r>
              <a:rPr lang="en-US" dirty="0"/>
              <a:t>(), </a:t>
            </a:r>
            <a:r>
              <a:rPr lang="en-US" dirty="0">
                <a:solidFill>
                  <a:srgbClr val="800080"/>
                </a:solidFill>
              </a:rPr>
              <a:t>for</a:t>
            </a:r>
            <a:r>
              <a:rPr lang="en-US" dirty="0"/>
              <a:t>()</a:t>
            </a:r>
          </a:p>
          <a:p>
            <a:r>
              <a:rPr lang="en-US" dirty="0"/>
              <a:t>If, </a:t>
            </a:r>
            <a:r>
              <a:rPr lang="en-US" dirty="0" err="1"/>
              <a:t>elif</a:t>
            </a:r>
            <a:r>
              <a:rPr lang="en-US" dirty="0"/>
              <a:t> &amp; else</a:t>
            </a:r>
          </a:p>
          <a:p>
            <a:r>
              <a:rPr lang="en-US" dirty="0"/>
              <a:t>Arrays, with numbers and strings</a:t>
            </a:r>
          </a:p>
          <a:p>
            <a:endParaRPr lang="en-US" dirty="0"/>
          </a:p>
          <a:p>
            <a:r>
              <a:rPr lang="en-US" dirty="0"/>
              <a:t>Build a calculator, Triangular number, build a for with an array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7CE0CFB-EBB2-4F24-8FEE-BA1C8A8E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latin typeface="+mj-lt"/>
              </a:rPr>
              <a:t>Summary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50BF47D-F6BC-409D-8D68-3857707DEB9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27EE163-7CE0-49A3-9E49-52325123F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2678421"/>
            <a:ext cx="10410825" cy="1057275"/>
          </a:xfrm>
          <a:prstGeom prst="rect">
            <a:avLst/>
          </a:prstGeom>
        </p:spPr>
      </p:pic>
      <p:pic>
        <p:nvPicPr>
          <p:cNvPr id="7" name="Tijdelijke aanduiding voor inhoud 3">
            <a:extLst>
              <a:ext uri="{FF2B5EF4-FFF2-40B4-BE49-F238E27FC236}">
                <a16:creationId xmlns:a16="http://schemas.microsoft.com/office/drawing/2014/main" id="{AC436277-D981-4346-A7F3-A5102C27E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86" y="4465492"/>
            <a:ext cx="82010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5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8A7AF996-832D-4041-B165-389D795D9AC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52BE57A-D7E3-4466-BCCF-25A7695B7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418378"/>
            <a:ext cx="10144125" cy="1133475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3E2315B-A616-4484-A527-FDD58D3C2602}"/>
              </a:ext>
            </a:extLst>
          </p:cNvPr>
          <p:cNvSpPr txBox="1"/>
          <p:nvPr/>
        </p:nvSpPr>
        <p:spPr>
          <a:xfrm>
            <a:off x="2687630" y="4279543"/>
            <a:ext cx="6816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do you think the input function will do?</a:t>
            </a:r>
          </a:p>
        </p:txBody>
      </p:sp>
    </p:spTree>
    <p:extLst>
      <p:ext uri="{BB962C8B-B14F-4D97-AF65-F5344CB8AC3E}">
        <p14:creationId xmlns:p14="http://schemas.microsoft.com/office/powerpoint/2010/main" val="213908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9E5D129-E6C2-4573-9B3E-513CD93C273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DCD411C-9EB5-4D2A-9337-92D6EE2D0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418378"/>
            <a:ext cx="10144125" cy="113347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079380C3-F199-4614-B9C3-244DAE85E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74" y="4279543"/>
            <a:ext cx="61150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7CF4D2D-8671-41A6-97BE-85D31BBB066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F0DCCFF-8EFE-4A96-828D-5C62AB43F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418378"/>
            <a:ext cx="10144125" cy="113347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32807BE-157A-4EA0-B603-64B169D1D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61" y="4279543"/>
            <a:ext cx="88296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1011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634</Words>
  <Application>Microsoft Office PowerPoint</Application>
  <PresentationFormat>Breedbeeld</PresentationFormat>
  <Paragraphs>121</Paragraphs>
  <Slides>50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Example</vt:lpstr>
      <vt:lpstr>Calculator </vt:lpstr>
      <vt:lpstr>PowerPoint-presentatie</vt:lpstr>
      <vt:lpstr>PowerPoint-presentatie</vt:lpstr>
      <vt:lpstr>Example</vt:lpstr>
      <vt:lpstr>PowerPoint-presentatie</vt:lpstr>
      <vt:lpstr>Example</vt:lpstr>
      <vt:lpstr>Example</vt:lpstr>
      <vt:lpstr>Example</vt:lpstr>
      <vt:lpstr>Example</vt:lpstr>
      <vt:lpstr>Example</vt:lpstr>
      <vt:lpstr>Assignment triangular number (25 min)</vt:lpstr>
      <vt:lpstr>PowerPoint-presentatie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Assignment (15 min) </vt:lpstr>
      <vt:lpstr>Assignment (15 min) </vt:lpstr>
      <vt:lpstr>Example</vt:lpstr>
      <vt:lpstr>Example</vt:lpstr>
      <vt:lpstr>Assignment Fibonacci (25 min)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Python</dc:title>
  <dc:creator>Joost Zonneveld</dc:creator>
  <cp:lastModifiedBy>Joost Zonneveld</cp:lastModifiedBy>
  <cp:revision>26</cp:revision>
  <dcterms:created xsi:type="dcterms:W3CDTF">2019-10-09T11:10:58Z</dcterms:created>
  <dcterms:modified xsi:type="dcterms:W3CDTF">2019-12-04T13:04:20Z</dcterms:modified>
</cp:coreProperties>
</file>