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85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questions:</a:t>
            </a:r>
          </a:p>
          <a:p>
            <a:endParaRPr lang="en-US" dirty="0"/>
          </a:p>
          <a:p>
            <a:r>
              <a:rPr lang="en-US" dirty="0"/>
              <a:t> - What are you thinking of with this subject?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everyone knows what a variable 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create a file in </a:t>
            </a:r>
            <a:r>
              <a:rPr lang="en-US" dirty="0" err="1"/>
              <a:t>Thonny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9-10-2019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E5683-AE56-42FB-89E1-30977A41D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77" y="2131218"/>
            <a:ext cx="3953069" cy="229149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nl-NL" dirty="0"/>
            </a:br>
            <a:r>
              <a:rPr lang="nl-NL" dirty="0"/>
              <a:t> </a:t>
            </a:r>
            <a:r>
              <a:rPr lang="en-US" dirty="0"/>
              <a:t>to</a:t>
            </a:r>
            <a:r>
              <a:rPr lang="nl-NL" dirty="0"/>
              <a:t> Python</a:t>
            </a:r>
          </a:p>
        </p:txBody>
      </p:sp>
      <p:pic>
        <p:nvPicPr>
          <p:cNvPr id="1026" name="Picture 2" descr="Afbeeldingsresultaat voor python programming">
            <a:extLst>
              <a:ext uri="{FF2B5EF4-FFF2-40B4-BE49-F238E27FC236}">
                <a16:creationId xmlns:a16="http://schemas.microsoft.com/office/drawing/2014/main" id="{09314390-FF43-4F5B-BC32-F7E0ACD2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1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7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55299-6078-4821-A4DA-B3DE276A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33D8350-61DD-47B5-9D00-9837B174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6539F32-30AE-4AC2-BE37-3EBF502C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7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447D9-4C1E-4A38-955F-45355863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DC5684E-807F-4A03-8B4F-9B8569CA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CF9B-AE5B-49F3-A6BF-97ECF940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99F6E2B-F782-41DD-8D40-7EACEDE2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46275AB-D26D-4A95-9F99-77248A846A46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271886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94D47-FD7C-4E33-B3EA-CFF716BF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7C4A6E-A82F-467C-B210-94F4499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83D20-6494-4864-91C9-ABE119938C5F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335677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4BFE6-0BD6-405D-9B5A-6F8C57BF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(25 min)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36BC5-C069-4D08-ABA1-8911BFC9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Thonny</a:t>
            </a:r>
            <a:r>
              <a:rPr lang="en-US" dirty="0"/>
              <a:t> from </a:t>
            </a:r>
            <a:r>
              <a:rPr lang="en-US" dirty="0">
                <a:hlinkClick r:id="rId3"/>
              </a:rPr>
              <a:t>https://thonny.org/</a:t>
            </a:r>
            <a:endParaRPr lang="en-US" dirty="0"/>
          </a:p>
          <a:p>
            <a:r>
              <a:rPr lang="en-US" dirty="0"/>
              <a:t>Create a Python file that will:</a:t>
            </a:r>
          </a:p>
          <a:p>
            <a:pPr lvl="1"/>
            <a:r>
              <a:rPr lang="en-US" dirty="0"/>
              <a:t>Ask the user for an input</a:t>
            </a:r>
          </a:p>
          <a:p>
            <a:pPr lvl="1"/>
            <a:r>
              <a:rPr lang="en-US" dirty="0"/>
              <a:t>Puts the input from the user in a variable</a:t>
            </a:r>
          </a:p>
          <a:p>
            <a:pPr lvl="1"/>
            <a:r>
              <a:rPr lang="en-US" dirty="0"/>
              <a:t>Use the if statement to check if the input is your own name</a:t>
            </a:r>
          </a:p>
          <a:p>
            <a:pPr lvl="1"/>
            <a:r>
              <a:rPr lang="en-US" dirty="0"/>
              <a:t>If the input equals your name then print ‘this is my name’</a:t>
            </a:r>
          </a:p>
          <a:p>
            <a:pPr lvl="1"/>
            <a:r>
              <a:rPr lang="en-US" dirty="0"/>
              <a:t>If the input is not your name then print ‘this is not my name’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D99B0-5048-4F99-A6DD-46BC50E3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024F964-995B-4D2E-BA01-1EB3EA70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8F18302-46D9-4D01-9B1A-4C56FDB01D24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509D82-3351-43DA-9F99-289908575FDA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39008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94B47-8EC8-4620-AB79-4F917A60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300A08-5F7A-4C19-B930-C5EE34C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B9E2EF93-35B4-40E7-811E-71CE36B1F904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84993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EFA0C-B31D-42D6-9484-78D0CD3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DD33C6A-B8F3-484F-BC1A-108B05D7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57B1C45-7F23-4F3F-8B9A-556760D05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1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8F08C-E088-4EFB-8A36-6A25F218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7144D3-01FA-420A-850C-C4D06787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your previous assignment with the while loop so it will keep asking you until you successfully enter your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1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BE00-618C-4349-A687-CBA3DD74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38E5D4-EE41-49D0-99B6-ACBEA582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083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D87DA-5E09-4223-9E4F-EB116897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C9D3EF3-A79C-438A-A9AA-AAEF5972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44FEE77-026C-4C24-B7F3-A120ECE4E804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21011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153E-C6E9-4C70-87AC-B8FCB92D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AC1664-424C-468C-8232-252810EA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7B7E901-7C54-41B3-9C00-DCE9D4F0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D86-4FA8-4FE7-BA88-410823E6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2E260A1-1119-46A8-86CE-0950CF1B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C80FF22-4CCC-4C29-8A1F-216E0EBCD57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286720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C481B-DC3E-4817-B070-DCD38065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C89A7E2-B606-49D0-919A-4EC47B18B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5F21BD3-2204-44ED-A6F7-3D2E7609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6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801B-162A-4101-8FC8-A4EA74E1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14A854-0166-45DA-83C6-FC5A63B5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55385B-DD68-4F5B-87B1-4798607FB618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124520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1F2EB-922B-49E0-B89C-5BF3D53F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2097DD5-6B75-485E-A164-9D93DCD6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1B7A796-E7DE-4DBC-B790-9EC21F73D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937BE-EEB5-4BBA-8E16-5E73C60F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8933F4-16DA-4C24-9206-3567B3BE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B65414B-D400-44AC-BEE1-DF6D844D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670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225</Words>
  <Application>Microsoft Office PowerPoint</Application>
  <PresentationFormat>Breedbeeld</PresentationFormat>
  <Paragraphs>46</Paragraphs>
  <Slides>18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Introduction  to Python</vt:lpstr>
      <vt:lpstr>Usage of Python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(25 min)</vt:lpstr>
      <vt:lpstr>Example</vt:lpstr>
      <vt:lpstr>Example</vt:lpstr>
      <vt:lpstr>Example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11</cp:revision>
  <dcterms:created xsi:type="dcterms:W3CDTF">2019-10-09T11:10:58Z</dcterms:created>
  <dcterms:modified xsi:type="dcterms:W3CDTF">2019-10-09T12:50:33Z</dcterms:modified>
</cp:coreProperties>
</file>