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5" r:id="rId2"/>
    <p:sldId id="263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3" r:id="rId11"/>
    <p:sldId id="274" r:id="rId12"/>
    <p:sldId id="275" r:id="rId13"/>
    <p:sldId id="272" r:id="rId14"/>
    <p:sldId id="276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7F0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0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BCD72-B10C-4D2C-969F-84B0F9BCA71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32989-1A2E-4BA3-A866-EDE041D16C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53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59A930-3E81-4D5E-9A7E-B91C9CA54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7D3CAF5-9F0A-4802-87E7-9D053ADC0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D99DA3F-D850-4DB7-9E0D-EAE563938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C16898-2E92-48B0-A16A-3AEF6C85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69615B4-A60E-4856-9300-F547D0673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5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498D8-7FF2-47DC-BAFE-43F7FF56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79FF1ED-FCB5-4332-8428-5DD897D25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7C53AC-1530-4E33-AB1A-F8F4890B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3B65A79-C96E-40DB-8019-4C645A89F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9CA3DF-566C-4151-9064-576F7861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6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AE40167-0471-430D-AAB5-B8E9516AD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7538C3E-B719-45E1-8F4D-789B816FF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F66C166-9FD6-4CC3-8BCE-77D6E538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781D529-0C42-4F5A-B6A9-4181A9B0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9C29F2-3117-4748-966B-08629E36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14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9100"/>
            <a:ext cx="121920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775520" y="3001516"/>
            <a:ext cx="8736971" cy="571500"/>
          </a:xfrm>
        </p:spPr>
        <p:txBody>
          <a:bodyPr/>
          <a:lstStyle>
            <a:lvl1pPr algn="l">
              <a:defRPr sz="4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27" name="Tijdelijke aanduiding voor inhoud 26"/>
          <p:cNvSpPr>
            <a:spLocks noGrp="1"/>
          </p:cNvSpPr>
          <p:nvPr>
            <p:ph sz="quarter" idx="13"/>
          </p:nvPr>
        </p:nvSpPr>
        <p:spPr>
          <a:xfrm>
            <a:off x="1775520" y="3573017"/>
            <a:ext cx="8736971" cy="50405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400" baseline="0">
                <a:solidFill>
                  <a:srgbClr val="BABF1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07426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C6FFA-9F59-4A20-A4C0-3ACDAFD7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C878B1-AAB0-4339-B7F6-9970E6759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21568BC-2955-40CF-81AE-06E16FF7C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5CE2C9-C63F-4D63-A042-3A003BFE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C739F0-CCA5-4016-B4C5-62256914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1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E2B397-FAC1-479F-99D5-C5095AC4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AFC2878-05AC-4B24-8730-BEF7FCFA3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6DDF715-BCD2-4329-A085-614E8824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CBAA502-466A-4143-B2E3-AECB06B50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25B7B5A-7BB7-4DD2-81FC-BC5CEF3E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0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1F737-6B87-4B05-9CD6-576B309A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A560CD-0DCA-465C-902A-C68ABAC37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D1A6289-6CCA-455F-BF3C-009E22CEF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59DF223-0B17-4265-996B-2E2D32B4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5644DCA-ADB0-4224-9C63-BA1129DB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940A11E-FEBC-44D6-8A5C-4E4401C7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5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4CE54-34FF-4C38-8F3A-EBEC4E0A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244271C-AE95-4EE7-86FE-AC6C183F7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386E09A-5740-40CC-B51C-548EF3A21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2F6B566-C8AA-4B49-A424-53B91A0DA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0AAE0EE-134C-491A-9024-69930693C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5A480C0-94AB-4D2E-A5BB-9F16519E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E8A3EF6-1263-41F5-B097-A2C45894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6E80956-98BA-41B7-9D0A-B6A3539C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2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7CC42-CD46-4B5C-9736-89F70E9C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A2970B2-2C15-461B-9436-BAAE84A3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88963DC-7D76-4B89-A594-2A1A1B9A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EBEFFDF-CC73-45E4-B723-BE7734A2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7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1399CE3-3280-4E6B-AC89-0A303B10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0B84FB5-2D9B-477A-9C1A-1D065066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758F275-E3C2-4228-984F-2A0AC0D1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5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A7B28-1148-4CA2-8510-441B32B87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4D065D-91D7-43E4-9343-5C8663530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9DC8ABF-76EF-4EC9-98A9-078A6668E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1BA56E8-FDEF-4812-8701-BEF10ED8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5846E46-3E16-4D98-813C-353391D1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9F50C86-5813-4048-8912-3E543E6B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8DB224-C134-45B3-94BA-C70F08DE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A08921F-EC3D-4934-A68B-81C69FF68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1731DEF-5ED9-45FC-B275-6187D1B18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6D40FEC-EDF3-4C12-9440-40DCE454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A486DFE-7CE3-4B4E-8969-DE527859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8C6DAA9-5259-4F92-9FD2-708782C2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1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CB1C619-7B3F-44F2-8EE3-11271A58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4782D06-D517-468A-88AD-F5527F2D0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5FF172D-112E-4DE7-9086-3CF21C998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18990-9ED1-4587-AF85-F892573A75B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B55E6FB-FD8E-4DB8-8C27-BC5B16783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142EAD-A726-455A-9937-D8E8F24D1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6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0A17ECF-0442-4595-A59E-D91FAA44D90B}"/>
              </a:ext>
            </a:extLst>
          </p:cNvPr>
          <p:cNvSpPr txBox="1">
            <a:spLocks/>
          </p:cNvSpPr>
          <p:nvPr/>
        </p:nvSpPr>
        <p:spPr>
          <a:xfrm>
            <a:off x="572277" y="2131218"/>
            <a:ext cx="3953069" cy="2291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Building a calculator</a:t>
            </a:r>
            <a:endParaRPr lang="nl-NL" dirty="0">
              <a:latin typeface="+mj-lt"/>
            </a:endParaRPr>
          </a:p>
        </p:txBody>
      </p:sp>
      <p:pic>
        <p:nvPicPr>
          <p:cNvPr id="5" name="Picture 2" descr="Afbeeldingsresultaat voor python programming">
            <a:extLst>
              <a:ext uri="{FF2B5EF4-FFF2-40B4-BE49-F238E27FC236}">
                <a16:creationId xmlns:a16="http://schemas.microsoft.com/office/drawing/2014/main" id="{61770D33-31D7-45F0-9DE3-FC4DA9C56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718" y="856244"/>
            <a:ext cx="4841440" cy="484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949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56F51EB0-2D1F-4B97-BAD5-0FB6B41C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8523056-2B11-4F0D-AFB5-785A281FC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75" y="2236134"/>
            <a:ext cx="4438650" cy="156210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9AB04597-30F5-4EAC-BF60-023B5284641B}"/>
              </a:ext>
            </a:extLst>
          </p:cNvPr>
          <p:cNvSpPr txBox="1"/>
          <p:nvPr/>
        </p:nvSpPr>
        <p:spPr>
          <a:xfrm>
            <a:off x="4495305" y="4343680"/>
            <a:ext cx="3201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the += do?</a:t>
            </a:r>
          </a:p>
        </p:txBody>
      </p:sp>
    </p:spTree>
    <p:extLst>
      <p:ext uri="{BB962C8B-B14F-4D97-AF65-F5344CB8AC3E}">
        <p14:creationId xmlns:p14="http://schemas.microsoft.com/office/powerpoint/2010/main" val="1011815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56F51EB0-2D1F-4B97-BAD5-0FB6B41C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AB04597-30F5-4EAC-BF60-023B5284641B}"/>
              </a:ext>
            </a:extLst>
          </p:cNvPr>
          <p:cNvSpPr txBox="1"/>
          <p:nvPr/>
        </p:nvSpPr>
        <p:spPr>
          <a:xfrm>
            <a:off x="4495305" y="4343680"/>
            <a:ext cx="3201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the += do?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D7623F59-9297-42EC-880F-09EF38AD9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99" y="2221846"/>
            <a:ext cx="36576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81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56F51EB0-2D1F-4B97-BAD5-0FB6B41C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D7623F59-9297-42EC-880F-09EF38AD9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99" y="2221846"/>
            <a:ext cx="3657600" cy="1590675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A19433F8-9F2E-4409-9D3C-88B00E0E5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236" y="4343679"/>
            <a:ext cx="45815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18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D5BD90D8-7D18-41BC-96AE-BC119CAE1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974AC27-9A7D-40EC-997A-9C915B62E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1690688"/>
            <a:ext cx="4733925" cy="112395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E28DDA3A-3D84-4125-84E1-C16013626511}"/>
              </a:ext>
            </a:extLst>
          </p:cNvPr>
          <p:cNvSpPr txBox="1"/>
          <p:nvPr/>
        </p:nvSpPr>
        <p:spPr>
          <a:xfrm>
            <a:off x="3729037" y="4043363"/>
            <a:ext cx="4708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do you think this will do?</a:t>
            </a:r>
          </a:p>
        </p:txBody>
      </p:sp>
    </p:spTree>
    <p:extLst>
      <p:ext uri="{BB962C8B-B14F-4D97-AF65-F5344CB8AC3E}">
        <p14:creationId xmlns:p14="http://schemas.microsoft.com/office/powerpoint/2010/main" val="642802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D5BD90D8-7D18-41BC-96AE-BC119CAE1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974AC27-9A7D-40EC-997A-9C915B62E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6098"/>
            <a:ext cx="4733925" cy="1123950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C4EFD01B-6DD9-4A22-BC6E-7D5B3D876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7" y="177323"/>
            <a:ext cx="3905250" cy="5505450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6A6F2C6A-8791-4512-9FDD-0725157E5776}"/>
              </a:ext>
            </a:extLst>
          </p:cNvPr>
          <p:cNvSpPr txBox="1"/>
          <p:nvPr/>
        </p:nvSpPr>
        <p:spPr>
          <a:xfrm>
            <a:off x="838200" y="3927953"/>
            <a:ext cx="3009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loop from 0 to 10</a:t>
            </a:r>
          </a:p>
        </p:txBody>
      </p:sp>
    </p:spTree>
    <p:extLst>
      <p:ext uri="{BB962C8B-B14F-4D97-AF65-F5344CB8AC3E}">
        <p14:creationId xmlns:p14="http://schemas.microsoft.com/office/powerpoint/2010/main" val="943925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9634F9A5-1EB6-4E1B-BAE0-4ECFAA11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Assignment sum (15 min)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4B68EEA-E9F2-4B3C-90BB-E1620DE74BF0}"/>
              </a:ext>
            </a:extLst>
          </p:cNvPr>
          <p:cNvSpPr txBox="1"/>
          <p:nvPr/>
        </p:nvSpPr>
        <p:spPr>
          <a:xfrm>
            <a:off x="838200" y="1890944"/>
            <a:ext cx="97388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Ask for a number </a:t>
            </a:r>
            <a:r>
              <a:rPr lang="en-US" dirty="0">
                <a:solidFill>
                  <a:srgbClr val="7F0050"/>
                </a:solidFill>
              </a:rPr>
              <a:t>input</a:t>
            </a:r>
            <a:r>
              <a:rPr lang="en-US" dirty="0"/>
              <a:t> from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</a:t>
            </a:r>
            <a:r>
              <a:rPr lang="en-US" dirty="0">
                <a:solidFill>
                  <a:srgbClr val="7F0050"/>
                </a:solidFill>
              </a:rPr>
              <a:t>variable</a:t>
            </a:r>
            <a:r>
              <a:rPr lang="en-US" dirty="0"/>
              <a:t> with the value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the </a:t>
            </a:r>
            <a:r>
              <a:rPr lang="en-US" dirty="0">
                <a:solidFill>
                  <a:srgbClr val="7F0050"/>
                </a:solidFill>
              </a:rPr>
              <a:t>for</a:t>
            </a:r>
            <a:r>
              <a:rPr lang="en-US" dirty="0"/>
              <a:t> loop to go until the input from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the number to the created </a:t>
            </a:r>
            <a:r>
              <a:rPr lang="en-US" dirty="0">
                <a:solidFill>
                  <a:srgbClr val="7F0050"/>
                </a:solidFill>
              </a:rPr>
              <a:t>variable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0050"/>
                </a:solidFill>
              </a:rPr>
              <a:t>print</a:t>
            </a:r>
            <a:r>
              <a:rPr lang="en-US" dirty="0"/>
              <a:t> the end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if the input is 5 the result should be: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 + 1 + 2 + 3 + 4 = 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 should be printed</a:t>
            </a:r>
          </a:p>
        </p:txBody>
      </p:sp>
    </p:spTree>
    <p:extLst>
      <p:ext uri="{BB962C8B-B14F-4D97-AF65-F5344CB8AC3E}">
        <p14:creationId xmlns:p14="http://schemas.microsoft.com/office/powerpoint/2010/main" val="2547622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9634F9A5-1EB6-4E1B-BAE0-4ECFAA11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Assignment triangular number (10 min)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4B68EEA-E9F2-4B3C-90BB-E1620DE74BF0}"/>
              </a:ext>
            </a:extLst>
          </p:cNvPr>
          <p:cNvSpPr txBox="1"/>
          <p:nvPr/>
        </p:nvSpPr>
        <p:spPr>
          <a:xfrm>
            <a:off x="838200" y="1890944"/>
            <a:ext cx="97388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assignment is the same as the previous but now you need to figure something out yourself.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for loop that goes from 1 until the number given by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if the user gives 5 as in input the result must be: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+ 2 + 3 + 4 + 5 = 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15 should be printed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872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AFA2BF8-03DA-4833-A8C7-253038A569D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800080"/>
                </a:solidFill>
              </a:rPr>
              <a:t>elif</a:t>
            </a: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/>
              <a:t>statement</a:t>
            </a:r>
          </a:p>
          <a:p>
            <a:r>
              <a:rPr lang="en-US" dirty="0"/>
              <a:t>variable += “string” / += 1</a:t>
            </a:r>
          </a:p>
          <a:p>
            <a:r>
              <a:rPr lang="en-US" dirty="0">
                <a:solidFill>
                  <a:srgbClr val="800080"/>
                </a:solidFill>
              </a:rPr>
              <a:t>for</a:t>
            </a:r>
            <a:r>
              <a:rPr lang="en-US" dirty="0"/>
              <a:t> loop</a:t>
            </a:r>
          </a:p>
          <a:p>
            <a:r>
              <a:rPr lang="en-US" dirty="0"/>
              <a:t>How to google a problem</a:t>
            </a:r>
          </a:p>
          <a:p>
            <a:endParaRPr lang="en-US" dirty="0"/>
          </a:p>
          <a:p>
            <a:r>
              <a:rPr lang="en-US" dirty="0"/>
              <a:t>Created a simple calculator</a:t>
            </a:r>
          </a:p>
          <a:p>
            <a:r>
              <a:rPr lang="en-US" dirty="0"/>
              <a:t>Created a for loop that calculates a triangular number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7CE0CFB-EBB2-4F24-8FEE-BA1C8A8E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3196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AFA2BF8-03DA-4833-A8C7-253038A569D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Installed </a:t>
            </a:r>
            <a:r>
              <a:rPr lang="en-US" dirty="0" err="1"/>
              <a:t>Thonny</a:t>
            </a:r>
            <a:endParaRPr lang="en-US" dirty="0"/>
          </a:p>
          <a:p>
            <a:r>
              <a:rPr lang="en-US" dirty="0">
                <a:solidFill>
                  <a:srgbClr val="800080"/>
                </a:solidFill>
              </a:rPr>
              <a:t>print</a:t>
            </a:r>
            <a:r>
              <a:rPr lang="en-US" dirty="0"/>
              <a:t>(“Hello world”)</a:t>
            </a:r>
          </a:p>
          <a:p>
            <a:r>
              <a:rPr lang="en-US" dirty="0"/>
              <a:t>Variables 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variable</a:t>
            </a:r>
            <a:r>
              <a:rPr lang="en-US" dirty="0"/>
              <a:t> = “hello world”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variable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7030A0"/>
                </a:solidFill>
              </a:rPr>
              <a:t>input</a:t>
            </a:r>
            <a:r>
              <a:rPr lang="en-US" dirty="0"/>
              <a:t>(“Enter something: ”)</a:t>
            </a:r>
          </a:p>
          <a:p>
            <a:r>
              <a:rPr lang="en-US" dirty="0">
                <a:solidFill>
                  <a:srgbClr val="7030A0"/>
                </a:solidFill>
              </a:rPr>
              <a:t>if</a:t>
            </a:r>
            <a:r>
              <a:rPr lang="en-US" dirty="0"/>
              <a:t> &amp; </a:t>
            </a:r>
            <a:r>
              <a:rPr lang="en-US" dirty="0">
                <a:solidFill>
                  <a:srgbClr val="7030A0"/>
                </a:solidFill>
              </a:rPr>
              <a:t>else</a:t>
            </a: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/>
              <a:t>statement</a:t>
            </a:r>
            <a:endParaRPr lang="en-US" dirty="0">
              <a:solidFill>
                <a:srgbClr val="80008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while</a:t>
            </a:r>
            <a:r>
              <a:rPr lang="en-US" dirty="0"/>
              <a:t>() loop</a:t>
            </a:r>
          </a:p>
          <a:p>
            <a:r>
              <a:rPr lang="en-US" dirty="0">
                <a:solidFill>
                  <a:srgbClr val="7030A0"/>
                </a:solidFill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input</a:t>
            </a:r>
            <a:r>
              <a:rPr lang="en-US" dirty="0"/>
              <a:t>())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7CE0CFB-EBB2-4F24-8FEE-BA1C8A8E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Recap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9B731045-8C12-4713-A782-26541D0C7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707" y="2246126"/>
            <a:ext cx="3667125" cy="54292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ABA5A23-B1BC-4073-9C66-CBB92231F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303" y="2241459"/>
            <a:ext cx="3295650" cy="50482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421406BB-5058-46D2-9793-E61A12DAC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707" y="3220202"/>
            <a:ext cx="3476625" cy="54292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B72E96BC-0F6B-44A8-AF1D-FAB998CE0B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303" y="3247220"/>
            <a:ext cx="3552825" cy="523875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ADED1A7C-8580-4D59-BB9A-B4F7E7A513DE}"/>
              </a:ext>
            </a:extLst>
          </p:cNvPr>
          <p:cNvSpPr txBox="1"/>
          <p:nvPr/>
        </p:nvSpPr>
        <p:spPr>
          <a:xfrm>
            <a:off x="4152177" y="5157926"/>
            <a:ext cx="3448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does this mean?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4A0374D-F1BC-4038-B557-A409DFD7A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7676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A41E1D6-2FD6-4FC3-8D03-4E959282C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679ABDF-0B9E-4E02-8B83-D70550EE6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1690688"/>
            <a:ext cx="7800975" cy="343852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38F6EC59-1258-4780-80A3-50FBB7395798}"/>
              </a:ext>
            </a:extLst>
          </p:cNvPr>
          <p:cNvSpPr txBox="1"/>
          <p:nvPr/>
        </p:nvSpPr>
        <p:spPr>
          <a:xfrm>
            <a:off x="4449618" y="5129213"/>
            <a:ext cx="3292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the </a:t>
            </a:r>
            <a:r>
              <a:rPr lang="en-US" sz="2800" dirty="0" err="1">
                <a:solidFill>
                  <a:srgbClr val="7F0050"/>
                </a:solidFill>
              </a:rPr>
              <a:t>elif</a:t>
            </a:r>
            <a:r>
              <a:rPr lang="en-US" sz="2800" dirty="0"/>
              <a:t> do?</a:t>
            </a:r>
          </a:p>
        </p:txBody>
      </p:sp>
    </p:spTree>
    <p:extLst>
      <p:ext uri="{BB962C8B-B14F-4D97-AF65-F5344CB8AC3E}">
        <p14:creationId xmlns:p14="http://schemas.microsoft.com/office/powerpoint/2010/main" val="2993747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CFF4A90B-9074-4E95-9E6F-89F4316D907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What do we need to build a calculator?</a:t>
            </a:r>
          </a:p>
          <a:p>
            <a:pPr lvl="1"/>
            <a:r>
              <a:rPr lang="en-US"/>
              <a:t>2 numbers</a:t>
            </a:r>
          </a:p>
          <a:p>
            <a:pPr lvl="1"/>
            <a:r>
              <a:rPr lang="en-US"/>
              <a:t>An operator (+, -, /, *)</a:t>
            </a:r>
          </a:p>
          <a:p>
            <a:pPr lvl="1"/>
            <a:r>
              <a:rPr lang="en-US"/>
              <a:t>An output</a:t>
            </a:r>
            <a:endParaRPr lang="en-US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6DBD44AD-7918-427C-A774-341B6F538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Calculator</a:t>
            </a:r>
          </a:p>
        </p:txBody>
      </p:sp>
    </p:spTree>
    <p:extLst>
      <p:ext uri="{BB962C8B-B14F-4D97-AF65-F5344CB8AC3E}">
        <p14:creationId xmlns:p14="http://schemas.microsoft.com/office/powerpoint/2010/main" val="330769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86447DE-991B-4B7E-80D3-7F987E2E733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Calculator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AF11AF1D-44ED-4567-9EC5-3AB7002AB11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do we use from our Python knowledge?</a:t>
            </a:r>
          </a:p>
          <a:p>
            <a:pPr lvl="1"/>
            <a:r>
              <a:rPr lang="en-US" dirty="0">
                <a:solidFill>
                  <a:srgbClr val="7F0050"/>
                </a:solidFill>
              </a:rPr>
              <a:t>print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solidFill>
                  <a:srgbClr val="7F0050"/>
                </a:solidFill>
              </a:rPr>
              <a:t>input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>
                <a:solidFill>
                  <a:srgbClr val="7F0050"/>
                </a:solidFill>
              </a:rPr>
              <a:t>if</a:t>
            </a:r>
            <a:r>
              <a:rPr lang="en-US" dirty="0"/>
              <a:t> &amp; </a:t>
            </a:r>
            <a:r>
              <a:rPr lang="en-US" dirty="0" err="1">
                <a:solidFill>
                  <a:srgbClr val="7F0050"/>
                </a:solidFill>
              </a:rPr>
              <a:t>elif</a:t>
            </a:r>
            <a:r>
              <a:rPr lang="en-US" dirty="0"/>
              <a:t> &amp; </a:t>
            </a:r>
            <a:r>
              <a:rPr lang="en-US" dirty="0">
                <a:solidFill>
                  <a:srgbClr val="7F0050"/>
                </a:solidFill>
              </a:rPr>
              <a:t>else</a:t>
            </a:r>
          </a:p>
          <a:p>
            <a:pPr lvl="1"/>
            <a:r>
              <a:rPr lang="en-US" dirty="0">
                <a:solidFill>
                  <a:srgbClr val="7F0050"/>
                </a:solidFill>
              </a:rPr>
              <a:t>int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solidFill>
                  <a:srgbClr val="7F0050"/>
                </a:solidFill>
              </a:rPr>
              <a:t>while</a:t>
            </a:r>
            <a:r>
              <a:rPr lang="en-US" dirty="0"/>
              <a:t>() (optional)</a:t>
            </a:r>
            <a:endParaRPr lang="en-US" dirty="0">
              <a:solidFill>
                <a:srgbClr val="80008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51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622EDC6-C4F0-4056-9756-CE2CB7A6905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Assignment build the calculator (20 min)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922C419C-9170-4004-8775-C4FAD4AEE01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There are 3 inputs, 2 numbers and 1 operator(+, -, *, /)</a:t>
            </a:r>
          </a:p>
          <a:p>
            <a:r>
              <a:rPr lang="en-US"/>
              <a:t>Check the inputs on one of the inputs.</a:t>
            </a:r>
          </a:p>
          <a:p>
            <a:r>
              <a:rPr lang="en-US">
                <a:solidFill>
                  <a:srgbClr val="7F0050"/>
                </a:solidFill>
              </a:rPr>
              <a:t>print</a:t>
            </a:r>
            <a:r>
              <a:rPr lang="en-US"/>
              <a:t> the result like this: (1 + 1 = 2) or (2 * 2 = 4)</a:t>
            </a:r>
          </a:p>
          <a:p>
            <a:endParaRPr lang="en-US"/>
          </a:p>
          <a:p>
            <a:r>
              <a:rPr lang="en-US"/>
              <a:t>Optional:</a:t>
            </a:r>
          </a:p>
          <a:p>
            <a:pPr lvl="1"/>
            <a:r>
              <a:rPr lang="en-US"/>
              <a:t>Use the </a:t>
            </a:r>
            <a:r>
              <a:rPr lang="en-US">
                <a:solidFill>
                  <a:srgbClr val="7F0050"/>
                </a:solidFill>
              </a:rPr>
              <a:t>while</a:t>
            </a:r>
            <a:r>
              <a:rPr lang="en-US"/>
              <a:t> loop</a:t>
            </a:r>
          </a:p>
          <a:p>
            <a:pPr lvl="1"/>
            <a:r>
              <a:rPr lang="en-US"/>
              <a:t>Extend it with square and/or root (google this)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30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56F51EB0-2D1F-4B97-BAD5-0FB6B41C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8523056-2B11-4F0D-AFB5-785A281FC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75" y="2236134"/>
            <a:ext cx="4438650" cy="156210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9AB04597-30F5-4EAC-BF60-023B5284641B}"/>
              </a:ext>
            </a:extLst>
          </p:cNvPr>
          <p:cNvSpPr txBox="1"/>
          <p:nvPr/>
        </p:nvSpPr>
        <p:spPr>
          <a:xfrm>
            <a:off x="4495305" y="4343680"/>
            <a:ext cx="3201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the += do?</a:t>
            </a:r>
          </a:p>
        </p:txBody>
      </p:sp>
    </p:spTree>
    <p:extLst>
      <p:ext uri="{BB962C8B-B14F-4D97-AF65-F5344CB8AC3E}">
        <p14:creationId xmlns:p14="http://schemas.microsoft.com/office/powerpoint/2010/main" val="225913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7C8A41AF-7CE4-4139-8572-789EEA942FB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latin typeface="+mj-lt"/>
              </a:rPr>
              <a:t>Example</a:t>
            </a:r>
            <a:endParaRPr lang="en-US" dirty="0">
              <a:latin typeface="+mj-lt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A6D62E0-A33F-4A6B-9D5D-0BCE88654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75" y="2236134"/>
            <a:ext cx="4438650" cy="15621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D675FFB-9AC9-442F-9F7A-32634D245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675" y="4343680"/>
            <a:ext cx="42862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1118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383</Words>
  <Application>Microsoft Office PowerPoint</Application>
  <PresentationFormat>Breedbeeld</PresentationFormat>
  <Paragraphs>74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Kantoorthema</vt:lpstr>
      <vt:lpstr>PowerPoint-presentatie</vt:lpstr>
      <vt:lpstr>Recap</vt:lpstr>
      <vt:lpstr>Example</vt:lpstr>
      <vt:lpstr>Example</vt:lpstr>
      <vt:lpstr>Calculator</vt:lpstr>
      <vt:lpstr>PowerPoint-presentatie</vt:lpstr>
      <vt:lpstr>PowerPoint-presentatie</vt:lpstr>
      <vt:lpstr>Example</vt:lpstr>
      <vt:lpstr>PowerPoint-presentatie</vt:lpstr>
      <vt:lpstr>Example</vt:lpstr>
      <vt:lpstr>Example</vt:lpstr>
      <vt:lpstr>Example</vt:lpstr>
      <vt:lpstr>Example</vt:lpstr>
      <vt:lpstr>Example</vt:lpstr>
      <vt:lpstr>Assignment sum (15 min)</vt:lpstr>
      <vt:lpstr>Assignment triangular number (10 min)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calculator</dc:title>
  <dc:creator>Joost Zonneveld</dc:creator>
  <cp:lastModifiedBy>Joost Zonneveld</cp:lastModifiedBy>
  <cp:revision>17</cp:revision>
  <dcterms:created xsi:type="dcterms:W3CDTF">2019-10-14T09:42:21Z</dcterms:created>
  <dcterms:modified xsi:type="dcterms:W3CDTF">2019-10-20T12:56:12Z</dcterms:modified>
</cp:coreProperties>
</file>