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9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elif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variable += “string” / += 1</a:t>
            </a:r>
          </a:p>
          <a:p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 loop</a:t>
            </a:r>
          </a:p>
          <a:p>
            <a:r>
              <a:rPr lang="en-US" dirty="0"/>
              <a:t>How to google a problem</a:t>
            </a:r>
          </a:p>
          <a:p>
            <a:endParaRPr lang="en-US" dirty="0"/>
          </a:p>
          <a:p>
            <a:r>
              <a:rPr lang="en-US" dirty="0"/>
              <a:t>Created a simple calculator</a:t>
            </a:r>
          </a:p>
          <a:p>
            <a:r>
              <a:rPr lang="en-US" dirty="0"/>
              <a:t>Created a for loop that calculates a triangular number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Breedbeeld</PresentationFormat>
  <Paragraphs>11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Recap</vt:lpstr>
      <vt:lpstr>Title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2</cp:revision>
  <dcterms:created xsi:type="dcterms:W3CDTF">2019-10-16T11:39:44Z</dcterms:created>
  <dcterms:modified xsi:type="dcterms:W3CDTF">2019-10-20T12:59:28Z</dcterms:modified>
</cp:coreProperties>
</file>