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2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5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BCD72-B10C-4D2C-969F-84B0F9BCA71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2989-1A2E-4BA3-A866-EDE041D16C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9A930-3E81-4D5E-9A7E-B91C9CA5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D3CAF5-9F0A-4802-87E7-9D053ADC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9DA3F-D850-4DB7-9E0D-EAE56393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C16898-2E92-48B0-A16A-3AEF6C85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9615B4-A60E-4856-9300-F547D067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498D8-7FF2-47DC-BAFE-43F7FF56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9FF1ED-FCB5-4332-8428-5DD897D2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7C53AC-1530-4E33-AB1A-F8F4890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B65A79-C96E-40DB-8019-4C645A8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9CA3DF-566C-4151-9064-576F786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AE40167-0471-430D-AAB5-B8E9516AD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538C3E-B719-45E1-8F4D-789B816FF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66C166-9FD6-4CC3-8BCE-77D6E538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81D529-0C42-4F5A-B6A9-4181A9B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C29F2-3117-4748-966B-08629E3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742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C6FFA-9F59-4A20-A4C0-3ACDAFD7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C878B1-AAB0-4339-B7F6-9970E675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1568BC-2955-40CF-81AE-06E16FF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5CE2C9-C63F-4D63-A042-3A003BFE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739F0-CCA5-4016-B4C5-6225691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2B397-FAC1-479F-99D5-C5095AC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FC2878-05AC-4B24-8730-BEF7FCFA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DF715-BCD2-4329-A085-614E882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BAA502-466A-4143-B2E3-AECB06B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5B7B5A-7BB7-4DD2-81FC-BC5CEF3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1F737-6B87-4B05-9CD6-576B309A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A560CD-0DCA-465C-902A-C68ABAC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1A6289-6CCA-455F-BF3C-009E22CE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9DF223-0B17-4265-996B-2E2D32B4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644DCA-ADB0-4224-9C63-BA1129DB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40A11E-FEBC-44D6-8A5C-4E4401C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CE54-34FF-4C38-8F3A-EBEC4E0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44271C-AE95-4EE7-86FE-AC6C183F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86E09A-5740-40CC-B51C-548EF3A2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2F6B566-C8AA-4B49-A424-53B91A0D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AAE0EE-134C-491A-9024-69930693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480C0-94AB-4D2E-A5BB-9F16519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8A3EF6-1263-41F5-B097-A2C4589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E80956-98BA-41B7-9D0A-B6A3539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CC42-CD46-4B5C-9736-89F70E9C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2970B2-2C15-461B-9436-BAAE84A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8963DC-7D76-4B89-A594-2A1A1B9A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BEFFDF-CC73-45E4-B723-BE7734A2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399CE3-3280-4E6B-AC89-0A303B10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0B84FB5-2D9B-477A-9C1A-1D065066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58F275-E3C2-4228-984F-2A0AC0D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A7B28-1148-4CA2-8510-441B32B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D065D-91D7-43E4-9343-5C866353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DC8ABF-76EF-4EC9-98A9-078A6668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BA56E8-FDEF-4812-8701-BEF10ED8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46E46-3E16-4D98-813C-353391D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F50C86-5813-4048-8912-3E543E6B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B224-C134-45B3-94BA-C70F08DE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08921F-EC3D-4934-A68B-81C69FF68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731DEF-5ED9-45FC-B275-6187D1B1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D40FEC-EDF3-4C12-9440-40DCE454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486DFE-7CE3-4B4E-8969-DE52785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C6DAA9-5259-4F92-9FD2-708782C2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B1C619-7B3F-44F2-8EE3-11271A5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782D06-D517-468A-88AD-F5527F2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FF172D-112E-4DE7-9086-3CF21C998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8990-9ED1-4587-AF85-F892573A75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55E6FB-FD8E-4DB8-8C27-BC5B1678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42EAD-A726-455A-9937-D8E8F24D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0A17ECF-0442-4595-A59E-D91FAA44D90B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Building a calculator</a:t>
            </a:r>
            <a:endParaRPr lang="nl-NL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61770D33-31D7-45F0-9DE3-FC4DA9C5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8" y="856244"/>
            <a:ext cx="4841440" cy="48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4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101181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19433F8-9F2E-4409-9D3C-88B00E0E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6" y="4343679"/>
            <a:ext cx="4581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690688"/>
            <a:ext cx="4733925" cy="1123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28DDA3A-3D84-4125-84E1-C16013626511}"/>
              </a:ext>
            </a:extLst>
          </p:cNvPr>
          <p:cNvSpPr txBox="1"/>
          <p:nvPr/>
        </p:nvSpPr>
        <p:spPr>
          <a:xfrm>
            <a:off x="3729037" y="4043363"/>
            <a:ext cx="4708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64280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098"/>
            <a:ext cx="4733925" cy="11239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C4EFD01B-6DD9-4A22-BC6E-7D5B3D87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7" y="177323"/>
            <a:ext cx="3905250" cy="550545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A6F2C6A-8791-4512-9FDD-0725157E5776}"/>
              </a:ext>
            </a:extLst>
          </p:cNvPr>
          <p:cNvSpPr txBox="1"/>
          <p:nvPr/>
        </p:nvSpPr>
        <p:spPr>
          <a:xfrm>
            <a:off x="838200" y="3927953"/>
            <a:ext cx="300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loop from 0 to 10</a:t>
            </a:r>
          </a:p>
        </p:txBody>
      </p:sp>
    </p:spTree>
    <p:extLst>
      <p:ext uri="{BB962C8B-B14F-4D97-AF65-F5344CB8AC3E}">
        <p14:creationId xmlns:p14="http://schemas.microsoft.com/office/powerpoint/2010/main" val="9439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34F9A5-1EB6-4E1B-BAE0-4ECFAA1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Assignment sum (15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B68EEA-E9F2-4B3C-90BB-E1620DE74BF0}"/>
              </a:ext>
            </a:extLst>
          </p:cNvPr>
          <p:cNvSpPr txBox="1"/>
          <p:nvPr/>
        </p:nvSpPr>
        <p:spPr>
          <a:xfrm>
            <a:off x="838200" y="1890944"/>
            <a:ext cx="9738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for a number </a:t>
            </a:r>
            <a:r>
              <a:rPr lang="en-US" dirty="0">
                <a:solidFill>
                  <a:srgbClr val="7F0050"/>
                </a:solidFill>
              </a:rPr>
              <a:t>input</a:t>
            </a:r>
            <a:r>
              <a:rPr lang="en-US" dirty="0"/>
              <a:t>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>
                <a:solidFill>
                  <a:srgbClr val="7F0050"/>
                </a:solidFill>
              </a:rPr>
              <a:t>variable</a:t>
            </a:r>
            <a:r>
              <a:rPr lang="en-US" dirty="0"/>
              <a:t> with the value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rgbClr val="7F0050"/>
                </a:solidFill>
              </a:rPr>
              <a:t>for</a:t>
            </a:r>
            <a:r>
              <a:rPr lang="en-US" dirty="0"/>
              <a:t> loop to go until the input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number to the created </a:t>
            </a:r>
            <a:r>
              <a:rPr lang="en-US" dirty="0">
                <a:solidFill>
                  <a:srgbClr val="7F0050"/>
                </a:solidFill>
              </a:rPr>
              <a:t>variable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0050"/>
                </a:solidFill>
              </a:rPr>
              <a:t>print</a:t>
            </a:r>
            <a:r>
              <a:rPr lang="en-US" dirty="0"/>
              <a:t> the end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if the input is 5 the result should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+ 1 + 2 + 3 + 4 =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should be printed</a:t>
            </a:r>
          </a:p>
        </p:txBody>
      </p:sp>
    </p:spTree>
    <p:extLst>
      <p:ext uri="{BB962C8B-B14F-4D97-AF65-F5344CB8AC3E}">
        <p14:creationId xmlns:p14="http://schemas.microsoft.com/office/powerpoint/2010/main" val="254762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Installed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(“Hello world”)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 = “hello world”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(“Enter something: ”)</a:t>
            </a:r>
          </a:p>
          <a:p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  <a:endParaRPr lang="en-US" dirty="0">
              <a:solidFill>
                <a:srgbClr val="80008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while</a:t>
            </a:r>
            <a:r>
              <a:rPr lang="en-US" dirty="0"/>
              <a:t>() loop</a:t>
            </a:r>
          </a:p>
          <a:p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())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B731045-8C12-4713-A782-26541D0C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07" y="2246126"/>
            <a:ext cx="3667125" cy="5429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ABA5A23-B1BC-4073-9C66-CBB92231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303" y="2241459"/>
            <a:ext cx="3295650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21406BB-5058-46D2-9793-E61A12DA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707" y="3220202"/>
            <a:ext cx="3476625" cy="5429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72E96BC-0F6B-44A8-AF1D-FAB998CE0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303" y="3247220"/>
            <a:ext cx="3552825" cy="52387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DED1A7C-8580-4D59-BB9A-B4F7E7A513DE}"/>
              </a:ext>
            </a:extLst>
          </p:cNvPr>
          <p:cNvSpPr txBox="1"/>
          <p:nvPr/>
        </p:nvSpPr>
        <p:spPr>
          <a:xfrm>
            <a:off x="4152177" y="5157926"/>
            <a:ext cx="344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this mean?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4A0374D-F1BC-4038-B557-A409DFD7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676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79ABDF-0B9E-4E02-8B83-D70550EE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90688"/>
            <a:ext cx="7800975" cy="34385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8F6EC59-1258-4780-80A3-50FBB7395798}"/>
              </a:ext>
            </a:extLst>
          </p:cNvPr>
          <p:cNvSpPr txBox="1"/>
          <p:nvPr/>
        </p:nvSpPr>
        <p:spPr>
          <a:xfrm>
            <a:off x="4449618" y="5129213"/>
            <a:ext cx="329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</a:t>
            </a:r>
            <a:r>
              <a:rPr lang="en-US" sz="2800" dirty="0" err="1">
                <a:solidFill>
                  <a:srgbClr val="7F0050"/>
                </a:solidFill>
              </a:rPr>
              <a:t>elif</a:t>
            </a:r>
            <a:r>
              <a:rPr lang="en-US" sz="2800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99374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FF4A90B-9074-4E95-9E6F-89F4316D90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we need to build a calculator?</a:t>
            </a:r>
          </a:p>
          <a:p>
            <a:pPr lvl="1"/>
            <a:r>
              <a:rPr lang="en-US"/>
              <a:t>2 numbers</a:t>
            </a:r>
          </a:p>
          <a:p>
            <a:pPr lvl="1"/>
            <a:r>
              <a:rPr lang="en-US"/>
              <a:t>An operator (+, -, /, *)</a:t>
            </a:r>
          </a:p>
          <a:p>
            <a:pPr lvl="1"/>
            <a:r>
              <a:rPr lang="en-US"/>
              <a:t>An output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DBD44AD-7918-427C-A774-341B6F53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3076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6447DE-991B-4B7E-80D3-7F987E2E7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Calculator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F11AF1D-44ED-4567-9EC5-3AB7002AB1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use from our Python knowledge?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print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input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 err="1">
                <a:solidFill>
                  <a:srgbClr val="7F0050"/>
                </a:solidFill>
              </a:rPr>
              <a:t>elif</a:t>
            </a:r>
            <a:r>
              <a:rPr lang="en-US" dirty="0"/>
              <a:t> &amp; </a:t>
            </a:r>
            <a:r>
              <a:rPr lang="en-US" dirty="0">
                <a:solidFill>
                  <a:srgbClr val="7F0050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while</a:t>
            </a:r>
            <a:r>
              <a:rPr lang="en-US" dirty="0"/>
              <a:t>() (optional)</a:t>
            </a:r>
            <a:endParaRPr lang="en-US" dirty="0">
              <a:solidFill>
                <a:srgbClr val="80008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622EDC6-C4F0-4056-9756-CE2CB7A690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Assignment build the calculator (20 min)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22C419C-9170-4004-8775-C4FAD4AEE0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There are 3 inputs, 2 numbers and 1 operator(+, -, *, /)</a:t>
            </a:r>
          </a:p>
          <a:p>
            <a:r>
              <a:rPr lang="en-US"/>
              <a:t>Check the inputs on one of the inputs.</a:t>
            </a:r>
          </a:p>
          <a:p>
            <a:r>
              <a:rPr lang="en-US">
                <a:solidFill>
                  <a:srgbClr val="7F0050"/>
                </a:solidFill>
              </a:rPr>
              <a:t>print</a:t>
            </a:r>
            <a:r>
              <a:rPr lang="en-US"/>
              <a:t> the result like this: (1 + 1 = 2) or (2 * 2 = 4)</a:t>
            </a:r>
          </a:p>
          <a:p>
            <a:endParaRPr lang="en-US"/>
          </a:p>
          <a:p>
            <a:r>
              <a:rPr lang="en-US"/>
              <a:t>Optional:</a:t>
            </a:r>
          </a:p>
          <a:p>
            <a:pPr lvl="1"/>
            <a:r>
              <a:rPr lang="en-US"/>
              <a:t>Use the </a:t>
            </a:r>
            <a:r>
              <a:rPr lang="en-US">
                <a:solidFill>
                  <a:srgbClr val="7F0050"/>
                </a:solidFill>
              </a:rPr>
              <a:t>while</a:t>
            </a:r>
            <a:r>
              <a:rPr lang="en-US"/>
              <a:t> loop</a:t>
            </a:r>
          </a:p>
          <a:p>
            <a:pPr lvl="1"/>
            <a:r>
              <a:rPr lang="en-US"/>
              <a:t>Extend it with square and/or root (google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22591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8A41AF-7CE4-4139-8572-789EEA942F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A6D62E0-A33F-4A6B-9D5D-0BCE8865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D675FFB-9AC9-442F-9F7A-32634D24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343680"/>
            <a:ext cx="4286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11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282</Words>
  <Application>Microsoft Office PowerPoint</Application>
  <PresentationFormat>Breedbeeld</PresentationFormat>
  <Paragraphs>59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Calculator</vt:lpstr>
      <vt:lpstr>PowerPoint-presentatie</vt:lpstr>
      <vt:lpstr>PowerPoint-presentatie</vt:lpstr>
      <vt:lpstr>Example</vt:lpstr>
      <vt:lpstr>PowerPoint-presentatie</vt:lpstr>
      <vt:lpstr>Example</vt:lpstr>
      <vt:lpstr>Example</vt:lpstr>
      <vt:lpstr>Example</vt:lpstr>
      <vt:lpstr>Example</vt:lpstr>
      <vt:lpstr>Example</vt:lpstr>
      <vt:lpstr>Assignment sum (15 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calculator</dc:title>
  <dc:creator>Joost Zonneveld</dc:creator>
  <cp:lastModifiedBy>Joost Zonneveld</cp:lastModifiedBy>
  <cp:revision>15</cp:revision>
  <dcterms:created xsi:type="dcterms:W3CDTF">2019-10-14T09:42:21Z</dcterms:created>
  <dcterms:modified xsi:type="dcterms:W3CDTF">2019-10-16T14:59:29Z</dcterms:modified>
</cp:coreProperties>
</file>