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9" r:id="rId3"/>
    <p:sldId id="287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B195-13EA-4B5A-B2C6-F25B08B54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31265-7639-4324-A3D9-FACA036C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4ECEC-3463-4FD8-8E94-D6E4D81D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FF8086-9652-489B-97D3-E4DBF4FD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32C89C-B3B4-471E-940F-C641422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A91-633C-4898-9CA8-527D5B3B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60CACD-BB89-45F3-9234-470DB6A2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0787CE-9BFA-425C-B3D9-6FA44E4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AB1D14-6E7D-4703-A65B-E224CB16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0C99A-C32A-4C9F-B606-552B01A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EDCF09-EA23-4CBC-8150-0375D5E7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3E466C-C24F-4D2D-9D8F-BF05F593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97ABD-B158-4B5C-9F25-74E285A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09C52-BFC3-4DC9-91B4-CED1A9E2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D6DF2-CA08-4FB8-9A67-3A96B642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868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048C6-7680-4D8F-ADAF-A7E3408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1D8ED-B33D-424E-8CF0-B957FFC1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27C6B4-1162-4537-928E-28DC7964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AC05F5-8BEA-486C-8912-42356D5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69524-B73D-4405-9B35-486BBC7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3347-1AF4-41BB-875D-AC116CD5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D6A013-3CDB-41C2-BCF0-8B38DC3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EDD7D5-E445-4903-A98C-B9D3F7B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8F2B9-2514-4C0B-8E3C-8F94B669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A37647-94D7-497A-8ABD-CF9F29AF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31853-DC83-45E8-B202-F3F62B6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0D7115-1F54-45DC-A4A9-2C6DCD39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C45803-972D-49CE-BFDD-46653B38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DED7EE-F5A2-4894-A4C1-51B0AAE2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DD9F6E-D042-4EC4-84CD-8AFCA095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6AE477-7DB0-4B4F-A243-25A9A8A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DEF4E-1C70-4203-99C8-1FEC83D1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11D508-2702-4661-ABEC-4F9E1ABC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11931E-A1E4-49D4-BBDD-6D8A7051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FF4CC0-3B3E-497B-801E-9F5ADB20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8ED3F6-215A-446D-AED4-CE317CFB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4DBF43B-EE85-4A54-B50E-687720E8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2E666D-A261-4C76-9A23-C4CCB740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F664D0-6085-4BCD-A29A-122B3C5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073C-6BB6-4146-A485-01BBC609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BE744-2B1D-4253-BBB8-91DB9E50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9519CA3-C209-4F8C-9ACC-FC5B095E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6FF4A5-EBDB-48F0-828B-21D00196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503C675-5A18-4904-907D-6EED6E0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2A45C-CFA7-427E-8D80-EFE13330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C29E2F-376D-473C-A0AE-67F136F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3C6DD-8719-4602-946E-C5256635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5F698B-012F-486E-8C2E-C9952A76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3A05AC-5E2B-4307-A5DC-83C112856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FABF95-DA67-43AD-9E73-230BB9F6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DD7805-1CA2-4888-BFA6-B271A9AE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C91012-2BE6-45BF-8A72-905AFB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50854-E766-4643-B80C-287EAE09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95161-B978-4960-B0C7-150591B16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9EBE97-483E-4DD8-B2C4-D13ECECC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C68490-9F7C-43F5-9F8B-6CEF6239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1CD185-D56E-4288-90C9-9AFBFE3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46A9D-86D2-4EC2-B780-60694C6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C7709B-93D5-4CA2-8E02-20A2BB7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308EE0-8FC3-40A6-BAD6-DE2B599B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29E991-A59A-4BB1-B07C-FA02D975C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7CD102-0793-4AF9-832E-109057DE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B34BA-C555-4340-8BB0-54110246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>
                <a:latin typeface="+mj-lt"/>
              </a:rPr>
              <a:t>Arrays</a:t>
            </a: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800080"/>
                </a:solidFill>
              </a:rPr>
              <a:t>elif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statement</a:t>
            </a:r>
          </a:p>
          <a:p>
            <a:r>
              <a:rPr lang="en-US" dirty="0"/>
              <a:t>variable += “string” / += 1</a:t>
            </a:r>
          </a:p>
          <a:p>
            <a:r>
              <a:rPr lang="en-US" dirty="0">
                <a:solidFill>
                  <a:srgbClr val="800080"/>
                </a:solidFill>
              </a:rPr>
              <a:t>for</a:t>
            </a:r>
            <a:r>
              <a:rPr lang="en-US" dirty="0"/>
              <a:t> loop</a:t>
            </a:r>
          </a:p>
          <a:p>
            <a:r>
              <a:rPr lang="en-US" dirty="0"/>
              <a:t>How to google a problem</a:t>
            </a:r>
          </a:p>
          <a:p>
            <a:endParaRPr lang="en-US" dirty="0"/>
          </a:p>
          <a:p>
            <a:r>
              <a:rPr lang="en-US" dirty="0"/>
              <a:t>Created a simple calculator</a:t>
            </a:r>
          </a:p>
          <a:p>
            <a:r>
              <a:rPr lang="en-US" dirty="0"/>
              <a:t>Created a for loop that calculates a triangular number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03196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94EA-8A25-4ED1-A4BF-DCFE059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Titles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57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671669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</Words>
  <Application>Microsoft Office PowerPoint</Application>
  <PresentationFormat>Breedbeeld</PresentationFormat>
  <Paragraphs>11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Recap</vt:lpstr>
      <vt:lpstr>Titles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Zonneveld</dc:creator>
  <cp:lastModifiedBy>Joost Zonneveld</cp:lastModifiedBy>
  <cp:revision>4</cp:revision>
  <dcterms:created xsi:type="dcterms:W3CDTF">2019-10-16T11:39:44Z</dcterms:created>
  <dcterms:modified xsi:type="dcterms:W3CDTF">2019-10-20T13:26:48Z</dcterms:modified>
</cp:coreProperties>
</file>