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4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D0BA"/>
    <a:srgbClr val="FF4B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94660"/>
  </p:normalViewPr>
  <p:slideViewPr>
    <p:cSldViewPr snapToGrid="0">
      <p:cViewPr>
        <p:scale>
          <a:sx n="66" d="100"/>
          <a:sy n="66" d="100"/>
        </p:scale>
        <p:origin x="103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AB195-13EA-4B5A-B2C6-F25B08B54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D331265-7639-4324-A3D9-FACA036CD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24ECEC-3463-4FD8-8E94-D6E4D81D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FF8086-9652-489B-97D3-E4DBF4FD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032C89C-B3B4-471E-940F-C641422F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5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1DA91-633C-4898-9CA8-527D5B3B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360CACD-BB89-45F3-9234-470DB6A2A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70787CE-9BFA-425C-B3D9-6FA44E42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DAB1D14-6E7D-4703-A65B-E224CB16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80C99A-C32A-4C9F-B606-552B01A8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6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5EDCF09-EA23-4CBC-8150-0375D5E79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A3E466C-C24F-4D2D-9D8F-BF05F5937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3597ABD-B158-4B5C-9F25-74E285AB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D09C52-BFC3-4DC9-91B4-CED1A9E2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36D6DF2-CA08-4FB8-9A67-3A96B642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32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9100"/>
            <a:ext cx="121920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775520" y="3001516"/>
            <a:ext cx="8736971" cy="571500"/>
          </a:xfrm>
        </p:spPr>
        <p:txBody>
          <a:bodyPr/>
          <a:lstStyle>
            <a:lvl1pPr algn="l">
              <a:defRPr sz="4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27" name="Tijdelijke aanduiding voor inhoud 26"/>
          <p:cNvSpPr>
            <a:spLocks noGrp="1"/>
          </p:cNvSpPr>
          <p:nvPr>
            <p:ph sz="quarter" idx="13"/>
          </p:nvPr>
        </p:nvSpPr>
        <p:spPr>
          <a:xfrm>
            <a:off x="1775520" y="3573017"/>
            <a:ext cx="8736971" cy="50405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400" baseline="0">
                <a:solidFill>
                  <a:srgbClr val="BABF1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28680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048C6-7680-4D8F-ADAF-A7E34088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81D8ED-B33D-424E-8CF0-B957FFC1D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F27C6B4-1162-4537-928E-28DC7964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DAC05F5-8BEA-486C-8912-42356D5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2A69524-B73D-4405-9B35-486BBC77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8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B3347-1AF4-41BB-875D-AC116CD5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8D6A013-3CDB-41C2-BCF0-8B38DC3E5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8EDD7D5-E445-4903-A98C-B9D3F7BA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B08F2B9-2514-4C0B-8E3C-8F94B669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A37647-94D7-497A-8ABD-CF9F29AF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31853-DC83-45E8-B202-F3F62B62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0D7115-1F54-45DC-A4A9-2C6DCD39F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C45803-972D-49CE-BFDD-46653B381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1DED7EE-F5A2-4894-A4C1-51B0AAE2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FDD9F6E-D042-4EC4-84CD-8AFCA095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46AE477-7DB0-4B4F-A243-25A9A8A1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1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9DEF4E-1C70-4203-99C8-1FEC83D1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111D508-2702-4661-ABEC-4F9E1ABC3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211931E-A1E4-49D4-BBDD-6D8A70513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FF4CC0-3B3E-497B-801E-9F5ADB207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28ED3F6-215A-446D-AED4-CE317CFB1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4DBF43B-EE85-4A54-B50E-687720E8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72E666D-A261-4C76-9A23-C4CCB740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8F664D0-6085-4BCD-A29A-122B3C5E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6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8073C-6BB6-4146-A485-01BBC609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74BE744-2B1D-4253-BBB8-91DB9E50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9519CA3-C209-4F8C-9ACC-FC5B095E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F6FF4A5-EBDB-48F0-828B-21D00196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5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503C675-5A18-4904-907D-6EED6E0C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252A45C-CFA7-427E-8D80-EFE133309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CC29E2F-376D-473C-A0AE-67F136F9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1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3C6DD-8719-4602-946E-C5256635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5F698B-012F-486E-8C2E-C9952A763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C3A05AC-5E2B-4307-A5DC-83C112856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BFABF95-DA67-43AD-9E73-230BB9F6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3DD7805-1CA2-4888-BFA6-B271A9AE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BC91012-2BE6-45BF-8A72-905AFBCA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450854-E766-4643-B80C-287EAE09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6F95161-B978-4960-B0C7-150591B16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99EBE97-483E-4DD8-B2C4-D13ECECC5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0C68490-9F7C-43F5-9F8B-6CEF6239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D1CD185-D56E-4288-90C9-9AFBFE3E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CE46A9D-86D2-4EC2-B780-60694C6D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1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4C7709B-93D5-4CA2-8E02-20A2BB78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A308EE0-8FC3-40A6-BAD6-DE2B599BD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A29E991-A59A-4BB1-B07C-FA02D975C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85FDE-986E-4551-989E-09F8C4D6AE8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67CD102-0793-4AF9-832E-109057DE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1FB34BA-C555-4340-8BB0-54110246D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1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A7CE0CFB-EBB2-4F24-8FEE-BA1C8A8E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Recap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1B00DB2E-0B28-481F-9B52-11B03681024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Introduction to objects</a:t>
            </a:r>
          </a:p>
          <a:p>
            <a:r>
              <a:rPr lang="en-US" dirty="0"/>
              <a:t>Private in Python</a:t>
            </a:r>
          </a:p>
          <a:p>
            <a:r>
              <a:rPr lang="en-US" dirty="0"/>
              <a:t>Objects with map and filter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E52AEF54-0576-4AF3-ACD1-88062192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Exercise 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E1850609-B12E-4097-A4D1-BB6EE19C7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75" y="1470992"/>
            <a:ext cx="9829249" cy="463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74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E52AEF54-0576-4AF3-ACD1-88062192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Exercise 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2C97FBE-BA87-4EDC-8FA8-99C920E72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1690688"/>
            <a:ext cx="87534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83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370245BD-4FFF-4479-B37A-014AD9D05EBE}"/>
              </a:ext>
            </a:extLst>
          </p:cNvPr>
          <p:cNvSpPr txBox="1">
            <a:spLocks/>
          </p:cNvSpPr>
          <p:nvPr/>
        </p:nvSpPr>
        <p:spPr>
          <a:xfrm>
            <a:off x="3716852" y="2857500"/>
            <a:ext cx="4758296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nl-NL" sz="3600">
                <a:latin typeface="+mn-lt"/>
              </a:rPr>
              <a:t>Are there any questions</a:t>
            </a:r>
            <a:endParaRPr lang="nl-NL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4818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6AC508-C2D2-4636-AD9F-CD8E01EE2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111" y="2857500"/>
            <a:ext cx="4033777" cy="571500"/>
          </a:xfrm>
        </p:spPr>
        <p:txBody>
          <a:bodyPr>
            <a:noAutofit/>
          </a:bodyPr>
          <a:lstStyle/>
          <a:p>
            <a:r>
              <a:rPr lang="nl-NL" sz="3600" dirty="0" err="1">
                <a:latin typeface="+mn-lt"/>
              </a:rPr>
              <a:t>Let’s</a:t>
            </a:r>
            <a:r>
              <a:rPr lang="nl-NL" sz="3600" dirty="0">
                <a:latin typeface="+mn-lt"/>
              </a:rPr>
              <a:t> research </a:t>
            </a:r>
            <a:r>
              <a:rPr lang="nl-NL" sz="3600" dirty="0" err="1">
                <a:latin typeface="+mn-lt"/>
              </a:rPr>
              <a:t>Flask</a:t>
            </a:r>
            <a:endParaRPr lang="nl-NL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4757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AFA2BF8-03DA-4833-A8C7-253038A569D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Combining objects</a:t>
            </a:r>
          </a:p>
          <a:p>
            <a:r>
              <a:rPr lang="en-US" dirty="0"/>
              <a:t>Possibilities to ask questions about past weeks</a:t>
            </a:r>
          </a:p>
          <a:p>
            <a:r>
              <a:rPr lang="en-US" dirty="0"/>
              <a:t>Researched Flask</a:t>
            </a:r>
          </a:p>
          <a:p>
            <a:endParaRPr lang="en-US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7CE0CFB-EBB2-4F24-8FEE-BA1C8A8E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56716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E6719D2-5C26-4F10-B31F-7E11AD0B0B91}"/>
              </a:ext>
            </a:extLst>
          </p:cNvPr>
          <p:cNvSpPr txBox="1">
            <a:spLocks/>
          </p:cNvSpPr>
          <p:nvPr/>
        </p:nvSpPr>
        <p:spPr>
          <a:xfrm>
            <a:off x="572277" y="2131218"/>
            <a:ext cx="3953069" cy="2291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nl-NL" sz="5400" dirty="0" err="1">
                <a:latin typeface="+mj-lt"/>
              </a:rPr>
              <a:t>Combining</a:t>
            </a:r>
            <a:r>
              <a:rPr lang="nl-NL" sz="5400" dirty="0">
                <a:latin typeface="+mj-lt"/>
              </a:rPr>
              <a:t> </a:t>
            </a:r>
            <a:r>
              <a:rPr lang="nl-NL" sz="5400" dirty="0" err="1">
                <a:latin typeface="+mj-lt"/>
              </a:rPr>
              <a:t>Objects</a:t>
            </a:r>
            <a:endParaRPr lang="nl-NL" sz="5400" dirty="0">
              <a:latin typeface="+mj-lt"/>
            </a:endParaRPr>
          </a:p>
        </p:txBody>
      </p:sp>
      <p:pic>
        <p:nvPicPr>
          <p:cNvPr id="5" name="Picture 2" descr="Afbeeldingsresultaat voor python programming">
            <a:extLst>
              <a:ext uri="{FF2B5EF4-FFF2-40B4-BE49-F238E27FC236}">
                <a16:creationId xmlns:a16="http://schemas.microsoft.com/office/drawing/2014/main" id="{1F4CBA7F-1F05-406E-B2E0-036053E53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346" y="574431"/>
            <a:ext cx="5193323" cy="519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978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E52AEF54-0576-4AF3-ACD1-88062192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A96AA7D-99C8-4F3E-B71C-9C553DE9B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972" y="1609725"/>
            <a:ext cx="6398055" cy="4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4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E52AEF54-0576-4AF3-ACD1-88062192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latin typeface="+mj-lt"/>
              </a:rPr>
              <a:t>Example</a:t>
            </a:r>
            <a:endParaRPr lang="en-US" dirty="0">
              <a:latin typeface="+mj-lt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A96AA7D-99C8-4F3E-B71C-9C553DE9B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689" y="1690688"/>
            <a:ext cx="5699894" cy="4350297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B93B2567-1EA6-4D45-970B-EE8D826C1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62" y="1690688"/>
            <a:ext cx="5699895" cy="431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30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E52AEF54-0576-4AF3-ACD1-88062192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latin typeface="+mj-lt"/>
              </a:rPr>
              <a:t>Example</a:t>
            </a:r>
            <a:endParaRPr lang="en-US" dirty="0">
              <a:latin typeface="+mj-lt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018D66EC-398C-4C4D-8C6F-039FA0CE8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2447925"/>
            <a:ext cx="119729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2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E52AEF54-0576-4AF3-ACD1-88062192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latin typeface="+mj-lt"/>
              </a:rPr>
              <a:t>Example</a:t>
            </a:r>
            <a:endParaRPr lang="en-US" dirty="0">
              <a:latin typeface="+mj-lt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6C5E1AD-97BD-4E50-AAE0-816102AB3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2447925"/>
            <a:ext cx="119729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E52AEF54-0576-4AF3-ACD1-88062192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latin typeface="+mj-lt"/>
              </a:rPr>
              <a:t>Example</a:t>
            </a:r>
            <a:endParaRPr lang="en-US" dirty="0">
              <a:latin typeface="+mj-lt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6C5E1AD-97BD-4E50-AAE0-816102AB3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2447925"/>
            <a:ext cx="11972925" cy="1962150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E33E7F6D-8768-487B-B872-8C2787458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463" y="5209138"/>
            <a:ext cx="3819525" cy="695325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8B2D6F15-DDB7-4A99-9202-4FEFB47C8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9249" y="5167312"/>
            <a:ext cx="45624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8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E52AEF54-0576-4AF3-ACD1-88062192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latin typeface="+mj-lt"/>
              </a:rPr>
              <a:t>Example</a:t>
            </a:r>
            <a:endParaRPr lang="en-US" dirty="0">
              <a:latin typeface="+mj-lt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8BB8832-2958-4B6A-98C2-913D1DB1D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71" y="3123785"/>
            <a:ext cx="11542657" cy="61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40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E52AEF54-0576-4AF3-ACD1-88062192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Exercise 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93B2567-1EA6-4D45-970B-EE8D826C1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481535"/>
            <a:ext cx="5699895" cy="4313237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ABA135A6-8628-43C2-A13B-B4A2615B5C20}"/>
              </a:ext>
            </a:extLst>
          </p:cNvPr>
          <p:cNvSpPr txBox="1"/>
          <p:nvPr/>
        </p:nvSpPr>
        <p:spPr>
          <a:xfrm>
            <a:off x="838200" y="2425148"/>
            <a:ext cx="4939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/>
              <a:t>Create</a:t>
            </a:r>
            <a:r>
              <a:rPr lang="nl-NL" sz="2400" dirty="0"/>
              <a:t> </a:t>
            </a:r>
            <a:r>
              <a:rPr lang="nl-NL" sz="2400" dirty="0" err="1"/>
              <a:t>this</a:t>
            </a:r>
            <a:r>
              <a:rPr lang="nl-NL" sz="2400" dirty="0"/>
              <a:t> class -&gt;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/>
              <a:t>Create</a:t>
            </a:r>
            <a:r>
              <a:rPr lang="nl-NL" sz="2400" dirty="0"/>
              <a:t> a new </a:t>
            </a:r>
            <a:r>
              <a:rPr lang="nl-NL" sz="2400" dirty="0" err="1"/>
              <a:t>function</a:t>
            </a:r>
            <a:r>
              <a:rPr lang="nl-NL" sz="2400" dirty="0"/>
              <a:t> in </a:t>
            </a:r>
            <a:r>
              <a:rPr lang="nl-NL" sz="2400" dirty="0" err="1"/>
              <a:t>which</a:t>
            </a:r>
            <a:r>
              <a:rPr lang="nl-NL" sz="2400" dirty="0"/>
              <a:t> </a:t>
            </a:r>
            <a:r>
              <a:rPr lang="nl-NL" sz="2400" dirty="0" err="1"/>
              <a:t>you</a:t>
            </a:r>
            <a:r>
              <a:rPr lang="nl-NL" sz="2400" dirty="0"/>
              <a:t> </a:t>
            </a:r>
            <a:r>
              <a:rPr lang="nl-NL" sz="2400" dirty="0" err="1"/>
              <a:t>create</a:t>
            </a:r>
            <a:r>
              <a:rPr lang="nl-NL" sz="2400" dirty="0"/>
              <a:t> a new student in </a:t>
            </a:r>
            <a:r>
              <a:rPr lang="nl-NL" sz="2400" dirty="0" err="1"/>
              <a:t>that</a:t>
            </a:r>
            <a:r>
              <a:rPr lang="nl-NL" sz="2400" dirty="0"/>
              <a:t> Class 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7EAFCDE-793C-4135-B6CA-C8B230D7B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30" y="4009262"/>
            <a:ext cx="5391369" cy="73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6397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60</Words>
  <Application>Microsoft Office PowerPoint</Application>
  <PresentationFormat>Breedbeeld</PresentationFormat>
  <Paragraphs>22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Kantoorthema</vt:lpstr>
      <vt:lpstr>Recap</vt:lpstr>
      <vt:lpstr>PowerPoint-presentatie</vt:lpstr>
      <vt:lpstr>Example</vt:lpstr>
      <vt:lpstr>Example</vt:lpstr>
      <vt:lpstr>Example</vt:lpstr>
      <vt:lpstr>Example</vt:lpstr>
      <vt:lpstr>Example</vt:lpstr>
      <vt:lpstr>Example</vt:lpstr>
      <vt:lpstr>Exercise </vt:lpstr>
      <vt:lpstr>Exercise </vt:lpstr>
      <vt:lpstr>Exercise </vt:lpstr>
      <vt:lpstr>PowerPoint-presentatie</vt:lpstr>
      <vt:lpstr>Let’s research Flask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Joost Zonneveld</dc:creator>
  <cp:lastModifiedBy>Joost Zonneveld</cp:lastModifiedBy>
  <cp:revision>22</cp:revision>
  <dcterms:created xsi:type="dcterms:W3CDTF">2019-10-16T11:39:44Z</dcterms:created>
  <dcterms:modified xsi:type="dcterms:W3CDTF">2020-01-21T16:45:41Z</dcterms:modified>
</cp:coreProperties>
</file>