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4" r:id="rId2"/>
    <p:sldId id="283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385" autoAdjust="0"/>
  </p:normalViewPr>
  <p:slideViewPr>
    <p:cSldViewPr snapToGrid="0">
      <p:cViewPr varScale="1">
        <p:scale>
          <a:sx n="65" d="100"/>
          <a:sy n="65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7FBA3-C1DE-4114-8F2E-27DE21EA19B1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AD745-3EDC-4820-88A6-69AA3262CE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AD745-3EDC-4820-88A6-69AA3262CE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4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7E36F-5D04-4181-B936-68DD26FC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13BD8A4-1F66-4D63-B4C3-B4EA7EB84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310ADC-8B4A-4156-80F3-46B5ABB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23-10-2019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EB12EF-AFFA-4409-9325-B2D711C8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9BFD3-43D5-4B27-9F9A-91862795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042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7B86D-662A-4A89-B2AB-CAA05CB2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2239111-7F06-4845-8A8D-B5AF9A486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AD7D34-E2CC-4479-B091-6FB1DB06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23-10-2019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968CEC-6388-4AAC-B10F-1BA9D48C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03754B-79A0-4C24-BF38-D91E81FA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145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2618B33-C5F4-4AB0-8EF1-3E9D6E322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73F0923-0E2E-4AF8-8F69-410F26265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2F101F-2365-43BC-A4C0-181FDD62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23-10-2019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B9CF26-5474-4D54-81AA-A51C9CD6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BCEE0F-362C-424F-97F2-757FB2FF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2652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178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E21D-1EA6-48C6-B35E-3DB4D71D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2192C6-2EA3-4739-B0D6-854E876B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DE963D-D710-4350-8E87-4CEC85C3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23-10-2019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013D80-FCA1-44A2-B180-3F78D700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D61977-EAF9-4962-91F0-A75787EE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452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B2FC9-79A9-483F-A669-066CC3C4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FD7487-3FBC-4789-BA52-802EE65E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B8FD8E-661F-4F29-A114-7EE9EB51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23-10-2019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5B28F4-F267-4C73-9EDA-6431A474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0587F9-184B-4052-B0B8-5397A4A2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78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C6E8E-A62B-4B91-946A-51D6BC43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B9A7F2-732D-4D1B-9BF7-439B7128C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2E9E8A5-7CBC-4F45-A8FD-CBDA42599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FA7EAE-4EC0-44D2-8E23-9E450913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23-10-2019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C7B85A9-A12A-40DA-9A70-E01F04D9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3D859E-2FFA-486B-9E06-E558275C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90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14CC8-F9F8-4107-B266-F9EB79A9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A4C908C-9D72-48A9-8284-2ECEC4E41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6E2D87A-96C1-436C-842D-F8232C43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C3426E-582D-40D6-AA61-20CE3F5AA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8316608-12BC-4C6F-A587-752F2302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631B44B-843D-4950-AE64-778F7A5A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23-10-2019</a:t>
            </a:fld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9622AA1-53F8-4DCC-B908-39F02618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FA14C21-A8BA-4A88-8034-E42E6E49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956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94456-4352-45BD-ADF3-B3599010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DF1DE7D-0B5C-4395-91E8-230D202E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23-10-2019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A72D739-11DA-4A40-B9E2-9132559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F2F060B-F6C6-454C-8D98-53814938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23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1A1C855-3581-4BB7-AA65-B81E86FD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23-10-2019</a:t>
            </a:fld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ED2D41D-253D-4595-9A78-7E05F392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BAE0-55EA-47B1-A9E5-74AEF923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898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CF1E8-B060-44EA-8414-C4C9DBBA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B8091A-2F5A-4D59-8FAB-06AD90B28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96664EA-CC0D-4311-AD26-32572562B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AC691C-DE20-419A-A29F-21D21F77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23-10-2019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691CE2-76A9-4120-A94E-FEDCCC76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43D05D0-D3B5-428D-B145-BCC63E90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033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06F9B-9378-4B7D-AC9E-024AF476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075E814-4B38-4F4E-80B4-D9088EA0E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AEC530C-3AE6-4599-A9D5-5195E3ADC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CD862F1-52D0-427D-B853-44BF9136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23-10-2019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652E22-377C-40C6-A59B-5775A56C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0AF2A-D411-45C8-B859-E25591B6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370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645863-E80C-477A-8143-4F202DCE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7B8BAF-DCB4-430E-A9F0-0ADE72DD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DD7595-16AB-4BC0-A66B-520FF588E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B5ABA-A31F-4730-B3FC-C2C80B92D381}" type="datetimeFigureOut">
              <a:rPr lang="nl-NL" smtClean="0"/>
              <a:t>23-10-2019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110BD5-C673-41E2-BE49-AB3787994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254545-3666-4AE5-8A8F-808F0904C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905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E6719D2-5C26-4F10-B31F-7E11AD0B0B91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5400" dirty="0">
                <a:latin typeface="+mj-lt"/>
              </a:rPr>
              <a:t>Introduction</a:t>
            </a:r>
            <a:br>
              <a:rPr lang="nl-NL" sz="5400" dirty="0">
                <a:latin typeface="+mj-lt"/>
              </a:rPr>
            </a:br>
            <a:r>
              <a:rPr lang="nl-NL" sz="5400" dirty="0">
                <a:latin typeface="+mj-lt"/>
              </a:rPr>
              <a:t> </a:t>
            </a:r>
            <a:r>
              <a:rPr lang="en-US" sz="5400" dirty="0">
                <a:latin typeface="+mj-lt"/>
              </a:rPr>
              <a:t>to</a:t>
            </a:r>
            <a:r>
              <a:rPr lang="nl-NL" sz="5400" dirty="0">
                <a:latin typeface="+mj-lt"/>
              </a:rPr>
              <a:t> Python</a:t>
            </a: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1F4CBA7F-1F05-406E-B2E0-036053E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6" y="574431"/>
            <a:ext cx="5193323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7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CCB3A01-33B4-428C-BE7C-A6EAE5C962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A6E7E40-8E39-4488-B843-6CE955E1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9A59903-8FC3-4EBF-8555-47C963CA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6" y="4279543"/>
            <a:ext cx="9229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B53C373-EF27-4044-8D8F-ED05E1FEEE6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Example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63CBBDB-BF48-407E-A0D8-80DC4DE1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E57F11E-6A76-4CE0-88C7-6F20DFC73DA3}"/>
              </a:ext>
            </a:extLst>
          </p:cNvPr>
          <p:cNvSpPr txBox="1"/>
          <p:nvPr/>
        </p:nvSpPr>
        <p:spPr>
          <a:xfrm>
            <a:off x="3341816" y="5167311"/>
            <a:ext cx="5508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does the if/else statement do?</a:t>
            </a:r>
          </a:p>
        </p:txBody>
      </p:sp>
    </p:spTree>
    <p:extLst>
      <p:ext uri="{BB962C8B-B14F-4D97-AF65-F5344CB8AC3E}">
        <p14:creationId xmlns:p14="http://schemas.microsoft.com/office/powerpoint/2010/main" val="402377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688B554-30EB-469D-A5D1-80A5082364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DCDBCE8-8163-4E37-8A54-CDFA50C46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02DBAA6-8D1E-4047-9256-2E19F8E4AFBB}"/>
              </a:ext>
            </a:extLst>
          </p:cNvPr>
          <p:cNvSpPr txBox="1"/>
          <p:nvPr/>
        </p:nvSpPr>
        <p:spPr>
          <a:xfrm>
            <a:off x="2531466" y="5167311"/>
            <a:ext cx="712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be printed if variable is “if statement”</a:t>
            </a:r>
          </a:p>
        </p:txBody>
      </p:sp>
    </p:spTree>
    <p:extLst>
      <p:ext uri="{BB962C8B-B14F-4D97-AF65-F5344CB8AC3E}">
        <p14:creationId xmlns:p14="http://schemas.microsoft.com/office/powerpoint/2010/main" val="246010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31EAF75-5BE7-434A-A242-A75879CA9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7B43BB9-A8E8-4CED-92E9-B5B92242B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F1D5665-909C-4638-AD09-9DC8CAEF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072062"/>
            <a:ext cx="89630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0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8A3E9F5-BF52-47C2-AF1E-0289943332D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Assignment (20 min)</a:t>
            </a:r>
            <a:endParaRPr lang="en-US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9460C711-F3EC-41D6-BA48-38C4CADF43B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Install Thonny from </a:t>
            </a:r>
            <a:r>
              <a:rPr lang="en-US">
                <a:hlinkClick r:id="rId2"/>
              </a:rPr>
              <a:t>https://thonny.org/</a:t>
            </a:r>
            <a:endParaRPr lang="en-US"/>
          </a:p>
          <a:p>
            <a:r>
              <a:rPr lang="en-US"/>
              <a:t>Create a Python file that will:</a:t>
            </a:r>
          </a:p>
          <a:p>
            <a:pPr lvl="1"/>
            <a:r>
              <a:rPr lang="en-US"/>
              <a:t>Ask the user for an input</a:t>
            </a:r>
          </a:p>
          <a:p>
            <a:pPr lvl="1"/>
            <a:r>
              <a:rPr lang="en-US"/>
              <a:t>Puts the input from the user in a variable</a:t>
            </a:r>
          </a:p>
          <a:p>
            <a:pPr lvl="1"/>
            <a:r>
              <a:rPr lang="en-US"/>
              <a:t>Use the if statement to check if the input is your own name</a:t>
            </a:r>
          </a:p>
          <a:p>
            <a:pPr lvl="1"/>
            <a:r>
              <a:rPr lang="en-US"/>
              <a:t>If the input equals your name then print ‘this is my name’</a:t>
            </a:r>
          </a:p>
          <a:p>
            <a:pPr lvl="1"/>
            <a:r>
              <a:rPr lang="en-US"/>
              <a:t>If the input is not your name then print ‘this is not my name’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0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A0342E7-9AA4-4C14-A434-4708E4D26E7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D83785F-A2FA-4DC2-A19A-F36C56725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133600"/>
            <a:ext cx="10287000" cy="12954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C809E43-E462-4025-875D-75B34AFBAE5A}"/>
              </a:ext>
            </a:extLst>
          </p:cNvPr>
          <p:cNvSpPr txBox="1"/>
          <p:nvPr/>
        </p:nvSpPr>
        <p:spPr>
          <a:xfrm>
            <a:off x="3539498" y="3871912"/>
            <a:ext cx="511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to the variable?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44433417-ED5E-4D16-862A-37A0DF46F94C}"/>
              </a:ext>
            </a:extLst>
          </p:cNvPr>
          <p:cNvSpPr txBox="1"/>
          <p:nvPr/>
        </p:nvSpPr>
        <p:spPr>
          <a:xfrm>
            <a:off x="3559599" y="4838044"/>
            <a:ext cx="5072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It will be overwritten by the input</a:t>
            </a:r>
          </a:p>
        </p:txBody>
      </p:sp>
    </p:spTree>
    <p:extLst>
      <p:ext uri="{BB962C8B-B14F-4D97-AF65-F5344CB8AC3E}">
        <p14:creationId xmlns:p14="http://schemas.microsoft.com/office/powerpoint/2010/main" val="289733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E4F60C3-813E-4530-ABE0-A689EA38348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BDB808F-189F-4260-9887-9A995C1E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90688"/>
            <a:ext cx="10287000" cy="25241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DB3D413-1DAA-4F4C-8094-DB212505ACFB}"/>
              </a:ext>
            </a:extLst>
          </p:cNvPr>
          <p:cNvSpPr txBox="1"/>
          <p:nvPr/>
        </p:nvSpPr>
        <p:spPr>
          <a:xfrm>
            <a:off x="4281304" y="4644092"/>
            <a:ext cx="362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while do?</a:t>
            </a:r>
          </a:p>
        </p:txBody>
      </p:sp>
    </p:spTree>
    <p:extLst>
      <p:ext uri="{BB962C8B-B14F-4D97-AF65-F5344CB8AC3E}">
        <p14:creationId xmlns:p14="http://schemas.microsoft.com/office/powerpoint/2010/main" val="23905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961C755-98C0-431F-90FA-6A25502AF2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CC5B994-A484-4278-BFE5-DAC3F6C1A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90688"/>
            <a:ext cx="10287000" cy="25241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382690D-7299-4DDB-AB9B-372F9D522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4473575"/>
            <a:ext cx="7410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75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C087317-9F2E-4210-AF1F-E7D7585F70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Assignment (5 min)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A3ACA3FC-67E5-49E1-80C2-9091A31CA4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Extend your previous assignment with the while loop so it will keep asking you until you successfully enter your name.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9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C37F544-598C-4D14-93FC-0E4C42EC93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DEBA2C4-DFA2-467B-AF89-F21EBB219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F4330A2-B194-405E-803A-2DC4744DABF6}"/>
              </a:ext>
            </a:extLst>
          </p:cNvPr>
          <p:cNvSpPr txBox="1"/>
          <p:nvPr/>
        </p:nvSpPr>
        <p:spPr>
          <a:xfrm>
            <a:off x="3417574" y="4044462"/>
            <a:ext cx="5356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if we write:  hello</a:t>
            </a:r>
          </a:p>
        </p:txBody>
      </p:sp>
    </p:spTree>
    <p:extLst>
      <p:ext uri="{BB962C8B-B14F-4D97-AF65-F5344CB8AC3E}">
        <p14:creationId xmlns:p14="http://schemas.microsoft.com/office/powerpoint/2010/main" val="214882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F098AD9-E881-4688-8575-EB8787DD833B}"/>
              </a:ext>
            </a:extLst>
          </p:cNvPr>
          <p:cNvSpPr txBox="1">
            <a:spLocks/>
          </p:cNvSpPr>
          <p:nvPr/>
        </p:nvSpPr>
        <p:spPr>
          <a:xfrm>
            <a:off x="838200" y="3562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Usage</a:t>
            </a:r>
            <a:r>
              <a:rPr lang="nl-NL" dirty="0"/>
              <a:t> of Python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5C4B7C08-9834-42AD-B95A-98383C62047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Data analysis </a:t>
            </a:r>
          </a:p>
          <a:p>
            <a:r>
              <a:rPr lang="nl-NL" dirty="0"/>
              <a:t>Web development</a:t>
            </a:r>
          </a:p>
          <a:p>
            <a:r>
              <a:rPr lang="en-US" dirty="0"/>
              <a:t>Machine learning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DE7D789-54DD-4BD0-8EB3-7B727ABADB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95FECFA-F03C-4233-8C3B-6182EBFAD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5" y="1690688"/>
            <a:ext cx="7448550" cy="8286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E52AFF1-78DE-4D1F-B084-0C8A66D3A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5" y="2844801"/>
            <a:ext cx="9976338" cy="32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9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C6F943B-3D85-4EC5-AAA1-7D46A44247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69BD217-FC65-4E76-A8F3-7266C0AF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849CCD0-918E-4401-B615-63443E543A8C}"/>
              </a:ext>
            </a:extLst>
          </p:cNvPr>
          <p:cNvSpPr txBox="1"/>
          <p:nvPr/>
        </p:nvSpPr>
        <p:spPr>
          <a:xfrm>
            <a:off x="3635583" y="3847002"/>
            <a:ext cx="4920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if we write: 10</a:t>
            </a:r>
          </a:p>
        </p:txBody>
      </p:sp>
    </p:spTree>
    <p:extLst>
      <p:ext uri="{BB962C8B-B14F-4D97-AF65-F5344CB8AC3E}">
        <p14:creationId xmlns:p14="http://schemas.microsoft.com/office/powerpoint/2010/main" val="197460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37692AB-D723-420D-9ED2-A9C851A8DC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5470488-AC5A-40C6-9642-31637EE9B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263CABB-AC5F-4561-AC71-8462E722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126279"/>
            <a:ext cx="44196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37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34BBDFF4-EDB3-4A00-9F25-D99BAF5E06D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Assignment (5 min)</a:t>
            </a:r>
            <a:endParaRPr lang="en-US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FC4192C-C165-4B82-9195-22374732468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Extend your program by asking for your age.</a:t>
            </a:r>
          </a:p>
          <a:p>
            <a:r>
              <a:rPr lang="en-US"/>
              <a:t>Use the while loop to do this until you get your age right.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227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95B7B97-DC4A-4605-A7E9-13CBBA8D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5CFDA8BC-6B7B-476C-B392-E355AFB8A2C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Installed Thonny</a:t>
            </a:r>
          </a:p>
          <a:p>
            <a:r>
              <a:rPr lang="en-US">
                <a:solidFill>
                  <a:srgbClr val="800080"/>
                </a:solidFill>
              </a:rPr>
              <a:t>print</a:t>
            </a:r>
            <a:r>
              <a:rPr lang="en-US"/>
              <a:t>(“Hello world”)</a:t>
            </a:r>
          </a:p>
          <a:p>
            <a:r>
              <a:rPr lang="en-US"/>
              <a:t>Variables </a:t>
            </a:r>
          </a:p>
          <a:p>
            <a:pPr lvl="1"/>
            <a:r>
              <a:rPr lang="en-US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/>
              <a:t> = “hello world”</a:t>
            </a:r>
          </a:p>
          <a:p>
            <a:pPr lvl="1"/>
            <a:r>
              <a:rPr lang="en-US">
                <a:solidFill>
                  <a:srgbClr val="7030A0"/>
                </a:solidFill>
              </a:rPr>
              <a:t>print</a:t>
            </a:r>
            <a:r>
              <a:rPr lang="en-US"/>
              <a:t>(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/>
              <a:t>)</a:t>
            </a:r>
          </a:p>
          <a:p>
            <a:r>
              <a:rPr lang="en-US">
                <a:solidFill>
                  <a:srgbClr val="7030A0"/>
                </a:solidFill>
              </a:rPr>
              <a:t>input</a:t>
            </a:r>
            <a:r>
              <a:rPr lang="en-US"/>
              <a:t>(“Enter something: ”)</a:t>
            </a:r>
          </a:p>
          <a:p>
            <a:r>
              <a:rPr lang="en-US">
                <a:solidFill>
                  <a:srgbClr val="7030A0"/>
                </a:solidFill>
              </a:rPr>
              <a:t>if</a:t>
            </a:r>
            <a:r>
              <a:rPr lang="en-US"/>
              <a:t> &amp; </a:t>
            </a:r>
            <a:r>
              <a:rPr lang="en-US">
                <a:solidFill>
                  <a:srgbClr val="7030A0"/>
                </a:solidFill>
              </a:rPr>
              <a:t>else</a:t>
            </a:r>
            <a:r>
              <a:rPr lang="en-US">
                <a:solidFill>
                  <a:srgbClr val="800080"/>
                </a:solidFill>
              </a:rPr>
              <a:t> </a:t>
            </a:r>
            <a:r>
              <a:rPr lang="en-US"/>
              <a:t>statement</a:t>
            </a:r>
            <a:endParaRPr lang="en-US">
              <a:solidFill>
                <a:srgbClr val="800080"/>
              </a:solidFill>
            </a:endParaRPr>
          </a:p>
          <a:p>
            <a:r>
              <a:rPr lang="en-US">
                <a:solidFill>
                  <a:srgbClr val="7030A0"/>
                </a:solidFill>
              </a:rPr>
              <a:t>while</a:t>
            </a:r>
            <a:r>
              <a:rPr lang="en-US"/>
              <a:t>() loop</a:t>
            </a:r>
          </a:p>
          <a:p>
            <a:r>
              <a:rPr lang="en-US">
                <a:solidFill>
                  <a:srgbClr val="7030A0"/>
                </a:solidFill>
              </a:rPr>
              <a:t>int</a:t>
            </a:r>
            <a:r>
              <a:rPr lang="en-US"/>
              <a:t>(</a:t>
            </a:r>
            <a:r>
              <a:rPr lang="en-US">
                <a:solidFill>
                  <a:srgbClr val="7030A0"/>
                </a:solidFill>
              </a:rPr>
              <a:t>input</a:t>
            </a:r>
            <a:r>
              <a:rPr lang="en-US"/>
              <a:t>())</a:t>
            </a:r>
            <a:endParaRPr lang="en-US" dirty="0"/>
          </a:p>
        </p:txBody>
      </p:sp>
      <p:pic>
        <p:nvPicPr>
          <p:cNvPr id="6" name="Picture 2" descr="Afbeeldingsresultaat voor python programming">
            <a:extLst>
              <a:ext uri="{FF2B5EF4-FFF2-40B4-BE49-F238E27FC236}">
                <a16:creationId xmlns:a16="http://schemas.microsoft.com/office/drawing/2014/main" id="{2C771C5C-5CCA-4814-A30F-99515E9EC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046" y="681037"/>
            <a:ext cx="5005754" cy="500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40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11992C-8CA8-42F1-AD2F-94E50F084B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19F776-5499-4A93-AEBE-8E13A4EAE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352935"/>
            <a:ext cx="3981450" cy="5619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664EE3A-0AE0-4C3B-838B-D5176635A010}"/>
              </a:ext>
            </a:extLst>
          </p:cNvPr>
          <p:cNvSpPr txBox="1"/>
          <p:nvPr/>
        </p:nvSpPr>
        <p:spPr>
          <a:xfrm>
            <a:off x="3721223" y="4283858"/>
            <a:ext cx="474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do you think this will do?</a:t>
            </a:r>
          </a:p>
        </p:txBody>
      </p:sp>
    </p:spTree>
    <p:extLst>
      <p:ext uri="{BB962C8B-B14F-4D97-AF65-F5344CB8AC3E}">
        <p14:creationId xmlns:p14="http://schemas.microsoft.com/office/powerpoint/2010/main" val="176236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C2A9562-D19C-454E-9385-841A36EFC5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3078545-0314-4B9F-8BF7-20D5C4391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352935"/>
            <a:ext cx="3981450" cy="5619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CC60AB3-142F-484F-A685-060B4D39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552" y="3429000"/>
            <a:ext cx="5895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5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1EAABD3-DE9E-4D6D-9769-6FE41BAA19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8A1D5B3-9F52-4373-8538-DD5CF232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2678421"/>
            <a:ext cx="10410825" cy="105727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8932B6A-9305-456C-9CCC-9E7F926CB853}"/>
              </a:ext>
            </a:extLst>
          </p:cNvPr>
          <p:cNvSpPr txBox="1"/>
          <p:nvPr/>
        </p:nvSpPr>
        <p:spPr>
          <a:xfrm>
            <a:off x="3721223" y="4283858"/>
            <a:ext cx="474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do you think this will do?</a:t>
            </a:r>
          </a:p>
        </p:txBody>
      </p:sp>
    </p:spTree>
    <p:extLst>
      <p:ext uri="{BB962C8B-B14F-4D97-AF65-F5344CB8AC3E}">
        <p14:creationId xmlns:p14="http://schemas.microsoft.com/office/powerpoint/2010/main" val="320318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50BF47D-F6BC-409D-8D68-3857707DEB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27EE163-7CE0-49A3-9E49-52325123F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2678421"/>
            <a:ext cx="10410825" cy="1057275"/>
          </a:xfrm>
          <a:prstGeom prst="rect">
            <a:avLst/>
          </a:prstGeom>
        </p:spPr>
      </p:pic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AC436277-D981-4346-A7F3-A5102C27E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6" y="4465492"/>
            <a:ext cx="82010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5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8A7AF996-832D-4041-B165-389D795D9AC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2BE57A-D7E3-4466-BCCF-25A7695B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3E2315B-A616-4484-A527-FDD58D3C2602}"/>
              </a:ext>
            </a:extLst>
          </p:cNvPr>
          <p:cNvSpPr txBox="1"/>
          <p:nvPr/>
        </p:nvSpPr>
        <p:spPr>
          <a:xfrm>
            <a:off x="2687630" y="4279543"/>
            <a:ext cx="6816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 you think the input function will do?</a:t>
            </a:r>
          </a:p>
        </p:txBody>
      </p:sp>
    </p:spTree>
    <p:extLst>
      <p:ext uri="{BB962C8B-B14F-4D97-AF65-F5344CB8AC3E}">
        <p14:creationId xmlns:p14="http://schemas.microsoft.com/office/powerpoint/2010/main" val="213908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9E5D129-E6C2-4573-9B3E-513CD93C273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DCD411C-9EB5-4D2A-9337-92D6EE2D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79380C3-F199-4614-B9C3-244DAE85E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4" y="4279543"/>
            <a:ext cx="6115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7CF4D2D-8671-41A6-97BE-85D31BBB066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F0DCCFF-8EFE-4A96-828D-5C62AB43F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32807BE-157A-4EA0-B603-64B169D1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1" y="4279543"/>
            <a:ext cx="88296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1011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280</Words>
  <Application>Microsoft Office PowerPoint</Application>
  <PresentationFormat>Breedbeeld</PresentationFormat>
  <Paragraphs>57</Paragraphs>
  <Slides>24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Python</dc:title>
  <dc:creator>Joost Zonneveld</dc:creator>
  <cp:lastModifiedBy>Joost Zonneveld</cp:lastModifiedBy>
  <cp:revision>22</cp:revision>
  <dcterms:created xsi:type="dcterms:W3CDTF">2019-10-09T11:10:58Z</dcterms:created>
  <dcterms:modified xsi:type="dcterms:W3CDTF">2019-10-23T12:56:19Z</dcterms:modified>
</cp:coreProperties>
</file>