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85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29-10-2019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latin typeface="+mj-lt"/>
              </a:rPr>
              <a:t>Introduction</a:t>
            </a:r>
            <a:br>
              <a:rPr lang="nl-NL" sz="5400" dirty="0">
                <a:latin typeface="+mj-lt"/>
              </a:rPr>
            </a:br>
            <a:r>
              <a:rPr lang="nl-NL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to</a:t>
            </a:r>
            <a:r>
              <a:rPr lang="nl-NL" sz="5400" dirty="0">
                <a:latin typeface="+mj-lt"/>
              </a:rPr>
              <a:t> Python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CB3A01-33B4-428C-BE7C-A6EAE5C96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6E7E40-8E39-4488-B843-6CE955E1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9A59903-8FC3-4EBF-8555-47C963CA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53C373-EF27-4044-8D8F-ED05E1FE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3CBBDB-BF48-407E-A0D8-80DC4DE1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E57F11E-6A76-4CE0-88C7-6F20DFC73DA3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4023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88B554-30EB-469D-A5D1-80A5082364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BCE8-8163-4E37-8A54-CDFA50C4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02DBAA6-8D1E-4047-9256-2E19F8E4AFBB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601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1EAF75-5BE7-434A-A242-A75879CA9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B43BB9-A8E8-4CED-92E9-B5B9224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1D5665-909C-4638-AD09-9DC8CAEF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072062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8A3E9F5-BF52-47C2-AF1E-0289943332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(20 min)</a:t>
            </a:r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460C711-F3EC-41D6-BA48-38C4CADF43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</a:t>
            </a:r>
            <a:r>
              <a:rPr lang="en-US" dirty="0" err="1"/>
              <a:t>Thonny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https://thonny.org/</a:t>
            </a:r>
            <a:endParaRPr lang="en-US" dirty="0"/>
          </a:p>
          <a:p>
            <a:r>
              <a:rPr lang="en-US" dirty="0"/>
              <a:t>Create a Python file that will:</a:t>
            </a:r>
          </a:p>
          <a:p>
            <a:pPr lvl="1"/>
            <a:r>
              <a:rPr lang="en-US" dirty="0"/>
              <a:t>Ask the user for an input</a:t>
            </a:r>
          </a:p>
          <a:p>
            <a:pPr lvl="1"/>
            <a:r>
              <a:rPr lang="en-US" dirty="0"/>
              <a:t>Put the input from the user in a variable</a:t>
            </a:r>
          </a:p>
          <a:p>
            <a:pPr lvl="1"/>
            <a:r>
              <a:rPr lang="en-US" dirty="0"/>
              <a:t>Use the if statement to check if the input is your own name</a:t>
            </a:r>
          </a:p>
          <a:p>
            <a:pPr lvl="1"/>
            <a:r>
              <a:rPr lang="en-US" dirty="0"/>
              <a:t>If the input equals your name then print ‘this is my name’</a:t>
            </a:r>
          </a:p>
          <a:p>
            <a:pPr lvl="1"/>
            <a:r>
              <a:rPr lang="en-US" dirty="0"/>
              <a:t>If the input is not your name then print ‘this is not my name’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0342E7-9AA4-4C14-A434-4708E4D26E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83785F-A2FA-4DC2-A19A-F36C5672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09E43-E462-4025-875D-75B34AFBAE5A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433417-ED5E-4D16-862A-37A0DF46F94C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2897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E4F60C3-813E-4530-ABE0-A689EA3834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B808F-189F-4260-9887-9A995C1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DB3D413-1DAA-4F4C-8094-DB212505ACFB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23905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61C755-98C0-431F-90FA-6A25502AF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C5B994-A484-4278-BFE5-DAC3F6C1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82690D-7299-4DDB-AB9B-372F9D5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087317-9F2E-4210-AF1F-E7D7585F70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Assignment (5 min)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3ACA3FC-67E5-49E1-80C2-9091A31CA4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Extend your previous assignment with the while loop so it will keep asking you until you successfully enter your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C37F544-598C-4D14-93FC-0E4C42EC9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EBA2C4-DFA2-467B-AF89-F21EBB2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F4330A2-B194-405E-803A-2DC4744DABF6}"/>
              </a:ext>
            </a:extLst>
          </p:cNvPr>
          <p:cNvSpPr txBox="1"/>
          <p:nvPr/>
        </p:nvSpPr>
        <p:spPr>
          <a:xfrm>
            <a:off x="3417574" y="4044462"/>
            <a:ext cx="535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21488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F098AD9-E881-4688-8575-EB8787DD833B}"/>
              </a:ext>
            </a:extLst>
          </p:cNvPr>
          <p:cNvSpPr txBox="1">
            <a:spLocks/>
          </p:cNvSpPr>
          <p:nvPr/>
        </p:nvSpPr>
        <p:spPr>
          <a:xfrm>
            <a:off x="838200" y="356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4B7C08-9834-42AD-B95A-98383C6204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DE7D789-54DD-4BD0-8EB3-7B727ABADB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5FECFA-F03C-4233-8C3B-6182EBFA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690688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52AFF1-78DE-4D1F-B084-0C8A66D3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2844801"/>
            <a:ext cx="9976338" cy="3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6F943B-3D85-4EC5-AAA1-7D46A44247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9BD217-FC65-4E76-A8F3-7266C0AF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49CCD0-918E-4401-B615-63443E543A8C}"/>
              </a:ext>
            </a:extLst>
          </p:cNvPr>
          <p:cNvSpPr txBox="1"/>
          <p:nvPr/>
        </p:nvSpPr>
        <p:spPr>
          <a:xfrm>
            <a:off x="3635583" y="3847002"/>
            <a:ext cx="492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197460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37692AB-D723-420D-9ED2-A9C851A8DC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470488-AC5A-40C6-9642-31637EE9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63CABB-AC5F-4561-AC71-8462E722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BBDFF4-EDB3-4A00-9F25-D99BAF5E06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(5 min)</a:t>
            </a:r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FC4192C-C165-4B82-9195-2237473246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Extend your program by asking for your age.</a:t>
            </a:r>
          </a:p>
          <a:p>
            <a:r>
              <a:rPr lang="en-US"/>
              <a:t>Use the while loop to do this until you get your age right.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B7B97-DC4A-4605-A7E9-13CBBA8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FDA8BC-6B7B-476C-B392-E355AFB8A2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Installed Thonny</a:t>
            </a:r>
          </a:p>
          <a:p>
            <a:r>
              <a:rPr lang="en-US">
                <a:solidFill>
                  <a:srgbClr val="800080"/>
                </a:solidFill>
              </a:rPr>
              <a:t>print</a:t>
            </a:r>
            <a:r>
              <a:rPr lang="en-US"/>
              <a:t>(“Hello world”)</a:t>
            </a:r>
          </a:p>
          <a:p>
            <a:r>
              <a:rPr lang="en-US"/>
              <a:t>Variables </a:t>
            </a:r>
          </a:p>
          <a:p>
            <a:pPr lvl="1"/>
            <a:r>
              <a:rPr lang="en-US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/>
              <a:t> = “hello world”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print</a:t>
            </a:r>
            <a:r>
              <a:rPr lang="en-US"/>
              <a:t>(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/>
              <a:t>)</a:t>
            </a:r>
          </a:p>
          <a:p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(“Enter something: ”)</a:t>
            </a:r>
          </a:p>
          <a:p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&amp; </a:t>
            </a:r>
            <a:r>
              <a:rPr lang="en-US">
                <a:solidFill>
                  <a:srgbClr val="7030A0"/>
                </a:solidFill>
              </a:rPr>
              <a:t>else</a:t>
            </a:r>
            <a:r>
              <a:rPr lang="en-US">
                <a:solidFill>
                  <a:srgbClr val="800080"/>
                </a:solidFill>
              </a:rPr>
              <a:t> </a:t>
            </a:r>
            <a:r>
              <a:rPr lang="en-US"/>
              <a:t>statement</a:t>
            </a:r>
            <a:endParaRPr lang="en-US">
              <a:solidFill>
                <a:srgbClr val="80008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while</a:t>
            </a:r>
            <a:r>
              <a:rPr lang="en-US"/>
              <a:t>() loop</a:t>
            </a:r>
          </a:p>
          <a:p>
            <a:r>
              <a:rPr lang="en-US">
                <a:solidFill>
                  <a:srgbClr val="7030A0"/>
                </a:solidFill>
              </a:rPr>
              <a:t>int</a:t>
            </a:r>
            <a:r>
              <a:rPr lang="en-US"/>
              <a:t>(</a:t>
            </a:r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())</a:t>
            </a:r>
            <a:endParaRPr lang="en-US" dirty="0"/>
          </a:p>
        </p:txBody>
      </p:sp>
      <p:pic>
        <p:nvPicPr>
          <p:cNvPr id="6" name="Picture 2" descr="Afbeeldingsresultaat voor python programming">
            <a:extLst>
              <a:ext uri="{FF2B5EF4-FFF2-40B4-BE49-F238E27FC236}">
                <a16:creationId xmlns:a16="http://schemas.microsoft.com/office/drawing/2014/main" id="{2C771C5C-5CCA-4814-A30F-99515E9E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6" y="681037"/>
            <a:ext cx="5005754" cy="50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11992C-8CA8-42F1-AD2F-94E50F084B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9F776-5499-4A93-AEBE-8E13A4EA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64EE3A-0AE0-4C3B-838B-D5176635A010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17623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2A9562-D19C-454E-9385-841A36EFC5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078545-0314-4B9F-8BF7-20D5C43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C60AB3-142F-484F-A685-060B4D39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EAABD3-DE9E-4D6D-9769-6FE41BAA19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A1D5B3-9F52-4373-8538-DD5CF23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8932B6A-9305-456C-9CCC-9E7F926CB85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32031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0BF47D-F6BC-409D-8D68-3857707DEB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EE163-7CE0-49A3-9E49-5232512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AC436277-D981-4346-A7F3-A5102C27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7AF996-832D-4041-B165-389D795D9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BE57A-D7E3-4466-BCCF-25A7695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E2315B-A616-4484-A527-FDD58D3C2602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2139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E5D129-E6C2-4573-9B3E-513CD93C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CD411C-9EB5-4D2A-9337-92D6EE2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9380C3-F199-4614-B9C3-244DAE85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7CF4D2D-8671-41A6-97BE-85D31BBB0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0DCCFF-8EFE-4A96-828D-5C62AB4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2807BE-157A-4EA0-B603-64B169D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0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280</Words>
  <Application>Microsoft Office PowerPoint</Application>
  <PresentationFormat>Breedbeeld</PresentationFormat>
  <Paragraphs>57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23</cp:revision>
  <dcterms:created xsi:type="dcterms:W3CDTF">2019-10-09T11:10:58Z</dcterms:created>
  <dcterms:modified xsi:type="dcterms:W3CDTF">2019-10-29T12:00:05Z</dcterms:modified>
</cp:coreProperties>
</file>