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4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1" r:id="rId18"/>
    <p:sldId id="302" r:id="rId19"/>
    <p:sldId id="303" r:id="rId20"/>
    <p:sldId id="304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72" r:id="rId31"/>
    <p:sldId id="276" r:id="rId32"/>
    <p:sldId id="278" r:id="rId33"/>
    <p:sldId id="320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296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63" r:id="rId5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2385" autoAdjust="0"/>
  </p:normalViewPr>
  <p:slideViewPr>
    <p:cSldViewPr snapToGrid="0">
      <p:cViewPr varScale="1">
        <p:scale>
          <a:sx n="42" d="100"/>
          <a:sy n="42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17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5-12-2019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>
                <a:latin typeface="+mj-lt"/>
              </a:rPr>
              <a:t>Introduction</a:t>
            </a:r>
            <a:br>
              <a:rPr lang="nl-NL" sz="5400" dirty="0">
                <a:latin typeface="+mj-lt"/>
              </a:rPr>
            </a:br>
            <a:r>
              <a:rPr lang="nl-NL" sz="5400" dirty="0">
                <a:latin typeface="+mj-lt"/>
              </a:rPr>
              <a:t> </a:t>
            </a:r>
            <a:r>
              <a:rPr lang="en-US" sz="5400" dirty="0">
                <a:latin typeface="+mj-lt"/>
              </a:rPr>
              <a:t>to</a:t>
            </a:r>
            <a:r>
              <a:rPr lang="nl-NL" sz="5400" dirty="0">
                <a:latin typeface="+mj-lt"/>
              </a:rPr>
              <a:t> Python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CB3A01-33B4-428C-BE7C-A6EAE5C96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6E7E40-8E39-4488-B843-6CE955E1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9A59903-8FC3-4EBF-8555-47C963CA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B53C373-EF27-4044-8D8F-ED05E1FEEE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63CBBDB-BF48-407E-A0D8-80DC4DE1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E57F11E-6A76-4CE0-88C7-6F20DFC73DA3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40237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88B554-30EB-469D-A5D1-80A5082364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CDBCE8-8163-4E37-8A54-CDFA50C4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02DBAA6-8D1E-4047-9256-2E19F8E4AFBB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24601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31EAF75-5BE7-434A-A242-A75879CA9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B43BB9-A8E8-4CED-92E9-B5B92242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1D5665-909C-4638-AD09-9DC8CAEF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072062"/>
            <a:ext cx="8963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0342E7-9AA4-4C14-A434-4708E4D26E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83785F-A2FA-4DC2-A19A-F36C5672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809E43-E462-4025-875D-75B34AFBAE5A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4433417-ED5E-4D16-862A-37A0DF46F94C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28973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E4F60C3-813E-4530-ABE0-A689EA3834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DB808F-189F-4260-9887-9A995C1E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DB3D413-1DAA-4F4C-8094-DB212505ACFB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2390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61C755-98C0-431F-90FA-6A25502AF2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C5B994-A484-4278-BFE5-DAC3F6C1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82690D-7299-4DDB-AB9B-372F9D52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C37F544-598C-4D14-93FC-0E4C42EC9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EBA2C4-DFA2-467B-AF89-F21EBB21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F4330A2-B194-405E-803A-2DC4744DABF6}"/>
              </a:ext>
            </a:extLst>
          </p:cNvPr>
          <p:cNvSpPr txBox="1"/>
          <p:nvPr/>
        </p:nvSpPr>
        <p:spPr>
          <a:xfrm>
            <a:off x="3417574" y="4044462"/>
            <a:ext cx="535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214882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DE7D789-54DD-4BD0-8EB3-7B727ABADB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5FECFA-F03C-4233-8C3B-6182EBFA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690688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52AFF1-78DE-4D1F-B084-0C8A66D3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2844801"/>
            <a:ext cx="9976338" cy="32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6F943B-3D85-4EC5-AAA1-7D46A44247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9BD217-FC65-4E76-A8F3-7266C0AF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49CCD0-918E-4401-B615-63443E543A8C}"/>
              </a:ext>
            </a:extLst>
          </p:cNvPr>
          <p:cNvSpPr txBox="1"/>
          <p:nvPr/>
        </p:nvSpPr>
        <p:spPr>
          <a:xfrm>
            <a:off x="3635583" y="3847002"/>
            <a:ext cx="492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197460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F098AD9-E881-4688-8575-EB8787DD833B}"/>
              </a:ext>
            </a:extLst>
          </p:cNvPr>
          <p:cNvSpPr txBox="1">
            <a:spLocks/>
          </p:cNvSpPr>
          <p:nvPr/>
        </p:nvSpPr>
        <p:spPr>
          <a:xfrm>
            <a:off x="838200" y="356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4B7C08-9834-42AD-B95A-98383C6204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37692AB-D723-420D-9ED2-A9C851A8DC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470488-AC5A-40C6-9642-31637EE9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63CABB-AC5F-4561-AC71-8462E722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8F6EC59-1258-4780-80A3-50FBB7395798}"/>
              </a:ext>
            </a:extLst>
          </p:cNvPr>
          <p:cNvSpPr txBox="1"/>
          <p:nvPr/>
        </p:nvSpPr>
        <p:spPr>
          <a:xfrm>
            <a:off x="4449618" y="5129213"/>
            <a:ext cx="329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</a:t>
            </a:r>
            <a:r>
              <a:rPr lang="en-US" sz="2800" dirty="0" err="1">
                <a:solidFill>
                  <a:srgbClr val="7F0050"/>
                </a:solidFill>
              </a:rPr>
              <a:t>elif</a:t>
            </a:r>
            <a:r>
              <a:rPr lang="en-US" sz="28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FF4A90B-9074-4E95-9E6F-89F4316D90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we need to build a calculator?</a:t>
            </a:r>
          </a:p>
          <a:p>
            <a:pPr lvl="1"/>
            <a:r>
              <a:rPr lang="en-US"/>
              <a:t>2 numbers</a:t>
            </a:r>
          </a:p>
          <a:p>
            <a:pPr lvl="1"/>
            <a:r>
              <a:rPr lang="en-US"/>
              <a:t>An operator (+, -, /, *)</a:t>
            </a:r>
          </a:p>
          <a:p>
            <a:pPr lvl="1"/>
            <a:r>
              <a:rPr lang="en-US"/>
              <a:t>An output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DBD44AD-7918-427C-A774-341B6F53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Calculator 25 min </a:t>
            </a:r>
          </a:p>
        </p:txBody>
      </p:sp>
    </p:spTree>
    <p:extLst>
      <p:ext uri="{BB962C8B-B14F-4D97-AF65-F5344CB8AC3E}">
        <p14:creationId xmlns:p14="http://schemas.microsoft.com/office/powerpoint/2010/main" val="33076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6447DE-991B-4B7E-80D3-7F987E2E7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Calculator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F11AF1D-44ED-4567-9EC5-3AB7002AB1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use from our Python knowledge?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 err="1">
                <a:solidFill>
                  <a:srgbClr val="7F0050"/>
                </a:solidFill>
              </a:rPr>
              <a:t>elif</a:t>
            </a:r>
            <a:r>
              <a:rPr lang="en-US" dirty="0"/>
              <a:t> &amp; </a:t>
            </a:r>
            <a:r>
              <a:rPr lang="en-US" dirty="0">
                <a:solidFill>
                  <a:srgbClr val="7F0050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while</a:t>
            </a:r>
            <a:r>
              <a:rPr lang="en-US" dirty="0"/>
              <a:t>() (optional)</a:t>
            </a:r>
            <a:endParaRPr lang="en-US" dirty="0">
              <a:solidFill>
                <a:srgbClr val="80008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622EDC6-C4F0-4056-9756-CE2CB7A690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Assignment build the calculator (25 min)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22C419C-9170-4004-8775-C4FAD4AEE0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There are 3 inputs, 2 numbers and 1 operator(+, -, *, /)</a:t>
            </a:r>
          </a:p>
          <a:p>
            <a:r>
              <a:rPr lang="en-US"/>
              <a:t>Check the inputs on one of the inputs.</a:t>
            </a:r>
          </a:p>
          <a:p>
            <a:r>
              <a:rPr lang="en-US">
                <a:solidFill>
                  <a:srgbClr val="7F0050"/>
                </a:solidFill>
              </a:rPr>
              <a:t>print</a:t>
            </a:r>
            <a:r>
              <a:rPr lang="en-US"/>
              <a:t> the result like this: (1 + 1 = 2) or (2 * 2 = 4)</a:t>
            </a:r>
          </a:p>
          <a:p>
            <a:endParaRPr lang="en-US"/>
          </a:p>
          <a:p>
            <a:r>
              <a:rPr lang="en-US"/>
              <a:t>Optional:</a:t>
            </a:r>
          </a:p>
          <a:p>
            <a:pPr lvl="1"/>
            <a:r>
              <a:rPr lang="en-US"/>
              <a:t>Use the </a:t>
            </a:r>
            <a:r>
              <a:rPr lang="en-US">
                <a:solidFill>
                  <a:srgbClr val="7F0050"/>
                </a:solidFill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/>
              <a:t>Extend it with square and/or root (google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225913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8A41AF-7CE4-4139-8572-789EEA942F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6D62E0-A33F-4A6B-9D5D-0BCE8865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D675FFB-9AC9-442F-9F7A-32634D24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43680"/>
            <a:ext cx="4286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101181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19433F8-9F2E-4409-9D3C-88B00E0E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4343679"/>
            <a:ext cx="4581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11992C-8CA8-42F1-AD2F-94E50F084B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9F776-5499-4A93-AEBE-8E13A4EA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664EE3A-0AE0-4C3B-838B-D5176635A010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176236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690688"/>
            <a:ext cx="4733925" cy="1123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28DDA3A-3D84-4125-84E1-C16013626511}"/>
              </a:ext>
            </a:extLst>
          </p:cNvPr>
          <p:cNvSpPr txBox="1"/>
          <p:nvPr/>
        </p:nvSpPr>
        <p:spPr>
          <a:xfrm>
            <a:off x="3729037" y="4043363"/>
            <a:ext cx="470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642802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098"/>
            <a:ext cx="4733925" cy="11239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C4EFD01B-6DD9-4A22-BC6E-7D5B3D87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7" y="177323"/>
            <a:ext cx="3905250" cy="550545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A6F2C6A-8791-4512-9FDD-0725157E5776}"/>
              </a:ext>
            </a:extLst>
          </p:cNvPr>
          <p:cNvSpPr txBox="1"/>
          <p:nvPr/>
        </p:nvSpPr>
        <p:spPr>
          <a:xfrm>
            <a:off x="838200" y="3927953"/>
            <a:ext cx="300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loop from 0 to 10</a:t>
            </a:r>
          </a:p>
        </p:txBody>
      </p:sp>
    </p:spTree>
    <p:extLst>
      <p:ext uri="{BB962C8B-B14F-4D97-AF65-F5344CB8AC3E}">
        <p14:creationId xmlns:p14="http://schemas.microsoft.com/office/powerpoint/2010/main" val="94392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34F9A5-1EB6-4E1B-BAE0-4ECFAA1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triangular number (20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B68EEA-E9F2-4B3C-90BB-E1620DE74BF0}"/>
              </a:ext>
            </a:extLst>
          </p:cNvPr>
          <p:cNvSpPr txBox="1"/>
          <p:nvPr/>
        </p:nvSpPr>
        <p:spPr>
          <a:xfrm>
            <a:off x="838200" y="1890944"/>
            <a:ext cx="9738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assignment is the same as the previous but now you need to figure something out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for loop that goes from 1 until the number given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if the user gives 5 as in input the result must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+ 2 + 3 + 4 + 5 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should be printed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Arrays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4290345" y="4099762"/>
            <a:ext cx="361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in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3943455" y="4064251"/>
            <a:ext cx="4305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Array of numbers. </a:t>
            </a:r>
          </a:p>
          <a:p>
            <a:r>
              <a:rPr lang="en-US" sz="2800" dirty="0"/>
              <a:t>variable has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3159068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2252158" y="4244034"/>
            <a:ext cx="7687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is the first item of the array with the index of 0</a:t>
            </a:r>
          </a:p>
          <a:p>
            <a:r>
              <a:rPr lang="en-US" sz="2800" dirty="0"/>
              <a:t>2 is the second item of the array with the index of 1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B25ACE-4756-4171-9B2C-160EAA78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286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2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997188" y="4503807"/>
            <a:ext cx="419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print the whole array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BB4EBE4-2898-4DAD-BA33-58E374AE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595562"/>
            <a:ext cx="7600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79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290762"/>
            <a:ext cx="7439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2A9562-D19C-454E-9385-841A36EFC5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078545-0314-4B9F-8BF7-20D5C43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C60AB3-142F-484F-A685-060B4D39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8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6" y="2236321"/>
            <a:ext cx="7439025" cy="2276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38E841F-F629-45CE-B34F-D6C542D0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4543425"/>
            <a:ext cx="4229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3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C36D0C71-DB7B-4269-9FD3-B1C6EBC8BF26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150771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398F843E-CDAB-48FE-ACF5-40EFB099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389155"/>
            <a:ext cx="7529804" cy="20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6A63F3A-64A5-4A7D-B2FC-353D1FBEA6B3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392400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6BAC541-3901-481E-8C82-0301E352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5" y="4389155"/>
            <a:ext cx="4162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how to loop through the array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0080"/>
                </a:solidFill>
              </a:rPr>
              <a:t>print</a:t>
            </a:r>
            <a:r>
              <a:rPr lang="en-US" sz="2800" dirty="0"/>
              <a:t> the items in the loop one by one</a:t>
            </a:r>
          </a:p>
        </p:txBody>
      </p:sp>
    </p:spTree>
    <p:extLst>
      <p:ext uri="{BB962C8B-B14F-4D97-AF65-F5344CB8AC3E}">
        <p14:creationId xmlns:p14="http://schemas.microsoft.com/office/powerpoint/2010/main" val="1961241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9C01A7F-9F12-4381-9E75-F0960BA4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94" y="4121150"/>
            <a:ext cx="4105275" cy="23717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36FE86E-EE3E-4CDD-827C-6A1DCC7F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7192"/>
            <a:ext cx="922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7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F50AD9-67B6-402A-B58E-EE6FD88C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790700"/>
            <a:ext cx="5915025" cy="16383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6BCDA6E-68F8-4E44-9FE9-EBE968430D95}"/>
              </a:ext>
            </a:extLst>
          </p:cNvPr>
          <p:cNvSpPr txBox="1"/>
          <p:nvPr/>
        </p:nvSpPr>
        <p:spPr>
          <a:xfrm>
            <a:off x="2519314" y="4251135"/>
            <a:ext cx="715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append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314151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DEB2E69-15E1-4802-9A0C-AC908A60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5" y="1690688"/>
            <a:ext cx="5953125" cy="260985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6665EFE-0B2F-4314-8ED5-A50D45C6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59" y="4679301"/>
            <a:ext cx="3800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1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Fibonacci (25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Ask the user how long the array should be (</a:t>
            </a:r>
            <a:r>
              <a:rPr lang="en-US" sz="2800" dirty="0">
                <a:solidFill>
                  <a:srgbClr val="800080"/>
                </a:solidFill>
              </a:rPr>
              <a:t>input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the input of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0 the result should be 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1 the result should be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2 the result should be [1,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Else it should be a list of the length of the input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D8A081B-C922-48C9-8D38-E57BB5ED62BF}"/>
              </a:ext>
            </a:extLst>
          </p:cNvPr>
          <p:cNvSpPr txBox="1"/>
          <p:nvPr/>
        </p:nvSpPr>
        <p:spPr>
          <a:xfrm>
            <a:off x="838200" y="5106206"/>
            <a:ext cx="853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Fibonnaci</a:t>
            </a:r>
            <a:r>
              <a:rPr lang="en-US" i="1" dirty="0"/>
              <a:t> </a:t>
            </a:r>
            <a:r>
              <a:rPr lang="en-US" i="1" dirty="0" err="1"/>
              <a:t>seqence</a:t>
            </a:r>
            <a:r>
              <a:rPr lang="en-US" i="1" dirty="0"/>
              <a:t> is a sequence of numbers where the next number in the sequence </a:t>
            </a:r>
          </a:p>
          <a:p>
            <a:r>
              <a:rPr lang="en-US" i="1" dirty="0"/>
              <a:t>is the sum of the previous two numbers in the sequence. </a:t>
            </a:r>
          </a:p>
          <a:p>
            <a:r>
              <a:rPr lang="en-US" i="1" dirty="0"/>
              <a:t>The sequence looks like this: 1, 1, 2, 3, 5, 8, 13, 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4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EAABD3-DE9E-4D6D-9769-6FE41BAA19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A1D5B3-9F52-4373-8538-DD5CF23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8932B6A-9305-456C-9CCC-9E7F926CB85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3203187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Python syntax: </a:t>
            </a:r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input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while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()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&amp; else</a:t>
            </a:r>
          </a:p>
          <a:p>
            <a:r>
              <a:rPr lang="en-US" dirty="0"/>
              <a:t>Arrays, with numbers and strings</a:t>
            </a:r>
          </a:p>
          <a:p>
            <a:endParaRPr lang="en-US" dirty="0"/>
          </a:p>
          <a:p>
            <a:r>
              <a:rPr lang="en-US" dirty="0"/>
              <a:t>Build a calculator, Triangular number, build a for with an array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0BF47D-F6BC-409D-8D68-3857707DEB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7EE163-7CE0-49A3-9E49-5232512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AC436277-D981-4346-A7F3-A5102C27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5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A7AF996-832D-4041-B165-389D795D9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2BE57A-D7E3-4466-BCCF-25A7695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3E2315B-A616-4484-A527-FDD58D3C2602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21390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E5D129-E6C2-4573-9B3E-513CD93C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CD411C-9EB5-4D2A-9337-92D6EE2D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9380C3-F199-4614-B9C3-244DAE85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7CF4D2D-8671-41A6-97BE-85D31BBB0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0DCCFF-8EFE-4A96-828D-5C62AB4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2807BE-157A-4EA0-B603-64B169D1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0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636</Words>
  <Application>Microsoft Office PowerPoint</Application>
  <PresentationFormat>Breedbeeld</PresentationFormat>
  <Paragraphs>121</Paragraphs>
  <Slides>50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Example</vt:lpstr>
      <vt:lpstr>Calculator 25 min </vt:lpstr>
      <vt:lpstr>PowerPoint-presentatie</vt:lpstr>
      <vt:lpstr>PowerPoint-presentatie</vt:lpstr>
      <vt:lpstr>Example</vt:lpstr>
      <vt:lpstr>PowerPoint-presentatie</vt:lpstr>
      <vt:lpstr>Example</vt:lpstr>
      <vt:lpstr>Example</vt:lpstr>
      <vt:lpstr>Example</vt:lpstr>
      <vt:lpstr>Example</vt:lpstr>
      <vt:lpstr>Example</vt:lpstr>
      <vt:lpstr>Assignment triangular number (20 min)</vt:lpstr>
      <vt:lpstr>PowerPoint-presentatie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(15 min) </vt:lpstr>
      <vt:lpstr>Assignment (15 min) </vt:lpstr>
      <vt:lpstr>Example</vt:lpstr>
      <vt:lpstr>Example</vt:lpstr>
      <vt:lpstr>Assignment Fibonacci (25 min)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29</cp:revision>
  <dcterms:created xsi:type="dcterms:W3CDTF">2019-10-09T11:10:58Z</dcterms:created>
  <dcterms:modified xsi:type="dcterms:W3CDTF">2019-12-05T16:27:45Z</dcterms:modified>
</cp:coreProperties>
</file>