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301" r:id="rId3"/>
    <p:sldId id="266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299" r:id="rId24"/>
    <p:sldId id="302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F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CD72-B10C-4D2C-969F-84B0F9BCA71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2989-1A2E-4BA3-A866-EDE041D16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930-3E81-4D5E-9A7E-B91C9CA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D3CAF5-9F0A-4802-87E7-9D053ADC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9DA3F-D850-4DB7-9E0D-EAE5639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16898-2E92-48B0-A16A-3AEF6C8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615B4-A60E-4856-9300-F547D06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98D8-7FF2-47DC-BAFE-43F7FF5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9FF1ED-FCB5-4332-8428-5DD897D2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C53AC-1530-4E33-AB1A-F8F4890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65A79-C96E-40DB-8019-4C645A8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CA3DF-566C-4151-9064-576F786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E40167-0471-430D-AAB5-B8E9516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38C3E-B719-45E1-8F4D-789B816F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6C166-9FD6-4CC3-8BCE-77D6E53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81D529-0C42-4F5A-B6A9-4181A9B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C29F2-3117-4748-966B-08629E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742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6FFA-9F59-4A20-A4C0-3ACDAFD7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C878B1-AAB0-4339-B7F6-9970E675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1568BC-2955-40CF-81AE-06E16F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CE2C9-C63F-4D63-A042-3A003BF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739F0-CCA5-4016-B4C5-6225691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2B397-FAC1-479F-99D5-C5095AC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C2878-05AC-4B24-8730-BEF7FCF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DF715-BCD2-4329-A085-614E882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A502-466A-4143-B2E3-AECB06B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B7B5A-7BB7-4DD2-81FC-BC5CEF3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1F737-6B87-4B05-9CD6-576B309A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A560CD-0DCA-465C-902A-C68ABAC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1A6289-6CCA-455F-BF3C-009E22CE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9DF223-0B17-4265-996B-2E2D32B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4DCA-ADB0-4224-9C63-BA1129D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40A11E-FEBC-44D6-8A5C-4E4401C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CE54-34FF-4C38-8F3A-EBEC4E0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44271C-AE95-4EE7-86FE-AC6C183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6E09A-5740-40CC-B51C-548EF3A2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F6B566-C8AA-4B49-A424-53B91A0D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AE0EE-134C-491A-9024-69930693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480C0-94AB-4D2E-A5BB-9F16519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8A3EF6-1263-41F5-B097-A2C4589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E80956-98BA-41B7-9D0A-B6A3539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CC42-CD46-4B5C-9736-89F70E9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2970B2-2C15-461B-9436-BAAE84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8963DC-7D76-4B89-A594-2A1A1B9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EFFDF-CC73-45E4-B723-BE7734A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399CE3-3280-4E6B-AC89-0A303B1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B84FB5-2D9B-477A-9C1A-1D06506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58F275-E3C2-4228-984F-2A0AC0D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7B28-1148-4CA2-8510-441B32B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D065D-91D7-43E4-9343-5C866353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DC8ABF-76EF-4EC9-98A9-078A666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A56E8-FDEF-4812-8701-BEF10ED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46E46-3E16-4D98-813C-353391D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50C86-5813-4048-8912-3E543E6B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B224-C134-45B3-94BA-C70F08DE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08921F-EC3D-4934-A68B-81C69FF6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31DEF-5ED9-45FC-B275-6187D1B1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D40FEC-EDF3-4C12-9440-40DCE45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486DFE-7CE3-4B4E-8969-DE52785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C6DAA9-5259-4F92-9FD2-708782C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B1C619-7B3F-44F2-8EE3-11271A5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82D06-D517-468A-88AD-F5527F2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F172D-112E-4DE7-9086-3CF21C9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5E6FB-FD8E-4DB8-8C27-BC5B1678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42EAD-A726-455A-9937-D8E8F24D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A17ECF-0442-4595-A59E-D91FAA44D90B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Building a game with logic</a:t>
            </a:r>
            <a:endParaRPr lang="nl-NL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61770D33-31D7-45F0-9DE3-FC4DA9C5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8" y="856244"/>
            <a:ext cx="4841440" cy="48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4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998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we want to move. If we press ‘right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>
            <a:off x="4918228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998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we want to move. If we press ‘right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Player.y</a:t>
            </a:r>
            <a:r>
              <a:rPr lang="en-US" sz="2400" dirty="0"/>
              <a:t> = </a:t>
            </a:r>
            <a:r>
              <a:rPr lang="en-US" sz="2400" dirty="0" err="1"/>
              <a:t>Player.y</a:t>
            </a:r>
            <a:r>
              <a:rPr lang="en-US" sz="2400" dirty="0"/>
              <a:t> + 1  ||  </a:t>
            </a:r>
            <a:r>
              <a:rPr lang="en-US" sz="2400" dirty="0" err="1"/>
              <a:t>Player.y</a:t>
            </a:r>
            <a:r>
              <a:rPr lang="en-US" sz="2400" dirty="0"/>
              <a:t> = 375 + 1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>
            <a:off x="4918228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‘left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 rot="10800000">
            <a:off x="3855865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393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‘left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Player.y</a:t>
            </a:r>
            <a:r>
              <a:rPr lang="en-US" sz="2400" dirty="0"/>
              <a:t> = </a:t>
            </a:r>
            <a:r>
              <a:rPr lang="en-US" sz="2400" dirty="0" err="1"/>
              <a:t>Player.y</a:t>
            </a:r>
            <a:r>
              <a:rPr lang="en-US" sz="2400" dirty="0"/>
              <a:t> - 1  ||  </a:t>
            </a:r>
            <a:r>
              <a:rPr lang="en-US" sz="2400" dirty="0" err="1"/>
              <a:t>Player.y</a:t>
            </a:r>
            <a:r>
              <a:rPr lang="en-US" sz="2400" dirty="0"/>
              <a:t> = 375 - 1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B5E8AD9-D056-4237-ACF4-C1A0B95A8C59}"/>
              </a:ext>
            </a:extLst>
          </p:cNvPr>
          <p:cNvSpPr/>
          <p:nvPr/>
        </p:nvSpPr>
        <p:spPr>
          <a:xfrm rot="10800000">
            <a:off x="3855865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or ‘up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 rot="16200000">
            <a:off x="4340212" y="1705764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527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‘up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Player.x</a:t>
            </a:r>
            <a:r>
              <a:rPr lang="en-US" sz="2400" dirty="0"/>
              <a:t> = </a:t>
            </a:r>
            <a:r>
              <a:rPr lang="en-US" sz="2400" dirty="0" err="1"/>
              <a:t>Player.x</a:t>
            </a:r>
            <a:r>
              <a:rPr lang="en-US" sz="2400" dirty="0"/>
              <a:t> + 1  ||  </a:t>
            </a:r>
            <a:r>
              <a:rPr lang="en-US" sz="2400" dirty="0" err="1"/>
              <a:t>Player.x</a:t>
            </a:r>
            <a:r>
              <a:rPr lang="en-US" sz="2400" dirty="0"/>
              <a:t> = 275 + 1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E76BA88E-B2C7-4480-A9ED-A089CEC5D871}"/>
              </a:ext>
            </a:extLst>
          </p:cNvPr>
          <p:cNvSpPr/>
          <p:nvPr/>
        </p:nvSpPr>
        <p:spPr>
          <a:xfrm rot="16200000">
            <a:off x="4340212" y="1705764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‘down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9645B3CA-57E3-420C-8F98-24C87D74E040}"/>
              </a:ext>
            </a:extLst>
          </p:cNvPr>
          <p:cNvSpPr/>
          <p:nvPr/>
        </p:nvSpPr>
        <p:spPr>
          <a:xfrm rot="5400000">
            <a:off x="4340209" y="2803637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409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‘down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Player.x</a:t>
            </a:r>
            <a:r>
              <a:rPr lang="en-US" sz="2400" dirty="0"/>
              <a:t> = </a:t>
            </a:r>
            <a:r>
              <a:rPr lang="en-US" sz="2400" dirty="0" err="1"/>
              <a:t>Player.x</a:t>
            </a:r>
            <a:r>
              <a:rPr lang="en-US" sz="2400" dirty="0"/>
              <a:t> - 1  ||  </a:t>
            </a:r>
            <a:r>
              <a:rPr lang="en-US" sz="2400" dirty="0" err="1"/>
              <a:t>Player.x</a:t>
            </a:r>
            <a:r>
              <a:rPr lang="en-US" sz="2400" dirty="0"/>
              <a:t> = 275 - 1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B5E8AD9-D056-4237-ACF4-C1A0B95A8C59}"/>
              </a:ext>
            </a:extLst>
          </p:cNvPr>
          <p:cNvSpPr/>
          <p:nvPr/>
        </p:nvSpPr>
        <p:spPr>
          <a:xfrm rot="5400000">
            <a:off x="4340209" y="2803637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730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hold ‘down arrow’ the block will keep moving down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344E58-D7BC-4F60-871C-6BBF8391865E}"/>
              </a:ext>
            </a:extLst>
          </p:cNvPr>
          <p:cNvSpPr txBox="1"/>
          <p:nvPr/>
        </p:nvSpPr>
        <p:spPr>
          <a:xfrm>
            <a:off x="3460553" y="6070092"/>
            <a:ext cx="291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out of the screen</a:t>
            </a:r>
          </a:p>
        </p:txBody>
      </p:sp>
    </p:spTree>
    <p:extLst>
      <p:ext uri="{BB962C8B-B14F-4D97-AF65-F5344CB8AC3E}">
        <p14:creationId xmlns:p14="http://schemas.microsoft.com/office/powerpoint/2010/main" val="997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00078 0.3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730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hold ‘down arrow’ the block will keep moving down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344E58-D7BC-4F60-871C-6BBF8391865E}"/>
              </a:ext>
            </a:extLst>
          </p:cNvPr>
          <p:cNvSpPr txBox="1"/>
          <p:nvPr/>
        </p:nvSpPr>
        <p:spPr>
          <a:xfrm>
            <a:off x="2359722" y="5972438"/>
            <a:ext cx="515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 how do we make it stop at the edge?</a:t>
            </a:r>
          </a:p>
        </p:txBody>
      </p:sp>
    </p:spTree>
    <p:extLst>
      <p:ext uri="{BB962C8B-B14F-4D97-AF65-F5344CB8AC3E}">
        <p14:creationId xmlns:p14="http://schemas.microsoft.com/office/powerpoint/2010/main" val="33125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0144 0.2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3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Purpose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DC3D85E-C421-451F-99D9-A95FB9684CC2}"/>
              </a:ext>
            </a:extLst>
          </p:cNvPr>
          <p:cNvSpPr txBox="1"/>
          <p:nvPr/>
        </p:nvSpPr>
        <p:spPr>
          <a:xfrm>
            <a:off x="838200" y="1690688"/>
            <a:ext cx="4799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Recognizing</a:t>
            </a:r>
            <a:r>
              <a:rPr lang="nl-NL" sz="2400" dirty="0"/>
              <a:t> logic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To</a:t>
            </a:r>
            <a:r>
              <a:rPr lang="nl-NL" sz="2400" dirty="0"/>
              <a:t> combine logic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writing</a:t>
            </a:r>
            <a:r>
              <a:rPr lang="nl-NL" sz="2400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134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97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do the same for top, left and right border</a:t>
            </a:r>
          </a:p>
        </p:txBody>
      </p:sp>
    </p:spTree>
    <p:extLst>
      <p:ext uri="{BB962C8B-B14F-4D97-AF65-F5344CB8AC3E}">
        <p14:creationId xmlns:p14="http://schemas.microsoft.com/office/powerpoint/2010/main" val="385840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8232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‘W’ we want to shoot a projectile on what position is </a:t>
            </a:r>
          </a:p>
          <a:p>
            <a:r>
              <a:rPr lang="en-US" sz="2400" dirty="0"/>
              <a:t>needed to let it start from the middle of the </a:t>
            </a:r>
            <a:r>
              <a:rPr lang="en-US" sz="2400" b="1" dirty="0"/>
              <a:t>player?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C836C5E-2875-4BE8-A227-8B25FBCA7318}"/>
              </a:ext>
            </a:extLst>
          </p:cNvPr>
          <p:cNvSpPr/>
          <p:nvPr/>
        </p:nvSpPr>
        <p:spPr>
          <a:xfrm>
            <a:off x="4912584" y="1941989"/>
            <a:ext cx="45719" cy="4173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76F308-C0AC-4AF8-9842-E3678BB6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43" y="2114789"/>
            <a:ext cx="54869" cy="4267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CFBDB95-E90C-4CBE-9DFA-6C3AF646A0FC}"/>
              </a:ext>
            </a:extLst>
          </p:cNvPr>
          <p:cNvSpPr txBox="1"/>
          <p:nvPr/>
        </p:nvSpPr>
        <p:spPr>
          <a:xfrm>
            <a:off x="9533239" y="215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25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FCC74DD-6E97-4DDA-846D-D55405B1A58A}"/>
              </a:ext>
            </a:extLst>
          </p:cNvPr>
          <p:cNvSpPr txBox="1"/>
          <p:nvPr/>
        </p:nvSpPr>
        <p:spPr>
          <a:xfrm>
            <a:off x="9765993" y="2692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81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421713" y="39940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50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2343144" y="226212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50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3318933" y="1253622"/>
            <a:ext cx="2928535" cy="2575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C836C5E-2875-4BE8-A227-8B25FBCA7318}"/>
              </a:ext>
            </a:extLst>
          </p:cNvPr>
          <p:cNvSpPr/>
          <p:nvPr/>
        </p:nvSpPr>
        <p:spPr>
          <a:xfrm>
            <a:off x="4679119" y="1238623"/>
            <a:ext cx="96081" cy="13928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76F308-C0AC-4AF8-9842-E3678BB6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43" y="2114789"/>
            <a:ext cx="54869" cy="4267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CFBDB95-E90C-4CBE-9DFA-6C3AF646A0FC}"/>
              </a:ext>
            </a:extLst>
          </p:cNvPr>
          <p:cNvSpPr txBox="1"/>
          <p:nvPr/>
        </p:nvSpPr>
        <p:spPr>
          <a:xfrm>
            <a:off x="9533239" y="215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25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FCC74DD-6E97-4DDA-846D-D55405B1A58A}"/>
              </a:ext>
            </a:extLst>
          </p:cNvPr>
          <p:cNvSpPr txBox="1"/>
          <p:nvPr/>
        </p:nvSpPr>
        <p:spPr>
          <a:xfrm>
            <a:off x="9770025" y="2583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F7E0E0A-7DE4-4D61-9EA9-5440CD469D5F}"/>
              </a:ext>
            </a:extLst>
          </p:cNvPr>
          <p:cNvSpPr txBox="1"/>
          <p:nvPr/>
        </p:nvSpPr>
        <p:spPr>
          <a:xfrm>
            <a:off x="991542" y="4528034"/>
            <a:ext cx="9689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/>
              <a:t>Now</a:t>
            </a:r>
            <a:r>
              <a:rPr lang="nl-NL" sz="2400" dirty="0"/>
              <a:t> we do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y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on </a:t>
            </a:r>
            <a:r>
              <a:rPr lang="nl-NL" sz="2400" dirty="0" err="1"/>
              <a:t>this</a:t>
            </a:r>
            <a:r>
              <a:rPr lang="nl-NL" sz="2400" dirty="0"/>
              <a:t>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is 375,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width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</a:t>
            </a:r>
            <a:r>
              <a:rPr lang="nl-NL" sz="2400" dirty="0" err="1"/>
              <a:t>which</a:t>
            </a:r>
            <a:r>
              <a:rPr lang="nl-NL" sz="2400" dirty="0"/>
              <a:t> is 50 </a:t>
            </a:r>
            <a:r>
              <a:rPr lang="nl-NL" sz="2400" dirty="0" err="1"/>
              <a:t>and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width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projectile</a:t>
            </a:r>
            <a:r>
              <a:rPr lang="nl-NL" sz="2400" dirty="0"/>
              <a:t> </a:t>
            </a:r>
            <a:r>
              <a:rPr lang="nl-NL" sz="2400" dirty="0" err="1"/>
              <a:t>which</a:t>
            </a:r>
            <a:r>
              <a:rPr lang="nl-NL" sz="2400" dirty="0"/>
              <a:t> is 10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1052B8-3055-4B8C-9081-229C0F3E8C5C}"/>
              </a:ext>
            </a:extLst>
          </p:cNvPr>
          <p:cNvSpPr txBox="1"/>
          <p:nvPr/>
        </p:nvSpPr>
        <p:spPr>
          <a:xfrm>
            <a:off x="1047987" y="5772340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The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: 275 + (50/2) = 300</a:t>
            </a:r>
          </a:p>
        </p:txBody>
      </p:sp>
    </p:spTree>
    <p:extLst>
      <p:ext uri="{BB962C8B-B14F-4D97-AF65-F5344CB8AC3E}">
        <p14:creationId xmlns:p14="http://schemas.microsoft.com/office/powerpoint/2010/main" val="135333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421713" y="39940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50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2343144" y="226212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50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3318933" y="1253622"/>
            <a:ext cx="2928535" cy="2575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C836C5E-2875-4BE8-A227-8B25FBCA7318}"/>
              </a:ext>
            </a:extLst>
          </p:cNvPr>
          <p:cNvSpPr/>
          <p:nvPr/>
        </p:nvSpPr>
        <p:spPr>
          <a:xfrm>
            <a:off x="4679119" y="1238623"/>
            <a:ext cx="96081" cy="13928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76F308-C0AC-4AF8-9842-E3678BB6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43" y="2114789"/>
            <a:ext cx="54869" cy="4267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CFBDB95-E90C-4CBE-9DFA-6C3AF646A0FC}"/>
              </a:ext>
            </a:extLst>
          </p:cNvPr>
          <p:cNvSpPr txBox="1"/>
          <p:nvPr/>
        </p:nvSpPr>
        <p:spPr>
          <a:xfrm>
            <a:off x="9533239" y="215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25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FCC74DD-6E97-4DDA-846D-D55405B1A58A}"/>
              </a:ext>
            </a:extLst>
          </p:cNvPr>
          <p:cNvSpPr txBox="1"/>
          <p:nvPr/>
        </p:nvSpPr>
        <p:spPr>
          <a:xfrm>
            <a:off x="9770025" y="2583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F7E0E0A-7DE4-4D61-9EA9-5440CD469D5F}"/>
              </a:ext>
            </a:extLst>
          </p:cNvPr>
          <p:cNvSpPr txBox="1"/>
          <p:nvPr/>
        </p:nvSpPr>
        <p:spPr>
          <a:xfrm>
            <a:off x="991542" y="4528034"/>
            <a:ext cx="8541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First we do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x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on </a:t>
            </a:r>
            <a:r>
              <a:rPr lang="nl-NL" sz="2400" dirty="0" err="1"/>
              <a:t>this</a:t>
            </a:r>
            <a:r>
              <a:rPr lang="nl-NL" sz="2400" dirty="0"/>
              <a:t>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is 275 </a:t>
            </a:r>
            <a:r>
              <a:rPr lang="nl-NL" sz="2400" dirty="0" err="1"/>
              <a:t>and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height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</a:t>
            </a:r>
            <a:r>
              <a:rPr lang="nl-NL" sz="2400" dirty="0" err="1"/>
              <a:t>which</a:t>
            </a:r>
            <a:r>
              <a:rPr lang="nl-NL" sz="2400" dirty="0"/>
              <a:t> is 50.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1052B8-3055-4B8C-9081-229C0F3E8C5C}"/>
              </a:ext>
            </a:extLst>
          </p:cNvPr>
          <p:cNvSpPr txBox="1"/>
          <p:nvPr/>
        </p:nvSpPr>
        <p:spPr>
          <a:xfrm>
            <a:off x="991542" y="5726051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The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: 375 + (50/2) – (10/2) = 395</a:t>
            </a:r>
          </a:p>
        </p:txBody>
      </p:sp>
    </p:spTree>
    <p:extLst>
      <p:ext uri="{BB962C8B-B14F-4D97-AF65-F5344CB8AC3E}">
        <p14:creationId xmlns:p14="http://schemas.microsoft.com/office/powerpoint/2010/main" val="8364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Purpose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DC3D85E-C421-451F-99D9-A95FB9684CC2}"/>
              </a:ext>
            </a:extLst>
          </p:cNvPr>
          <p:cNvSpPr txBox="1"/>
          <p:nvPr/>
        </p:nvSpPr>
        <p:spPr>
          <a:xfrm>
            <a:off x="838200" y="1690688"/>
            <a:ext cx="4799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Recognizing</a:t>
            </a:r>
            <a:r>
              <a:rPr lang="nl-NL" sz="2400" dirty="0"/>
              <a:t> logic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To</a:t>
            </a:r>
            <a:r>
              <a:rPr lang="nl-NL" sz="2400" dirty="0"/>
              <a:t> combine logic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writing</a:t>
            </a:r>
            <a:r>
              <a:rPr lang="nl-NL" sz="2400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0259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A8D4D2BE-F7CC-4C42-ADD7-8BCE9C787A7E}"/>
              </a:ext>
            </a:extLst>
          </p:cNvPr>
          <p:cNvSpPr txBox="1"/>
          <p:nvPr/>
        </p:nvSpPr>
        <p:spPr>
          <a:xfrm>
            <a:off x="2708983" y="2844225"/>
            <a:ext cx="6774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What</a:t>
            </a:r>
            <a:r>
              <a:rPr lang="nl-NL" sz="3200" dirty="0"/>
              <a:t> is </a:t>
            </a:r>
            <a:r>
              <a:rPr lang="nl-NL" sz="3200" dirty="0" err="1"/>
              <a:t>your</a:t>
            </a:r>
            <a:r>
              <a:rPr lang="nl-NL" sz="3200" dirty="0"/>
              <a:t> opinion </a:t>
            </a:r>
            <a:r>
              <a:rPr lang="nl-NL" sz="3200" dirty="0" err="1"/>
              <a:t>about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 </a:t>
            </a:r>
            <a:r>
              <a:rPr lang="nl-NL" sz="3200" dirty="0" err="1"/>
              <a:t>lesson</a:t>
            </a:r>
            <a:r>
              <a:rPr lang="nl-NL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867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7851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3006576" y="5610687"/>
            <a:ext cx="405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a grid of 800x600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621312" y="463744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299484" y="2267791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600</a:t>
            </a:r>
          </a:p>
        </p:txBody>
      </p:sp>
    </p:spTree>
    <p:extLst>
      <p:ext uri="{BB962C8B-B14F-4D97-AF65-F5344CB8AC3E}">
        <p14:creationId xmlns:p14="http://schemas.microsoft.com/office/powerpoint/2010/main" val="18881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3298258" y="5592932"/>
            <a:ext cx="347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a player of 50x50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9770602" y="2608270"/>
            <a:ext cx="852257" cy="772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89D4DDE-45E2-4A8A-B942-EFACBF30C4B1}"/>
              </a:ext>
            </a:extLst>
          </p:cNvPr>
          <p:cNvSpPr txBox="1"/>
          <p:nvPr/>
        </p:nvSpPr>
        <p:spPr>
          <a:xfrm>
            <a:off x="9987378" y="3380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B56B89-E6F2-4D9A-A296-C665DFF7094B}"/>
              </a:ext>
            </a:extLst>
          </p:cNvPr>
          <p:cNvSpPr txBox="1"/>
          <p:nvPr/>
        </p:nvSpPr>
        <p:spPr>
          <a:xfrm>
            <a:off x="9332416" y="2809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1789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1477471" y="5575176"/>
            <a:ext cx="7112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place the player in the middle of the screen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589522" y="20218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942997" y="5579147"/>
            <a:ext cx="8181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place the player on (0,0) it will be in the bottom left corner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1402671" y="3815178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2392331" y="5293298"/>
            <a:ext cx="590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vector is needed to get it in the middle?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4735319" y="5839260"/>
            <a:ext cx="181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</a:t>
            </a:r>
            <a:r>
              <a:rPr lang="en-US" sz="2400" dirty="0" err="1"/>
              <a:t>a,b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253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2898358" y="5161456"/>
            <a:ext cx="454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(x / 2) – 25 || A = (600 / 2) – 25</a:t>
            </a:r>
          </a:p>
          <a:p>
            <a:r>
              <a:rPr lang="en-US" sz="2400" dirty="0"/>
              <a:t>B = (y / 2) – 25 || B = (800 / 2) – 25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4478669" y="599245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(275,375)</a:t>
            </a:r>
          </a:p>
        </p:txBody>
      </p:sp>
    </p:spTree>
    <p:extLst>
      <p:ext uri="{BB962C8B-B14F-4D97-AF65-F5344CB8AC3E}">
        <p14:creationId xmlns:p14="http://schemas.microsoft.com/office/powerpoint/2010/main" val="25333493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714</Words>
  <Application>Microsoft Office PowerPoint</Application>
  <PresentationFormat>Breedbeeld</PresentationFormat>
  <Paragraphs>115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Kantoorthema</vt:lpstr>
      <vt:lpstr>PowerPoint-presentatie</vt:lpstr>
      <vt:lpstr>Purpose</vt:lpstr>
      <vt:lpstr>Example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Purpose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calculator</dc:title>
  <dc:creator>Joost Zonneveld</dc:creator>
  <cp:lastModifiedBy>Joost Zonneveld</cp:lastModifiedBy>
  <cp:revision>32</cp:revision>
  <dcterms:created xsi:type="dcterms:W3CDTF">2019-10-14T09:42:21Z</dcterms:created>
  <dcterms:modified xsi:type="dcterms:W3CDTF">2020-01-16T10:03:12Z</dcterms:modified>
</cp:coreProperties>
</file>