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9" r:id="rId3"/>
    <p:sldId id="287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3" r:id="rId16"/>
    <p:sldId id="304" r:id="rId17"/>
    <p:sldId id="305" r:id="rId18"/>
    <p:sldId id="30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Arrays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36D0C71-DB7B-4269-9FD3-B1C6EBC8BF26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150771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398F843E-CDAB-48FE-ACF5-40EFB099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389155"/>
            <a:ext cx="7529804" cy="2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6A63F3A-64A5-4A7D-B2FC-353D1FBEA6B3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3924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6BAC541-3901-481E-8C82-0301E352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5" y="4389155"/>
            <a:ext cx="4162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how to loop through the array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0080"/>
                </a:solidFill>
              </a:rPr>
              <a:t>print</a:t>
            </a:r>
            <a:r>
              <a:rPr lang="en-US" sz="2800" dirty="0"/>
              <a:t> the items in the loop one by one</a:t>
            </a:r>
          </a:p>
        </p:txBody>
      </p:sp>
    </p:spTree>
    <p:extLst>
      <p:ext uri="{BB962C8B-B14F-4D97-AF65-F5344CB8AC3E}">
        <p14:creationId xmlns:p14="http://schemas.microsoft.com/office/powerpoint/2010/main" val="196124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C01A7F-9F12-4381-9E75-F0960BA4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94" y="4121150"/>
            <a:ext cx="4105275" cy="23717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36FE86E-EE3E-4CDD-827C-6A1DCC7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7192"/>
            <a:ext cx="922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7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F50AD9-67B6-402A-B58E-EE6FD88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790700"/>
            <a:ext cx="5915025" cy="16383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BCDA6E-68F8-4E44-9FE9-EBE968430D95}"/>
              </a:ext>
            </a:extLst>
          </p:cNvPr>
          <p:cNvSpPr txBox="1"/>
          <p:nvPr/>
        </p:nvSpPr>
        <p:spPr>
          <a:xfrm>
            <a:off x="2519314" y="4251135"/>
            <a:ext cx="715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append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314151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DEB2E69-15E1-4802-9A0C-AC908A60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5" y="1690688"/>
            <a:ext cx="5953125" cy="26098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6665EFE-0B2F-4314-8ED5-A50D45C6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59" y="4679301"/>
            <a:ext cx="3800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Fibonacci (25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Ask the user how long the array should be (</a:t>
            </a:r>
            <a:r>
              <a:rPr lang="en-US" sz="2800" dirty="0">
                <a:solidFill>
                  <a:srgbClr val="800080"/>
                </a:solidFill>
              </a:rPr>
              <a:t>input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the input of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0 the result should be 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1 the result should be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2 the result should be [1,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Else it should be a list of the length of the input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D8A081B-C922-48C9-8D38-E57BB5ED62BF}"/>
              </a:ext>
            </a:extLst>
          </p:cNvPr>
          <p:cNvSpPr txBox="1"/>
          <p:nvPr/>
        </p:nvSpPr>
        <p:spPr>
          <a:xfrm>
            <a:off x="838200" y="5106206"/>
            <a:ext cx="853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Fibonnaci</a:t>
            </a:r>
            <a:r>
              <a:rPr lang="en-US" i="1" dirty="0"/>
              <a:t> </a:t>
            </a:r>
            <a:r>
              <a:rPr lang="en-US" i="1" dirty="0" err="1"/>
              <a:t>seqence</a:t>
            </a:r>
            <a:r>
              <a:rPr lang="en-US" i="1" dirty="0"/>
              <a:t> is a sequence of numbers where the next number in the sequence </a:t>
            </a:r>
          </a:p>
          <a:p>
            <a:r>
              <a:rPr lang="en-US" i="1" dirty="0"/>
              <a:t>is the sum of the previous two numbers in the sequence. </a:t>
            </a:r>
          </a:p>
          <a:p>
            <a:r>
              <a:rPr lang="en-US" i="1" dirty="0"/>
              <a:t>The sequence looks like this: 1, 1, 2, 3, 5, 8, 13, 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42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elif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</a:p>
          <a:p>
            <a:r>
              <a:rPr lang="en-US" dirty="0"/>
              <a:t>variabl</a:t>
            </a:r>
            <a:r>
              <a:rPr lang="en-US" dirty="0">
                <a:solidFill>
                  <a:srgbClr val="800080"/>
                </a:solidFill>
              </a:rPr>
              <a:t>e</a:t>
            </a:r>
            <a:r>
              <a:rPr lang="en-US" dirty="0"/>
              <a:t> += “string” / += 1</a:t>
            </a:r>
          </a:p>
          <a:p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How to google a problem</a:t>
            </a:r>
          </a:p>
          <a:p>
            <a:endParaRPr lang="en-US" dirty="0"/>
          </a:p>
          <a:p>
            <a:r>
              <a:rPr lang="en-US" dirty="0"/>
              <a:t>Created a simple calculator</a:t>
            </a:r>
          </a:p>
          <a:p>
            <a:r>
              <a:rPr lang="en-US" dirty="0"/>
              <a:t>Created a for loop that calculates a triangular number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3196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4290345" y="4099762"/>
            <a:ext cx="361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in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3943455" y="4064251"/>
            <a:ext cx="4305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Array of numbers. </a:t>
            </a:r>
          </a:p>
          <a:p>
            <a:r>
              <a:rPr lang="en-US" sz="2800" dirty="0"/>
              <a:t>variable has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1590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2252158" y="4244034"/>
            <a:ext cx="7687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is the first item of the array with the index of 0</a:t>
            </a:r>
          </a:p>
          <a:p>
            <a:r>
              <a:rPr lang="en-US" sz="2800" dirty="0"/>
              <a:t>2 is the second item of the array with the index of 1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B25ACE-4756-4171-9B2C-160EAA78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286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997188" y="4503807"/>
            <a:ext cx="419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print the whole array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BB4EBE4-2898-4DAD-BA33-58E374AE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95562"/>
            <a:ext cx="7600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290762"/>
            <a:ext cx="7439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6" y="2236321"/>
            <a:ext cx="7439025" cy="2276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38E841F-F629-45CE-B34F-D6C542D0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4543425"/>
            <a:ext cx="4229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8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283</Words>
  <Application>Microsoft Office PowerPoint</Application>
  <PresentationFormat>Breedbeeld</PresentationFormat>
  <Paragraphs>48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(15 min) </vt:lpstr>
      <vt:lpstr>Assignment (15 min) </vt:lpstr>
      <vt:lpstr>Example</vt:lpstr>
      <vt:lpstr>Example</vt:lpstr>
      <vt:lpstr>Assignment Fibonacci (25 min)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14</cp:revision>
  <dcterms:created xsi:type="dcterms:W3CDTF">2019-10-16T11:39:44Z</dcterms:created>
  <dcterms:modified xsi:type="dcterms:W3CDTF">2019-10-30T12:48:05Z</dcterms:modified>
</cp:coreProperties>
</file>