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6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385" autoAdjust="0"/>
  </p:normalViewPr>
  <p:slideViewPr>
    <p:cSldViewPr snapToGrid="0">
      <p:cViewPr varScale="1">
        <p:scale>
          <a:sx n="82" d="100"/>
          <a:sy n="82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7FBA3-C1DE-4114-8F2E-27DE21EA19B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AD745-3EDC-4820-88A6-69AA3262CE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questions:</a:t>
            </a:r>
          </a:p>
          <a:p>
            <a:endParaRPr lang="en-US" dirty="0"/>
          </a:p>
          <a:p>
            <a:r>
              <a:rPr lang="en-US" dirty="0"/>
              <a:t> - What are you thinking of with this subject?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AD745-3EDC-4820-88A6-69AA3262CE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71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if everyone knows what a variable 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AD745-3EDC-4820-88A6-69AA3262CE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48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to create a file in </a:t>
            </a:r>
            <a:r>
              <a:rPr lang="en-US" dirty="0" err="1"/>
              <a:t>Thonny</a:t>
            </a:r>
            <a:endParaRPr lang="en-US" dirty="0"/>
          </a:p>
          <a:p>
            <a:r>
              <a:rPr lang="en-US" dirty="0"/>
              <a:t>25 min is inclusive of </a:t>
            </a:r>
            <a:r>
              <a:rPr lang="en-US" dirty="0" err="1"/>
              <a:t>thonny</a:t>
            </a:r>
            <a:r>
              <a:rPr lang="en-US" dirty="0"/>
              <a:t> installation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AD745-3EDC-4820-88A6-69AA3262CE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74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AD745-3EDC-4820-88A6-69AA3262CE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92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AD745-3EDC-4820-88A6-69AA3262CE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8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7E36F-5D04-4181-B936-68DD26FC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13BD8A4-1F66-4D63-B4C3-B4EA7EB84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6310ADC-8B4A-4156-80F3-46B5ABBD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14-10-2019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EB12EF-AFFA-4409-9325-B2D711C8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9BFD3-43D5-4B27-9F9A-91862795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042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7B86D-662A-4A89-B2AB-CAA05CB2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2239111-7F06-4845-8A8D-B5AF9A486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AD7D34-E2CC-4479-B091-6FB1DB06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14-10-2019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3968CEC-6388-4AAC-B10F-1BA9D48C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E03754B-79A0-4C24-BF38-D91E81FA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145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2618B33-C5F4-4AB0-8EF1-3E9D6E322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73F0923-0E2E-4AF8-8F69-410F26265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2F101F-2365-43BC-A4C0-181FDD62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14-10-2019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B9CF26-5474-4D54-81AA-A51C9CD6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BCEE0F-362C-424F-97F2-757FB2FF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265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2E21D-1EA6-48C6-B35E-3DB4D71D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2192C6-2EA3-4739-B0D6-854E876BF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DE963D-D710-4350-8E87-4CEC85C3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14-10-2019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013D80-FCA1-44A2-B180-3F78D700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D61977-EAF9-4962-91F0-A75787EE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452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B2FC9-79A9-483F-A669-066CC3C4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1FD7487-3FBC-4789-BA52-802EE65E5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B8FD8E-661F-4F29-A114-7EE9EB51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14-10-2019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5B28F4-F267-4C73-9EDA-6431A474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0587F9-184B-4052-B0B8-5397A4A2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785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C6E8E-A62B-4B91-946A-51D6BC43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B9A7F2-732D-4D1B-9BF7-439B7128C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2E9E8A5-7CBC-4F45-A8FD-CBDA42599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3FA7EAE-4EC0-44D2-8E23-9E450913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14-10-2019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C7B85A9-A12A-40DA-9A70-E01F04D9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3D859E-2FFA-486B-9E06-E558275C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909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14CC8-F9F8-4107-B266-F9EB79A9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A4C908C-9D72-48A9-8284-2ECEC4E41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6E2D87A-96C1-436C-842D-F8232C43C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6C3426E-582D-40D6-AA61-20CE3F5AA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8316608-12BC-4C6F-A587-752F2302F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631B44B-843D-4950-AE64-778F7A5A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14-10-2019</a:t>
            </a:fld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9622AA1-53F8-4DCC-B908-39F02618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FA14C21-A8BA-4A88-8034-E42E6E49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956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94456-4352-45BD-ADF3-B3599010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DF1DE7D-0B5C-4395-91E8-230D202E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14-10-2019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A72D739-11DA-4A40-B9E2-9132559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F2F060B-F6C6-454C-8D98-53814938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23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1A1C855-3581-4BB7-AA65-B81E86FD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14-10-2019</a:t>
            </a:fld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ED2D41D-253D-4595-9A78-7E05F392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BAE0-55EA-47B1-A9E5-74AEF923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898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CF1E8-B060-44EA-8414-C4C9DBBA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B8091A-2F5A-4D59-8FAB-06AD90B28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96664EA-CC0D-4311-AD26-32572562B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AC691C-DE20-419A-A29F-21D21F77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14-10-2019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4691CE2-76A9-4120-A94E-FEDCCC76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43D05D0-D3B5-428D-B145-BCC63E90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033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06F9B-9378-4B7D-AC9E-024AF476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075E814-4B38-4F4E-80B4-D9088EA0E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AEC530C-3AE6-4599-A9D5-5195E3ADC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CD862F1-52D0-427D-B853-44BF9136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14-10-2019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0652E22-377C-40C6-A59B-5775A56C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E0AF2A-D411-45C8-B859-E25591B6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370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645863-E80C-477A-8143-4F202DCE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37B8BAF-DCB4-430E-A9F0-0ADE72DDE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DD7595-16AB-4BC0-A66B-520FF588E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B5ABA-A31F-4730-B3FC-C2C80B92D381}" type="datetimeFigureOut">
              <a:rPr lang="nl-NL" smtClean="0"/>
              <a:t>14-10-2019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110BD5-C673-41E2-BE49-AB3787994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254545-3666-4AE5-8A8F-808F0904C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905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honny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E5683-AE56-42FB-89E1-30977A41D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277" y="2131218"/>
            <a:ext cx="3953069" cy="229149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br>
              <a:rPr lang="nl-NL" dirty="0"/>
            </a:br>
            <a:r>
              <a:rPr lang="nl-NL" dirty="0"/>
              <a:t> </a:t>
            </a:r>
            <a:r>
              <a:rPr lang="en-US" dirty="0"/>
              <a:t>to</a:t>
            </a:r>
            <a:r>
              <a:rPr lang="nl-NL" dirty="0"/>
              <a:t> Python</a:t>
            </a:r>
          </a:p>
        </p:txBody>
      </p:sp>
      <p:pic>
        <p:nvPicPr>
          <p:cNvPr id="1026" name="Picture 2" descr="Afbeeldingsresultaat voor python programming">
            <a:extLst>
              <a:ext uri="{FF2B5EF4-FFF2-40B4-BE49-F238E27FC236}">
                <a16:creationId xmlns:a16="http://schemas.microsoft.com/office/drawing/2014/main" id="{09314390-FF43-4F5B-BC32-F7E0ACD2A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1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27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55299-6078-4821-A4DA-B3DE276A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33D8350-61DD-47B5-9D00-9837B174D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6539F32-30AE-4AC2-BE37-3EBF502C0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6" y="4279543"/>
            <a:ext cx="92297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7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447D9-4C1E-4A38-955F-45355863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DC5684E-807F-4A03-8B4F-9B8569CA4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85937"/>
            <a:ext cx="101822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ECF9B-AE5B-49F3-A6BF-97ECF940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99F6E2B-F782-41DD-8D40-7EACEDE2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85937"/>
            <a:ext cx="10182225" cy="3286125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846275AB-D26D-4A95-9F99-77248A846A46}"/>
              </a:ext>
            </a:extLst>
          </p:cNvPr>
          <p:cNvSpPr txBox="1"/>
          <p:nvPr/>
        </p:nvSpPr>
        <p:spPr>
          <a:xfrm>
            <a:off x="3341816" y="5167311"/>
            <a:ext cx="5508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does the if/else statement do?</a:t>
            </a:r>
          </a:p>
        </p:txBody>
      </p:sp>
    </p:spTree>
    <p:extLst>
      <p:ext uri="{BB962C8B-B14F-4D97-AF65-F5344CB8AC3E}">
        <p14:creationId xmlns:p14="http://schemas.microsoft.com/office/powerpoint/2010/main" val="2718866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94D47-FD7C-4E33-B3EA-CFF716BF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37C4A6E-A82F-467C-B210-94F449971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85937"/>
            <a:ext cx="10182225" cy="328612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F483D20-6494-4864-91C9-ABE119938C5F}"/>
              </a:ext>
            </a:extLst>
          </p:cNvPr>
          <p:cNvSpPr txBox="1"/>
          <p:nvPr/>
        </p:nvSpPr>
        <p:spPr>
          <a:xfrm>
            <a:off x="2531466" y="5167311"/>
            <a:ext cx="712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be printed if variable is “if statement”</a:t>
            </a:r>
          </a:p>
        </p:txBody>
      </p:sp>
    </p:spTree>
    <p:extLst>
      <p:ext uri="{BB962C8B-B14F-4D97-AF65-F5344CB8AC3E}">
        <p14:creationId xmlns:p14="http://schemas.microsoft.com/office/powerpoint/2010/main" val="3356771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4BFE6-0BD6-405D-9B5A-6F8C57BF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(25 min)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036BC5-C069-4D08-ABA1-8911BFC9C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Thonny</a:t>
            </a:r>
            <a:r>
              <a:rPr lang="en-US" dirty="0"/>
              <a:t> from </a:t>
            </a:r>
            <a:r>
              <a:rPr lang="en-US" dirty="0">
                <a:hlinkClick r:id="rId3"/>
              </a:rPr>
              <a:t>https://thonny.org/</a:t>
            </a:r>
            <a:endParaRPr lang="en-US" dirty="0"/>
          </a:p>
          <a:p>
            <a:r>
              <a:rPr lang="en-US" dirty="0"/>
              <a:t>Create a Python file that will:</a:t>
            </a:r>
          </a:p>
          <a:p>
            <a:pPr lvl="1"/>
            <a:r>
              <a:rPr lang="en-US" dirty="0"/>
              <a:t>Ask the user for an input</a:t>
            </a:r>
          </a:p>
          <a:p>
            <a:pPr lvl="1"/>
            <a:r>
              <a:rPr lang="en-US" dirty="0"/>
              <a:t>Puts the input from the user in a variable</a:t>
            </a:r>
          </a:p>
          <a:p>
            <a:pPr lvl="1"/>
            <a:r>
              <a:rPr lang="en-US" dirty="0"/>
              <a:t>Use the if statement to check if the input is your own name</a:t>
            </a:r>
          </a:p>
          <a:p>
            <a:pPr lvl="1"/>
            <a:r>
              <a:rPr lang="en-US" dirty="0"/>
              <a:t>If the input equals your name then print ‘this is my name’</a:t>
            </a:r>
          </a:p>
          <a:p>
            <a:pPr lvl="1"/>
            <a:r>
              <a:rPr lang="en-US" dirty="0"/>
              <a:t>If the input is not your name then print ‘this is not my name’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6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D99B0-5048-4F99-A6DD-46BC50E3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024F964-995B-4D2E-BA01-1EB3EA70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133600"/>
            <a:ext cx="10287000" cy="1295400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48F18302-46D9-4D01-9B1A-4C56FDB01D24}"/>
              </a:ext>
            </a:extLst>
          </p:cNvPr>
          <p:cNvSpPr txBox="1"/>
          <p:nvPr/>
        </p:nvSpPr>
        <p:spPr>
          <a:xfrm>
            <a:off x="3539498" y="3871912"/>
            <a:ext cx="511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happen to the variable?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A509D82-3351-43DA-9F99-289908575FDA}"/>
              </a:ext>
            </a:extLst>
          </p:cNvPr>
          <p:cNvSpPr txBox="1"/>
          <p:nvPr/>
        </p:nvSpPr>
        <p:spPr>
          <a:xfrm>
            <a:off x="3559599" y="4838044"/>
            <a:ext cx="5072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It will be overwritten by the input</a:t>
            </a:r>
          </a:p>
        </p:txBody>
      </p:sp>
    </p:spTree>
    <p:extLst>
      <p:ext uri="{BB962C8B-B14F-4D97-AF65-F5344CB8AC3E}">
        <p14:creationId xmlns:p14="http://schemas.microsoft.com/office/powerpoint/2010/main" val="39008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94B47-8EC8-4620-AB79-4F917A60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9300A08-5F7A-4C19-B930-C5EE34C79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690688"/>
            <a:ext cx="10287000" cy="2524125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B9E2EF93-35B4-40E7-811E-71CE36B1F904}"/>
              </a:ext>
            </a:extLst>
          </p:cNvPr>
          <p:cNvSpPr txBox="1"/>
          <p:nvPr/>
        </p:nvSpPr>
        <p:spPr>
          <a:xfrm>
            <a:off x="4281304" y="4644092"/>
            <a:ext cx="362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the while do?</a:t>
            </a:r>
          </a:p>
        </p:txBody>
      </p:sp>
    </p:spTree>
    <p:extLst>
      <p:ext uri="{BB962C8B-B14F-4D97-AF65-F5344CB8AC3E}">
        <p14:creationId xmlns:p14="http://schemas.microsoft.com/office/powerpoint/2010/main" val="849932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EFA0C-B31D-42D6-9484-78D0CD38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DD33C6A-B8F3-484F-BC1A-108B05D7B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4473575"/>
            <a:ext cx="7410450" cy="20193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57B1C45-7F23-4F3F-8B9A-556760D05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690688"/>
            <a:ext cx="102870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12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8F08C-E088-4EFB-8A36-6A25F218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(10 min)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7144D3-01FA-420A-850C-C4D06787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your previous assignment with the while loop so it will keep asking you until you successfully enter your name.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14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C2F24-70C2-46A9-AA10-83F7A7AB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AF39087-7EF2-48D1-A629-4CCAC283F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182324"/>
            <a:ext cx="7448550" cy="828675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DDF041CA-72B7-40EF-A4EE-E4AF491AD184}"/>
              </a:ext>
            </a:extLst>
          </p:cNvPr>
          <p:cNvSpPr txBox="1"/>
          <p:nvPr/>
        </p:nvSpPr>
        <p:spPr>
          <a:xfrm>
            <a:off x="4335069" y="4067908"/>
            <a:ext cx="352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will happen if we write:  hello</a:t>
            </a:r>
          </a:p>
        </p:txBody>
      </p:sp>
    </p:spTree>
    <p:extLst>
      <p:ext uri="{BB962C8B-B14F-4D97-AF65-F5344CB8AC3E}">
        <p14:creationId xmlns:p14="http://schemas.microsoft.com/office/powerpoint/2010/main" val="79195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8BE00-618C-4349-A687-CBA3DD74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7"/>
            <a:ext cx="10515600" cy="1325563"/>
          </a:xfrm>
        </p:spPr>
        <p:txBody>
          <a:bodyPr/>
          <a:lstStyle/>
          <a:p>
            <a:r>
              <a:rPr lang="en-US" dirty="0"/>
              <a:t>Usage</a:t>
            </a:r>
            <a:r>
              <a:rPr lang="nl-NL" dirty="0"/>
              <a:t> of Python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38E5D4-EE41-49D0-99B6-ACBEA5821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Data analysis </a:t>
            </a:r>
          </a:p>
          <a:p>
            <a:r>
              <a:rPr lang="nl-NL" dirty="0"/>
              <a:t>Web development</a:t>
            </a:r>
          </a:p>
          <a:p>
            <a:r>
              <a:rPr lang="en-US" dirty="0"/>
              <a:t>Machine learning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0835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C2F24-70C2-46A9-AA10-83F7A7AB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AF39087-7EF2-48D1-A629-4CCAC283F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182324"/>
            <a:ext cx="7448550" cy="82867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E968E8F7-5C96-4CF3-ABBB-4612232DA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46" y="3429000"/>
            <a:ext cx="113538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42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C2F24-70C2-46A9-AA10-83F7A7AB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AF39087-7EF2-48D1-A629-4CCAC283F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182324"/>
            <a:ext cx="7448550" cy="828675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DDF041CA-72B7-40EF-A4EE-E4AF491AD184}"/>
              </a:ext>
            </a:extLst>
          </p:cNvPr>
          <p:cNvSpPr txBox="1"/>
          <p:nvPr/>
        </p:nvSpPr>
        <p:spPr>
          <a:xfrm>
            <a:off x="4476934" y="4067908"/>
            <a:ext cx="323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will happen if we write: 10</a:t>
            </a:r>
          </a:p>
        </p:txBody>
      </p:sp>
    </p:spTree>
    <p:extLst>
      <p:ext uri="{BB962C8B-B14F-4D97-AF65-F5344CB8AC3E}">
        <p14:creationId xmlns:p14="http://schemas.microsoft.com/office/powerpoint/2010/main" val="3859418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C2F24-70C2-46A9-AA10-83F7A7AB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AF39087-7EF2-48D1-A629-4CCAC283F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182324"/>
            <a:ext cx="7448550" cy="82867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39B6A5D0-19E8-46F6-ADB3-D4EF5F526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126279"/>
            <a:ext cx="44196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26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8D7D9-3E1D-45F0-A906-9B2E6C0D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(5 min)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95AB41-3AD7-44B7-B52D-A1421F109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your program by asking for your age.</a:t>
            </a:r>
          </a:p>
          <a:p>
            <a:r>
              <a:rPr lang="en-US" dirty="0"/>
              <a:t>Use the while loop to do this until you get your age right.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42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A2D6E9-ED92-4A35-ABD6-A2E20EA8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E65676-DCAC-4C33-B995-EF3941DBD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Installed </a:t>
            </a:r>
            <a:r>
              <a:rPr lang="en-US" dirty="0" err="1"/>
              <a:t>Thonny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print</a:t>
            </a:r>
            <a:r>
              <a:rPr lang="en-US" dirty="0"/>
              <a:t>(“Hello world”)</a:t>
            </a:r>
          </a:p>
          <a:p>
            <a:r>
              <a:rPr lang="en-US" dirty="0"/>
              <a:t>Variables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variable</a:t>
            </a:r>
            <a:r>
              <a:rPr lang="en-US" dirty="0"/>
              <a:t> = “hello world”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print</a:t>
            </a:r>
            <a:r>
              <a:rPr lang="en-US" dirty="0"/>
              <a:t>(variable)</a:t>
            </a:r>
          </a:p>
          <a:p>
            <a:r>
              <a:rPr lang="en-US" dirty="0">
                <a:solidFill>
                  <a:schemeClr val="accent1"/>
                </a:solidFill>
              </a:rPr>
              <a:t>input</a:t>
            </a:r>
            <a:r>
              <a:rPr lang="en-US" dirty="0"/>
              <a:t>(“Enter something: ”)</a:t>
            </a:r>
          </a:p>
          <a:p>
            <a:r>
              <a:rPr lang="en-US" dirty="0">
                <a:solidFill>
                  <a:schemeClr val="accent1"/>
                </a:solidFill>
              </a:rPr>
              <a:t>while</a:t>
            </a:r>
            <a:r>
              <a:rPr lang="en-US" dirty="0"/>
              <a:t>() loop</a:t>
            </a:r>
          </a:p>
          <a:p>
            <a:r>
              <a:rPr lang="en-US" dirty="0">
                <a:solidFill>
                  <a:schemeClr val="accent1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input</a:t>
            </a:r>
            <a:r>
              <a:rPr lang="en-US" dirty="0"/>
              <a:t>())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0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D87DA-5E09-4223-9E4F-EB116897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C9D3EF3-A79C-438A-A9AA-AAEF5972D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2352935"/>
            <a:ext cx="3981450" cy="56197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A44FEE77-026C-4C24-B7F3-A120ECE4E804}"/>
              </a:ext>
            </a:extLst>
          </p:cNvPr>
          <p:cNvSpPr txBox="1"/>
          <p:nvPr/>
        </p:nvSpPr>
        <p:spPr>
          <a:xfrm>
            <a:off x="3721223" y="4283858"/>
            <a:ext cx="4749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do you think this will do?</a:t>
            </a:r>
          </a:p>
        </p:txBody>
      </p:sp>
    </p:spTree>
    <p:extLst>
      <p:ext uri="{BB962C8B-B14F-4D97-AF65-F5344CB8AC3E}">
        <p14:creationId xmlns:p14="http://schemas.microsoft.com/office/powerpoint/2010/main" val="210113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0153E-C6E9-4C70-87AC-B8FCB92D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0AC1664-424C-468C-8232-252810EA3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552" y="3429000"/>
            <a:ext cx="5895975" cy="28575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77B7E901-7C54-41B3-9C00-DCE9D4F00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75" y="2352935"/>
            <a:ext cx="39814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5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BCD86-4FA8-4FE7-BA88-410823E6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2E260A1-1119-46A8-86CE-0950CF1B0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2678421"/>
            <a:ext cx="10410825" cy="1057275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0C80FF22-4CCC-4C29-8A1F-216E0EBCD573}"/>
              </a:ext>
            </a:extLst>
          </p:cNvPr>
          <p:cNvSpPr txBox="1"/>
          <p:nvPr/>
        </p:nvSpPr>
        <p:spPr>
          <a:xfrm>
            <a:off x="3721223" y="4283858"/>
            <a:ext cx="4749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do you think this will do?</a:t>
            </a:r>
          </a:p>
        </p:txBody>
      </p:sp>
    </p:spTree>
    <p:extLst>
      <p:ext uri="{BB962C8B-B14F-4D97-AF65-F5344CB8AC3E}">
        <p14:creationId xmlns:p14="http://schemas.microsoft.com/office/powerpoint/2010/main" val="286720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C481B-DC3E-4817-B070-DCD38065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4C89A7E2-B606-49D0-919A-4EC47B18B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486" y="4465492"/>
            <a:ext cx="8201025" cy="1143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75F21BD3-2204-44ED-A6F7-3D2E7609F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2678421"/>
            <a:ext cx="104108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6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5801B-162A-4101-8FC8-A4EA74E1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814A854-0166-45DA-83C6-FC5A63B56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6955385B-DD68-4F5B-87B1-4798607FB618}"/>
              </a:ext>
            </a:extLst>
          </p:cNvPr>
          <p:cNvSpPr txBox="1"/>
          <p:nvPr/>
        </p:nvSpPr>
        <p:spPr>
          <a:xfrm>
            <a:off x="2687630" y="4279543"/>
            <a:ext cx="6816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 you think the input function will do?</a:t>
            </a:r>
          </a:p>
        </p:txBody>
      </p:sp>
    </p:spTree>
    <p:extLst>
      <p:ext uri="{BB962C8B-B14F-4D97-AF65-F5344CB8AC3E}">
        <p14:creationId xmlns:p14="http://schemas.microsoft.com/office/powerpoint/2010/main" val="124520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81F2EB-922B-49E0-B89C-5BF3D53F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2097DD5-6B75-485E-A164-9D93DCD62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1B7A796-E7DE-4DBC-B790-9EC21F73D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4" y="4279543"/>
            <a:ext cx="6115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32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937BE-EEB5-4BBA-8E16-5E73C60F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38933F4-16DA-4C24-9206-3567B3BE8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B65414B-D400-44AC-BEE1-DF6D844D4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1" y="4279543"/>
            <a:ext cx="88296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6705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317</Words>
  <Application>Microsoft Office PowerPoint</Application>
  <PresentationFormat>Breedbeeld</PresentationFormat>
  <Paragraphs>66</Paragraphs>
  <Slides>24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Kantoorthema</vt:lpstr>
      <vt:lpstr>Introduction  to Python</vt:lpstr>
      <vt:lpstr>Usage of Python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Assignment (25 min)</vt:lpstr>
      <vt:lpstr>Example</vt:lpstr>
      <vt:lpstr>Example</vt:lpstr>
      <vt:lpstr>Example</vt:lpstr>
      <vt:lpstr>Assignment (10 min)</vt:lpstr>
      <vt:lpstr>Example</vt:lpstr>
      <vt:lpstr>Example</vt:lpstr>
      <vt:lpstr>Example</vt:lpstr>
      <vt:lpstr>Example</vt:lpstr>
      <vt:lpstr>Assignment (5 min)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Python</dc:title>
  <dc:creator>Joost Zonneveld</dc:creator>
  <cp:lastModifiedBy>Joost Zonneveld</cp:lastModifiedBy>
  <cp:revision>13</cp:revision>
  <dcterms:created xsi:type="dcterms:W3CDTF">2019-10-09T11:10:58Z</dcterms:created>
  <dcterms:modified xsi:type="dcterms:W3CDTF">2019-10-14T09:39:02Z</dcterms:modified>
</cp:coreProperties>
</file>