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84" r:id="rId2"/>
    <p:sldId id="263" r:id="rId3"/>
    <p:sldId id="287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28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B973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1BD75-BCF3-4C3D-A7C2-9A6CA9C18BF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188F9-4438-454E-9979-BCA7DA3D195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30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e.kahoot.it/details/python-les-2/79f10d12-117f-4a18-b349-d91faebf7d18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https://create.kahoot.it/details/python-les-2/79f10d12-117f-4a18-b349-d91faebf7d18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188F9-4438-454E-9979-BCA7DA3D195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91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188F9-4438-454E-9979-BCA7DA3D195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34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7AB195-13EA-4B5A-B2C6-F25B08B54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D331265-7639-4324-A3D9-FACA036CD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124ECEC-3463-4FD8-8E94-D6E4D81D4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5FF8086-9652-489B-97D3-E4DBF4FDA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032C89C-B3B4-471E-940F-C641422F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55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71DA91-633C-4898-9CA8-527D5B3B0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360CACD-BB89-45F3-9234-470DB6A2A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70787CE-9BFA-425C-B3D9-6FA44E42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DAB1D14-6E7D-4703-A65B-E224CB162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080C99A-C32A-4C9F-B606-552B01A86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6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E5EDCF09-EA23-4CBC-8150-0375D5E79B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A3E466C-C24F-4D2D-9D8F-BF05F5937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3597ABD-B158-4B5C-9F25-74E285ABE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9D09C52-BFC3-4DC9-91B4-CED1A9E23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36D6DF2-CA08-4FB8-9A67-3A96B6428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32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kst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9100"/>
            <a:ext cx="12192000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775520" y="3001516"/>
            <a:ext cx="8736971" cy="571500"/>
          </a:xfrm>
        </p:spPr>
        <p:txBody>
          <a:bodyPr/>
          <a:lstStyle>
            <a:lvl1pPr algn="l">
              <a:defRPr sz="4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27" name="Tijdelijke aanduiding voor inhoud 26"/>
          <p:cNvSpPr>
            <a:spLocks noGrp="1"/>
          </p:cNvSpPr>
          <p:nvPr>
            <p:ph sz="quarter" idx="13"/>
          </p:nvPr>
        </p:nvSpPr>
        <p:spPr>
          <a:xfrm>
            <a:off x="1775520" y="3573017"/>
            <a:ext cx="8736971" cy="50405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400" baseline="0">
                <a:solidFill>
                  <a:srgbClr val="BABF1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286802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5048C6-7680-4D8F-ADAF-A7E34088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281D8ED-B33D-424E-8CF0-B957FFC1D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F27C6B4-1162-4537-928E-28DC79649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DAC05F5-8BEA-486C-8912-42356D5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2A69524-B73D-4405-9B35-486BBC77A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8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DB3347-1AF4-41BB-875D-AC116CD5E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8D6A013-3CDB-41C2-BCF0-8B38DC3E5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8EDD7D5-E445-4903-A98C-B9D3F7BA3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B08F2B9-2514-4C0B-8E3C-8F94B669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1A37647-94D7-497A-8ABD-CF9F29AFF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1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831853-DC83-45E8-B202-F3F62B626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0D7115-1F54-45DC-A4A9-2C6DCD39FA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C45803-972D-49CE-BFDD-46653B381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1DED7EE-F5A2-4894-A4C1-51B0AAE25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FDD9F6E-D042-4EC4-84CD-8AFCA095C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46AE477-7DB0-4B4F-A243-25A9A8A16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14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9DEF4E-1C70-4203-99C8-1FEC83D1A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111D508-2702-4661-ABEC-4F9E1ABC3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211931E-A1E4-49D4-BBDD-6D8A70513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3FF4CC0-3B3E-497B-801E-9F5ADB207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28ED3F6-215A-446D-AED4-CE317CFB1B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4DBF43B-EE85-4A54-B50E-687720E80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72E666D-A261-4C76-9A23-C4CCB740B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E8F664D0-6085-4BCD-A29A-122B3C5EE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61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F8073C-6BB6-4146-A485-01BBC609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74BE744-2B1D-4253-BBB8-91DB9E508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9519CA3-C209-4F8C-9ACC-FC5B095E8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F6FF4A5-EBDB-48F0-828B-21D00196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52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6503C675-5A18-4904-907D-6EED6E0C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252A45C-CFA7-427E-8D80-EFE133309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CC29E2F-376D-473C-A0AE-67F136F9F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1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33C6DD-8719-4602-946E-C5256635C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55F698B-012F-486E-8C2E-C9952A763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C3A05AC-5E2B-4307-A5DC-83C112856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BFABF95-DA67-43AD-9E73-230BB9F68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3DD7805-1CA2-4888-BFA6-B271A9AE9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BC91012-2BE6-45BF-8A72-905AFBCA9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0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450854-E766-4643-B80C-287EAE099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6F95161-B978-4960-B0C7-150591B16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99EBE97-483E-4DD8-B2C4-D13ECECC5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0C68490-9F7C-43F5-9F8B-6CEF6239D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D1CD185-D56E-4288-90C9-9AFBFE3E3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CE46A9D-86D2-4EC2-B780-60694C6DD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1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E4C7709B-93D5-4CA2-8E02-20A2BB783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A308EE0-8FC3-40A6-BAD6-DE2B599BD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A29E991-A59A-4BB1-B07C-FA02D975CE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85FDE-986E-4551-989E-09F8C4D6AE8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67CD102-0793-4AF9-832E-109057DE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1FB34BA-C555-4340-8BB0-54110246DE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1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4E6719D2-5C26-4F10-B31F-7E11AD0B0B91}"/>
              </a:ext>
            </a:extLst>
          </p:cNvPr>
          <p:cNvSpPr txBox="1">
            <a:spLocks/>
          </p:cNvSpPr>
          <p:nvPr/>
        </p:nvSpPr>
        <p:spPr>
          <a:xfrm>
            <a:off x="572277" y="2131218"/>
            <a:ext cx="3953069" cy="2291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nl-NL" sz="5400" dirty="0" err="1">
                <a:latin typeface="+mj-lt"/>
              </a:rPr>
              <a:t>Functions</a:t>
            </a:r>
            <a:endParaRPr lang="nl-NL" sz="5400" dirty="0">
              <a:latin typeface="+mj-lt"/>
            </a:endParaRPr>
          </a:p>
        </p:txBody>
      </p:sp>
      <p:pic>
        <p:nvPicPr>
          <p:cNvPr id="5" name="Picture 2" descr="Afbeeldingsresultaat voor python programming">
            <a:extLst>
              <a:ext uri="{FF2B5EF4-FFF2-40B4-BE49-F238E27FC236}">
                <a16:creationId xmlns:a16="http://schemas.microsoft.com/office/drawing/2014/main" id="{1F4CBA7F-1F05-406E-B2E0-036053E53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346" y="574431"/>
            <a:ext cx="5193323" cy="5193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978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6809D0BA-A56A-4648-A232-79BDF0D7BE1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>
                <a:latin typeface="+mj-lt"/>
              </a:rPr>
              <a:t>Example</a:t>
            </a:r>
            <a:endParaRPr lang="en-US" dirty="0">
              <a:latin typeface="+mj-lt"/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387A11FC-DFE4-437A-A290-5159876B6346}"/>
              </a:ext>
            </a:extLst>
          </p:cNvPr>
          <p:cNvSpPr txBox="1"/>
          <p:nvPr/>
        </p:nvSpPr>
        <p:spPr>
          <a:xfrm>
            <a:off x="4133039" y="2202025"/>
            <a:ext cx="486167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Pandas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TensorFlow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/>
              <a:t>PyTorch</a:t>
            </a:r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SciPy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8" name="Picture 4" descr="Afbeeldingsresultaat voor programming library icon">
            <a:extLst>
              <a:ext uri="{FF2B5EF4-FFF2-40B4-BE49-F238E27FC236}">
                <a16:creationId xmlns:a16="http://schemas.microsoft.com/office/drawing/2014/main" id="{D6D2D8E9-C0EE-4AEC-9874-2E341FA9F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08719"/>
            <a:ext cx="200025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970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6809D0BA-A56A-4648-A232-79BDF0D7BE1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Example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387A11FC-DFE4-437A-A290-5159876B6346}"/>
              </a:ext>
            </a:extLst>
          </p:cNvPr>
          <p:cNvSpPr txBox="1"/>
          <p:nvPr/>
        </p:nvSpPr>
        <p:spPr>
          <a:xfrm>
            <a:off x="5180604" y="2828835"/>
            <a:ext cx="4861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math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1028" name="Picture 4" descr="Afbeeldingsresultaat voor programming library icon">
            <a:extLst>
              <a:ext uri="{FF2B5EF4-FFF2-40B4-BE49-F238E27FC236}">
                <a16:creationId xmlns:a16="http://schemas.microsoft.com/office/drawing/2014/main" id="{D6D2D8E9-C0EE-4AEC-9874-2E341FA9F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08719"/>
            <a:ext cx="200025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138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326BE396-88E4-4D23-9363-D1B226B13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862" y="2547937"/>
            <a:ext cx="5248275" cy="1762125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9053818E-C91E-42CD-A5C7-3618071AB50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6" name="Picture 4" descr="Afbeeldingsresultaat voor programming library icon">
            <a:extLst>
              <a:ext uri="{FF2B5EF4-FFF2-40B4-BE49-F238E27FC236}">
                <a16:creationId xmlns:a16="http://schemas.microsoft.com/office/drawing/2014/main" id="{5AD21516-7D44-4B2E-975A-87E8D1500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08719"/>
            <a:ext cx="200025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197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326BE396-88E4-4D23-9363-D1B226B13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862" y="2547937"/>
            <a:ext cx="5248275" cy="1762125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9053818E-C91E-42CD-A5C7-3618071AB50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6" name="Picture 4" descr="Afbeeldingsresultaat voor programming library icon">
            <a:extLst>
              <a:ext uri="{FF2B5EF4-FFF2-40B4-BE49-F238E27FC236}">
                <a16:creationId xmlns:a16="http://schemas.microsoft.com/office/drawing/2014/main" id="{5AD21516-7D44-4B2E-975A-87E8D1500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08719"/>
            <a:ext cx="200025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Afbeelding 1">
            <a:extLst>
              <a:ext uri="{FF2B5EF4-FFF2-40B4-BE49-F238E27FC236}">
                <a16:creationId xmlns:a16="http://schemas.microsoft.com/office/drawing/2014/main" id="{B74DF494-9F4A-4A27-BE8C-20919E474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9086" y="4672011"/>
            <a:ext cx="393382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324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DB7EE8EA-E94E-4E83-9C80-DA8AD79369D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9538EDA-BE56-450F-A7F2-1E06EB336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737" y="1762125"/>
            <a:ext cx="5724525" cy="3333750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879E937C-9D96-49BC-8C5F-9B4BE51E6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349" y="5312035"/>
            <a:ext cx="35433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893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9C746F91-361D-408C-A278-2B1C892F1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437" y="1690688"/>
            <a:ext cx="4429125" cy="4267200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D9F9032B-3C2A-4FA7-8ABD-85A3735C93D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286586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857DE368-0484-494F-ADB3-704B8AD53F0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Exercise: Class with static methods (20 min)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1946FC00-BED8-41C4-BBA5-1D294041233A}"/>
              </a:ext>
            </a:extLst>
          </p:cNvPr>
          <p:cNvSpPr txBox="1"/>
          <p:nvPr/>
        </p:nvSpPr>
        <p:spPr>
          <a:xfrm>
            <a:off x="994298" y="2095130"/>
            <a:ext cx="77413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class with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method to go from Celsius to Fahrenheit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method to go from Celsius to Kelvin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method to go from Fahrenheit to Celsius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method to go from Fahrenheit to Kelvin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method to go from Kelvin to Celsius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method to go from Kelvin to Fahrenheit</a:t>
            </a:r>
          </a:p>
        </p:txBody>
      </p:sp>
    </p:spTree>
    <p:extLst>
      <p:ext uri="{BB962C8B-B14F-4D97-AF65-F5344CB8AC3E}">
        <p14:creationId xmlns:p14="http://schemas.microsoft.com/office/powerpoint/2010/main" val="2149345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009EAE-8A48-4FB3-A4E9-9ACDD7E046FB}"/>
              </a:ext>
            </a:extLst>
          </p:cNvPr>
          <p:cNvSpPr txBox="1">
            <a:spLocks/>
          </p:cNvSpPr>
          <p:nvPr/>
        </p:nvSpPr>
        <p:spPr>
          <a:xfrm>
            <a:off x="4801709" y="2766218"/>
            <a:ext cx="258858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KAHOOT!</a:t>
            </a:r>
          </a:p>
        </p:txBody>
      </p:sp>
    </p:spTree>
    <p:extLst>
      <p:ext uri="{BB962C8B-B14F-4D97-AF65-F5344CB8AC3E}">
        <p14:creationId xmlns:p14="http://schemas.microsoft.com/office/powerpoint/2010/main" val="2425221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DAFA2BF8-03DA-4833-A8C7-253038A569D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Functions</a:t>
            </a:r>
          </a:p>
          <a:p>
            <a:r>
              <a:rPr lang="en-US" dirty="0"/>
              <a:t>libraries</a:t>
            </a:r>
          </a:p>
          <a:p>
            <a:r>
              <a:rPr lang="en-US" dirty="0"/>
              <a:t>Static methods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A7CE0CFB-EBB2-4F24-8FEE-BA1C8A8EF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Summary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67166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DAFA2BF8-03DA-4833-A8C7-253038A569D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Basic Python syntax: </a:t>
            </a:r>
            <a:r>
              <a:rPr lang="en-US" dirty="0">
                <a:solidFill>
                  <a:srgbClr val="800080"/>
                </a:solidFill>
              </a:rPr>
              <a:t>print</a:t>
            </a:r>
            <a:r>
              <a:rPr lang="en-US" dirty="0"/>
              <a:t>(), </a:t>
            </a:r>
            <a:r>
              <a:rPr lang="en-US" dirty="0">
                <a:solidFill>
                  <a:srgbClr val="800080"/>
                </a:solidFill>
              </a:rPr>
              <a:t>input</a:t>
            </a:r>
            <a:r>
              <a:rPr lang="en-US" dirty="0"/>
              <a:t>(), </a:t>
            </a:r>
            <a:r>
              <a:rPr lang="en-US" dirty="0">
                <a:solidFill>
                  <a:srgbClr val="800080"/>
                </a:solidFill>
              </a:rPr>
              <a:t>int</a:t>
            </a:r>
            <a:r>
              <a:rPr lang="en-US" dirty="0"/>
              <a:t>(), </a:t>
            </a:r>
            <a:r>
              <a:rPr lang="en-US" dirty="0">
                <a:solidFill>
                  <a:srgbClr val="800080"/>
                </a:solidFill>
              </a:rPr>
              <a:t>while</a:t>
            </a:r>
            <a:r>
              <a:rPr lang="en-US" dirty="0"/>
              <a:t>(), </a:t>
            </a:r>
            <a:r>
              <a:rPr lang="en-US" dirty="0">
                <a:solidFill>
                  <a:srgbClr val="800080"/>
                </a:solidFill>
              </a:rPr>
              <a:t>for</a:t>
            </a:r>
            <a:r>
              <a:rPr lang="en-US" dirty="0"/>
              <a:t>()</a:t>
            </a:r>
          </a:p>
          <a:p>
            <a:r>
              <a:rPr lang="en-US" dirty="0"/>
              <a:t>If, </a:t>
            </a:r>
            <a:r>
              <a:rPr lang="en-US" dirty="0" err="1"/>
              <a:t>elif</a:t>
            </a:r>
            <a:r>
              <a:rPr lang="en-US" dirty="0"/>
              <a:t> &amp; else</a:t>
            </a:r>
          </a:p>
          <a:p>
            <a:r>
              <a:rPr lang="en-US" dirty="0"/>
              <a:t>Arrays, with numbers and strings</a:t>
            </a:r>
          </a:p>
          <a:p>
            <a:endParaRPr lang="en-US" dirty="0"/>
          </a:p>
          <a:p>
            <a:r>
              <a:rPr lang="en-US" dirty="0"/>
              <a:t>Build a calculator, Triangular number, build a for with an array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A7CE0CFB-EBB2-4F24-8FEE-BA1C8A8EF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Recap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5994EA-8A25-4ED1-A4BF-DCFE0592F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77D61AA-5275-4ACD-8745-36FD79042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187" y="2007150"/>
            <a:ext cx="6143625" cy="1724025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5ADE797A-0A77-4A62-8DBE-08B6055043D1}"/>
              </a:ext>
            </a:extLst>
          </p:cNvPr>
          <p:cNvSpPr txBox="1"/>
          <p:nvPr/>
        </p:nvSpPr>
        <p:spPr>
          <a:xfrm>
            <a:off x="3956342" y="4251317"/>
            <a:ext cx="4279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Watch out with the indents!</a:t>
            </a:r>
          </a:p>
        </p:txBody>
      </p:sp>
    </p:spTree>
    <p:extLst>
      <p:ext uri="{BB962C8B-B14F-4D97-AF65-F5344CB8AC3E}">
        <p14:creationId xmlns:p14="http://schemas.microsoft.com/office/powerpoint/2010/main" val="3565709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B9EE03E4-6DF3-4FD7-A75C-33C577D5F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2033032"/>
            <a:ext cx="10401300" cy="1762125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F6A8F292-5A40-43AB-9A03-DDC2E111D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53AA011-EAE5-44F6-83DD-CB67A522ED3F}"/>
              </a:ext>
            </a:extLst>
          </p:cNvPr>
          <p:cNvSpPr txBox="1"/>
          <p:nvPr/>
        </p:nvSpPr>
        <p:spPr>
          <a:xfrm>
            <a:off x="3618655" y="4137501"/>
            <a:ext cx="4954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We don’t specify what we return</a:t>
            </a:r>
          </a:p>
        </p:txBody>
      </p:sp>
    </p:spTree>
    <p:extLst>
      <p:ext uri="{BB962C8B-B14F-4D97-AF65-F5344CB8AC3E}">
        <p14:creationId xmlns:p14="http://schemas.microsoft.com/office/powerpoint/2010/main" val="2762914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DA167AE9-42C2-45D5-BF5B-930F5404C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A94FDD3F-6433-4A37-9883-5608ECC812B9}"/>
              </a:ext>
            </a:extLst>
          </p:cNvPr>
          <p:cNvSpPr txBox="1"/>
          <p:nvPr/>
        </p:nvSpPr>
        <p:spPr>
          <a:xfrm>
            <a:off x="4842355" y="4843462"/>
            <a:ext cx="2507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Does this work?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A039D344-879C-4EC3-9022-70910B40D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1659489"/>
            <a:ext cx="104013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69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F09556EF-4FC7-4E62-AF12-3505EEDAD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4417393"/>
            <a:ext cx="8840032" cy="1803232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B67E7A30-373B-4F8F-B8CE-E7CBB1E00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50" y="1659489"/>
            <a:ext cx="10401300" cy="2828925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F6485655-6602-4A60-9CB1-003A4D903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623313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1EB9ABFB-0EB2-4F97-A5B1-BE888C608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1690688"/>
            <a:ext cx="10372725" cy="2609850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F289FD2E-CE6C-4235-B22A-7CE67A101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76A18EB3-E77F-4AF9-BC94-63C53F40A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95812"/>
            <a:ext cx="76390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672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644A62E3-26E1-4C35-B330-18DFE9A59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Exercise: Find the word (20 min)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F989F2B9-1DC2-4018-8826-C96545979C0D}"/>
              </a:ext>
            </a:extLst>
          </p:cNvPr>
          <p:cNvSpPr txBox="1"/>
          <p:nvPr/>
        </p:nvSpPr>
        <p:spPr>
          <a:xfrm>
            <a:off x="994299" y="1988598"/>
            <a:ext cx="10289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function that takes two parameters, a sentence and a 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Return how many times the word exists in the text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6B0C79BE-B01B-42D0-A0B1-1F86CADF9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3699197"/>
            <a:ext cx="6972300" cy="52387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44C7A998-34E1-481F-9CB4-56EBDF6C8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4743403"/>
            <a:ext cx="110680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670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4C5DE3D4-6D79-4E3E-807E-01538410A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Exercise: Find the word (20 min)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FD5C19C-4190-4FF9-A220-3F5EE31C2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0713"/>
            <a:ext cx="10176977" cy="4304967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A781C759-1C8C-4EBE-98ED-C8B110CD3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775" y="5559975"/>
            <a:ext cx="393382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1598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196</Words>
  <Application>Microsoft Office PowerPoint</Application>
  <PresentationFormat>Breedbeeld</PresentationFormat>
  <Paragraphs>46</Paragraphs>
  <Slides>18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Kantoorthema</vt:lpstr>
      <vt:lpstr>PowerPoint-presentatie</vt:lpstr>
      <vt:lpstr>Recap</vt:lpstr>
      <vt:lpstr>Example</vt:lpstr>
      <vt:lpstr>Example</vt:lpstr>
      <vt:lpstr>Example</vt:lpstr>
      <vt:lpstr>Example</vt:lpstr>
      <vt:lpstr>Example</vt:lpstr>
      <vt:lpstr>Exercise: Find the word (20 min)</vt:lpstr>
      <vt:lpstr>Exercise: Find the word (20 min)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Joost Zonneveld</dc:creator>
  <cp:lastModifiedBy>Joost Zonneveld</cp:lastModifiedBy>
  <cp:revision>10</cp:revision>
  <dcterms:created xsi:type="dcterms:W3CDTF">2019-10-16T11:39:44Z</dcterms:created>
  <dcterms:modified xsi:type="dcterms:W3CDTF">2019-12-03T22:22:14Z</dcterms:modified>
</cp:coreProperties>
</file>