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99" r:id="rId4"/>
    <p:sldId id="309" r:id="rId5"/>
    <p:sldId id="310" r:id="rId6"/>
    <p:sldId id="311" r:id="rId7"/>
    <p:sldId id="312" r:id="rId8"/>
    <p:sldId id="308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D0BA"/>
    <a:srgbClr val="FF4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Objects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8A44625-9820-4E3C-A672-5205D6C1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65ABF6-FC73-4854-BFCD-F8485AE3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536824"/>
            <a:ext cx="7224937" cy="148748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A57722C-234C-43E9-8EB1-C9E6C7958DDF}"/>
              </a:ext>
            </a:extLst>
          </p:cNvPr>
          <p:cNvSpPr txBox="1"/>
          <p:nvPr/>
        </p:nvSpPr>
        <p:spPr>
          <a:xfrm>
            <a:off x="2654300" y="4874923"/>
            <a:ext cx="711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Is </a:t>
            </a:r>
            <a:r>
              <a:rPr lang="nl-NL" sz="3200" dirty="0" err="1"/>
              <a:t>there</a:t>
            </a:r>
            <a:r>
              <a:rPr lang="nl-NL" sz="3200" dirty="0"/>
              <a:t> a </a:t>
            </a:r>
            <a:r>
              <a:rPr lang="nl-NL" sz="3200" dirty="0" err="1"/>
              <a:t>functional</a:t>
            </a:r>
            <a:r>
              <a:rPr lang="nl-NL" sz="3200" dirty="0"/>
              <a:t> </a:t>
            </a:r>
            <a:r>
              <a:rPr lang="nl-NL" sz="3200" dirty="0" err="1"/>
              <a:t>difference</a:t>
            </a:r>
            <a:r>
              <a:rPr lang="nl-NL" sz="3200" dirty="0"/>
              <a:t> </a:t>
            </a:r>
            <a:r>
              <a:rPr lang="nl-NL" sz="3200" dirty="0" err="1"/>
              <a:t>with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0458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8A44625-9820-4E3C-A672-5205D6C1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65ABF6-FC73-4854-BFCD-F8485AE3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536824"/>
            <a:ext cx="7224937" cy="148748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A57722C-234C-43E9-8EB1-C9E6C7958DDF}"/>
              </a:ext>
            </a:extLst>
          </p:cNvPr>
          <p:cNvSpPr txBox="1"/>
          <p:nvPr/>
        </p:nvSpPr>
        <p:spPr>
          <a:xfrm>
            <a:off x="3080270" y="4870447"/>
            <a:ext cx="6031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The double </a:t>
            </a:r>
            <a:r>
              <a:rPr lang="nl-NL" sz="2800" dirty="0" err="1"/>
              <a:t>underscore</a:t>
            </a:r>
            <a:r>
              <a:rPr lang="nl-NL" sz="2800" dirty="0"/>
              <a:t> </a:t>
            </a:r>
            <a:r>
              <a:rPr lang="nl-NL" sz="2800" dirty="0" err="1"/>
              <a:t>makes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private.</a:t>
            </a:r>
          </a:p>
          <a:p>
            <a:r>
              <a:rPr lang="nl-NL" sz="2800" dirty="0"/>
              <a:t>In </a:t>
            </a:r>
            <a:r>
              <a:rPr lang="nl-NL" sz="2800" dirty="0" err="1"/>
              <a:t>methods</a:t>
            </a:r>
            <a:r>
              <a:rPr lang="nl-NL" sz="2800" dirty="0"/>
              <a:t> </a:t>
            </a:r>
            <a:r>
              <a:rPr lang="nl-NL" sz="2800" dirty="0" err="1"/>
              <a:t>aswell</a:t>
            </a:r>
            <a:r>
              <a:rPr lang="nl-NL" sz="2800" dirty="0"/>
              <a:t> as variables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E892367-24F5-4140-876F-9EC1AAB79ADA}"/>
              </a:ext>
            </a:extLst>
          </p:cNvPr>
          <p:cNvSpPr txBox="1"/>
          <p:nvPr/>
        </p:nvSpPr>
        <p:spPr>
          <a:xfrm>
            <a:off x="1320800" y="2667000"/>
            <a:ext cx="119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private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154189-7C0C-4E6B-9A8E-D4A9FD07E5B9}"/>
              </a:ext>
            </a:extLst>
          </p:cNvPr>
          <p:cNvSpPr txBox="1"/>
          <p:nvPr/>
        </p:nvSpPr>
        <p:spPr>
          <a:xfrm>
            <a:off x="1320800" y="335167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public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17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DE6D5CD-3A02-44D6-9435-390AF2118E3F}"/>
              </a:ext>
            </a:extLst>
          </p:cNvPr>
          <p:cNvSpPr txBox="1"/>
          <p:nvPr/>
        </p:nvSpPr>
        <p:spPr>
          <a:xfrm>
            <a:off x="6096000" y="3167390"/>
            <a:ext cx="611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Extend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code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private </a:t>
            </a:r>
            <a:r>
              <a:rPr lang="nl-NL" sz="2800" dirty="0" err="1"/>
              <a:t>values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33775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92E619D-8D52-4292-AD70-A2782A93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75" y="1273175"/>
            <a:ext cx="6398055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280E4D0-EBC3-409E-A90A-376A841E3190}"/>
              </a:ext>
            </a:extLst>
          </p:cNvPr>
          <p:cNvSpPr txBox="1"/>
          <p:nvPr/>
        </p:nvSpPr>
        <p:spPr>
          <a:xfrm>
            <a:off x="4502742" y="5524500"/>
            <a:ext cx="318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What</a:t>
            </a:r>
            <a:r>
              <a:rPr lang="nl-NL" sz="3200" dirty="0"/>
              <a:t> </a:t>
            </a:r>
            <a:r>
              <a:rPr lang="nl-NL" sz="3200" dirty="0" err="1"/>
              <a:t>will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 do?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A679AE-1840-49F9-998F-8F76A31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44" y="1269206"/>
            <a:ext cx="9241907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A679AE-1840-49F9-998F-8F76A31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607"/>
            <a:ext cx="7338164" cy="3429794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0AA8A388-767B-4E87-9291-5111A782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12" y="1833729"/>
            <a:ext cx="2770188" cy="28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0DB336-FEAF-4877-AF64-2942D39A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538287"/>
            <a:ext cx="8543925" cy="37814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E37735E-5AD2-4BB2-A965-BF298DF263EB}"/>
              </a:ext>
            </a:extLst>
          </p:cNvPr>
          <p:cNvSpPr txBox="1"/>
          <p:nvPr/>
        </p:nvSpPr>
        <p:spPr>
          <a:xfrm>
            <a:off x="4502742" y="5524500"/>
            <a:ext cx="318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What</a:t>
            </a:r>
            <a:r>
              <a:rPr lang="nl-NL" sz="3200" dirty="0"/>
              <a:t> </a:t>
            </a:r>
            <a:r>
              <a:rPr lang="nl-NL" sz="3200" dirty="0" err="1"/>
              <a:t>will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49846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37F7520-E45B-499A-BD4D-AE9F9CF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A679AE-1840-49F9-998F-8F76A31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607"/>
            <a:ext cx="7338164" cy="3429794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41F82A8-EAAC-4E2A-A596-92F93364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312" y="1834584"/>
            <a:ext cx="3227388" cy="28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objects</a:t>
            </a:r>
          </a:p>
          <a:p>
            <a:r>
              <a:rPr lang="en-US" dirty="0"/>
              <a:t>Private in Python</a:t>
            </a:r>
          </a:p>
          <a:p>
            <a:r>
              <a:rPr lang="en-US" dirty="0"/>
              <a:t>Objects with map and filter</a:t>
            </a:r>
          </a:p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83EFE14-88AC-4348-A6CB-93875D0B1E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5BDBDB7-6563-4CBB-AE90-C32E5FB9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76" y="1681473"/>
            <a:ext cx="4096194" cy="48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35EFFA-7252-417F-B6B3-E852E6889C95}"/>
              </a:ext>
            </a:extLst>
          </p:cNvPr>
          <p:cNvSpPr txBox="1"/>
          <p:nvPr/>
        </p:nvSpPr>
        <p:spPr>
          <a:xfrm>
            <a:off x="6240346" y="3075057"/>
            <a:ext cx="403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>
                <a:solidFill>
                  <a:srgbClr val="7AD0BA"/>
                </a:solidFill>
              </a:rPr>
              <a:t>$</a:t>
            </a:r>
            <a:r>
              <a:rPr lang="nl-NL" sz="4000" dirty="0" err="1">
                <a:solidFill>
                  <a:srgbClr val="7AD0BA"/>
                </a:solidFill>
              </a:rPr>
              <a:t>this</a:t>
            </a:r>
            <a:r>
              <a:rPr lang="nl-NL" sz="4000" dirty="0">
                <a:solidFill>
                  <a:srgbClr val="7AD0BA"/>
                </a:solidFill>
              </a:rPr>
              <a:t> </a:t>
            </a:r>
            <a:r>
              <a:rPr lang="nl-NL" sz="4000" dirty="0" err="1"/>
              <a:t>becomes</a:t>
            </a:r>
            <a:r>
              <a:rPr lang="nl-NL" sz="4000" dirty="0"/>
              <a:t> </a:t>
            </a:r>
            <a:r>
              <a:rPr lang="nl-NL" sz="4000" dirty="0" err="1">
                <a:solidFill>
                  <a:srgbClr val="FF4B51"/>
                </a:solidFill>
              </a:rPr>
              <a:t>self</a:t>
            </a:r>
            <a:endParaRPr lang="nl-NL" sz="4000" dirty="0">
              <a:solidFill>
                <a:srgbClr val="FF4B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7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35EFFA-7252-417F-B6B3-E852E6889C95}"/>
              </a:ext>
            </a:extLst>
          </p:cNvPr>
          <p:cNvSpPr txBox="1"/>
          <p:nvPr/>
        </p:nvSpPr>
        <p:spPr>
          <a:xfrm>
            <a:off x="6240346" y="3075057"/>
            <a:ext cx="5580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 err="1">
                <a:solidFill>
                  <a:srgbClr val="FF4B51"/>
                </a:solidFill>
              </a:rPr>
              <a:t>Self</a:t>
            </a:r>
            <a:r>
              <a:rPr lang="nl-NL" sz="4000" dirty="0">
                <a:solidFill>
                  <a:srgbClr val="FF4B51"/>
                </a:solidFill>
              </a:rPr>
              <a:t> </a:t>
            </a:r>
            <a:r>
              <a:rPr lang="nl-NL" sz="4000" dirty="0" err="1"/>
              <a:t>will</a:t>
            </a:r>
            <a:r>
              <a:rPr lang="nl-NL" sz="4000" dirty="0"/>
              <a:t> </a:t>
            </a:r>
            <a:r>
              <a:rPr lang="nl-NL" sz="4000" dirty="0" err="1"/>
              <a:t>be</a:t>
            </a:r>
            <a:r>
              <a:rPr lang="nl-NL" sz="4000" dirty="0"/>
              <a:t> </a:t>
            </a:r>
            <a:r>
              <a:rPr lang="nl-NL" sz="4000" dirty="0" err="1"/>
              <a:t>passed</a:t>
            </a:r>
            <a:r>
              <a:rPr lang="nl-NL" sz="4000" dirty="0"/>
              <a:t> in </a:t>
            </a:r>
            <a:r>
              <a:rPr lang="nl-NL" sz="4000" dirty="0" err="1"/>
              <a:t>each</a:t>
            </a:r>
            <a:endParaRPr lang="nl-NL" sz="4000" dirty="0"/>
          </a:p>
          <a:p>
            <a:r>
              <a:rPr lang="nl-NL" sz="4000" dirty="0" err="1"/>
              <a:t>method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54599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435EFFA-7252-417F-B6B3-E852E6889C95}"/>
              </a:ext>
            </a:extLst>
          </p:cNvPr>
          <p:cNvSpPr txBox="1"/>
          <p:nvPr/>
        </p:nvSpPr>
        <p:spPr>
          <a:xfrm>
            <a:off x="6240346" y="3075057"/>
            <a:ext cx="5307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We </a:t>
            </a:r>
            <a:r>
              <a:rPr lang="nl-NL" sz="4000" dirty="0" err="1"/>
              <a:t>can</a:t>
            </a:r>
            <a:r>
              <a:rPr lang="nl-NL" sz="4000" dirty="0"/>
              <a:t> </a:t>
            </a:r>
            <a:r>
              <a:rPr lang="nl-NL" sz="4000" dirty="0" err="1"/>
              <a:t>create</a:t>
            </a:r>
            <a:r>
              <a:rPr lang="nl-NL" sz="4000" dirty="0"/>
              <a:t> </a:t>
            </a:r>
            <a:r>
              <a:rPr lang="nl-NL" sz="4000" dirty="0" err="1"/>
              <a:t>an</a:t>
            </a:r>
            <a:r>
              <a:rPr lang="nl-NL" sz="4000" dirty="0"/>
              <a:t> object </a:t>
            </a:r>
          </a:p>
          <a:p>
            <a:r>
              <a:rPr lang="nl-NL" sz="4000" dirty="0"/>
              <a:t>like </a:t>
            </a:r>
            <a:r>
              <a:rPr lang="nl-NL" sz="4000" dirty="0" err="1"/>
              <a:t>this</a:t>
            </a:r>
            <a:r>
              <a:rPr lang="nl-NL" sz="4000" dirty="0"/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5856020-5D20-43A0-B658-99576B30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153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A1CB62-2016-4056-B176-74FE4897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4350" cy="451485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8DB117E-B2D2-4CF5-AB40-919D222B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3108394"/>
            <a:ext cx="6076950" cy="7810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3088140-0BD2-496F-8AB8-EF20B5CA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6153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DE6D5CD-3A02-44D6-9435-390AF2118E3F}"/>
              </a:ext>
            </a:extLst>
          </p:cNvPr>
          <p:cNvSpPr txBox="1"/>
          <p:nvPr/>
        </p:nvSpPr>
        <p:spPr>
          <a:xfrm>
            <a:off x="6096000" y="3167390"/>
            <a:ext cx="394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Create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class in Python</a:t>
            </a:r>
          </a:p>
        </p:txBody>
      </p:sp>
    </p:spTree>
    <p:extLst>
      <p:ext uri="{BB962C8B-B14F-4D97-AF65-F5344CB8AC3E}">
        <p14:creationId xmlns:p14="http://schemas.microsoft.com/office/powerpoint/2010/main" val="25855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1564150-4C6B-4119-9E3D-9BD373AD55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8B27FB6-DA82-46E8-83C0-5B65CFF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3175"/>
            <a:ext cx="4638675" cy="52197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7EAA5E-393F-48E4-BAAE-78B621F6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273175"/>
            <a:ext cx="6659032" cy="46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407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94</Words>
  <Application>Microsoft Office PowerPoint</Application>
  <PresentationFormat>Breedbeeld</PresentationFormat>
  <Paragraphs>37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Example</vt:lpstr>
      <vt:lpstr>Example</vt:lpstr>
      <vt:lpstr>Example</vt:lpstr>
      <vt:lpstr>PowerPoint-presentatie</vt:lpstr>
      <vt:lpstr>PowerPoint-presentatie</vt:lpstr>
      <vt:lpstr>Example</vt:lpstr>
      <vt:lpstr>Example</vt:lpstr>
      <vt:lpstr>PowerPoint-presentatie</vt:lpstr>
      <vt:lpstr>PowerPoint-presentatie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14</cp:revision>
  <dcterms:created xsi:type="dcterms:W3CDTF">2019-10-16T11:39:44Z</dcterms:created>
  <dcterms:modified xsi:type="dcterms:W3CDTF">2020-01-14T18:54:36Z</dcterms:modified>
</cp:coreProperties>
</file>