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5" r:id="rId2"/>
    <p:sldId id="266" r:id="rId3"/>
    <p:sldId id="280" r:id="rId4"/>
    <p:sldId id="281" r:id="rId5"/>
    <p:sldId id="282" r:id="rId6"/>
    <p:sldId id="283" r:id="rId7"/>
    <p:sldId id="284" r:id="rId8"/>
    <p:sldId id="285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7F0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BCD72-B10C-4D2C-969F-84B0F9BCA715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32989-1A2E-4BA3-A866-EDE041D16C6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53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59A930-3E81-4D5E-9A7E-B91C9CA54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7D3CAF5-9F0A-4802-87E7-9D053ADC0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D99DA3F-D850-4DB7-9E0D-EAE563938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C16898-2E92-48B0-A16A-3AEF6C85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69615B4-A60E-4856-9300-F547D0673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5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A498D8-7FF2-47DC-BAFE-43F7FF56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79FF1ED-FCB5-4332-8428-5DD897D25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87C53AC-1530-4E33-AB1A-F8F4890B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3B65A79-C96E-40DB-8019-4C645A89F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9CA3DF-566C-4151-9064-576F78613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6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AE40167-0471-430D-AAB5-B8E9516AD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7538C3E-B719-45E1-8F4D-789B816FF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F66C166-9FD6-4CC3-8BCE-77D6E538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781D529-0C42-4F5A-B6A9-4181A9B0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9C29F2-3117-4748-966B-08629E36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14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kst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9100"/>
            <a:ext cx="121920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775520" y="3001516"/>
            <a:ext cx="8736971" cy="571500"/>
          </a:xfrm>
        </p:spPr>
        <p:txBody>
          <a:bodyPr/>
          <a:lstStyle>
            <a:lvl1pPr algn="l">
              <a:defRPr sz="4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27" name="Tijdelijke aanduiding voor inhoud 26"/>
          <p:cNvSpPr>
            <a:spLocks noGrp="1"/>
          </p:cNvSpPr>
          <p:nvPr>
            <p:ph sz="quarter" idx="13"/>
          </p:nvPr>
        </p:nvSpPr>
        <p:spPr>
          <a:xfrm>
            <a:off x="1775520" y="3573017"/>
            <a:ext cx="8736971" cy="50405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400" baseline="0">
                <a:solidFill>
                  <a:srgbClr val="BABF1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07426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C6FFA-9F59-4A20-A4C0-3ACDAFD7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C878B1-AAB0-4339-B7F6-9970E6759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21568BC-2955-40CF-81AE-06E16FF7C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5CE2C9-C63F-4D63-A042-3A003BFE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C739F0-CCA5-4016-B4C5-62256914A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1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E2B397-FAC1-479F-99D5-C5095AC49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AFC2878-05AC-4B24-8730-BEF7FCFA3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6DDF715-BCD2-4329-A085-614E8824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CBAA502-466A-4143-B2E3-AECB06B50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25B7B5A-7BB7-4DD2-81FC-BC5CEF3E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0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1F737-6B87-4B05-9CD6-576B309A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A560CD-0DCA-465C-902A-C68ABAC37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D1A6289-6CCA-455F-BF3C-009E22CEF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59DF223-0B17-4265-996B-2E2D32B4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5644DCA-ADB0-4224-9C63-BA1129DB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940A11E-FEBC-44D6-8A5C-4E4401C7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5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4CE54-34FF-4C38-8F3A-EBEC4E0A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244271C-AE95-4EE7-86FE-AC6C183F7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386E09A-5740-40CC-B51C-548EF3A21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2F6B566-C8AA-4B49-A424-53B91A0DA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0AAE0EE-134C-491A-9024-69930693C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5A480C0-94AB-4D2E-A5BB-9F16519E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E8A3EF6-1263-41F5-B097-A2C45894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6E80956-98BA-41B7-9D0A-B6A3539C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2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7CC42-CD46-4B5C-9736-89F70E9C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A2970B2-2C15-461B-9436-BAAE84A32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88963DC-7D76-4B89-A594-2A1A1B9A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EBEFFDF-CC73-45E4-B723-BE7734A2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7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1399CE3-3280-4E6B-AC89-0A303B10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0B84FB5-2D9B-477A-9C1A-1D065066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758F275-E3C2-4228-984F-2A0AC0D1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5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AA7B28-1148-4CA2-8510-441B32B87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4D065D-91D7-43E4-9343-5C8663530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9DC8ABF-76EF-4EC9-98A9-078A6668E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1BA56E8-FDEF-4812-8701-BEF10ED8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5846E46-3E16-4D98-813C-353391D1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9F50C86-5813-4048-8912-3E543E6B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8DB224-C134-45B3-94BA-C70F08DEF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A08921F-EC3D-4934-A68B-81C69FF68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1731DEF-5ED9-45FC-B275-6187D1B18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6D40FEC-EDF3-4C12-9440-40DCE454B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8990-9ED1-4587-AF85-F892573A75B6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A486DFE-7CE3-4B4E-8969-DE527859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8C6DAA9-5259-4F92-9FD2-708782C2D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1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CB1C619-7B3F-44F2-8EE3-11271A58A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4782D06-D517-468A-88AD-F5527F2D0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5FF172D-112E-4DE7-9086-3CF21C998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18990-9ED1-4587-AF85-F892573A75B6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B55E6FB-FD8E-4DB8-8C27-BC5B16783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142EAD-A726-455A-9937-D8E8F24D1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71FC0-4C2F-46C8-944B-124030C002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6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0A17ECF-0442-4595-A59E-D91FAA44D90B}"/>
              </a:ext>
            </a:extLst>
          </p:cNvPr>
          <p:cNvSpPr txBox="1">
            <a:spLocks/>
          </p:cNvSpPr>
          <p:nvPr/>
        </p:nvSpPr>
        <p:spPr>
          <a:xfrm>
            <a:off x="572277" y="2131218"/>
            <a:ext cx="3953069" cy="2291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Building a game with logic</a:t>
            </a:r>
            <a:endParaRPr lang="nl-NL" dirty="0">
              <a:latin typeface="+mj-lt"/>
            </a:endParaRPr>
          </a:p>
        </p:txBody>
      </p:sp>
      <p:pic>
        <p:nvPicPr>
          <p:cNvPr id="5" name="Picture 2" descr="Afbeeldingsresultaat voor python programming">
            <a:extLst>
              <a:ext uri="{FF2B5EF4-FFF2-40B4-BE49-F238E27FC236}">
                <a16:creationId xmlns:a16="http://schemas.microsoft.com/office/drawing/2014/main" id="{61770D33-31D7-45F0-9DE3-FC4DA9C56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718" y="856244"/>
            <a:ext cx="4841440" cy="484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949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5B833BD-2B36-467E-91C9-35A08D5ADA1E}"/>
              </a:ext>
            </a:extLst>
          </p:cNvPr>
          <p:cNvSpPr/>
          <p:nvPr/>
        </p:nvSpPr>
        <p:spPr>
          <a:xfrm>
            <a:off x="1402671" y="228600"/>
            <a:ext cx="7261934" cy="4358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5DC41FC-5314-41AC-AC39-65079A9306AA}"/>
              </a:ext>
            </a:extLst>
          </p:cNvPr>
          <p:cNvSpPr txBox="1"/>
          <p:nvPr/>
        </p:nvSpPr>
        <p:spPr>
          <a:xfrm>
            <a:off x="4599063" y="468983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800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157EF1-91D2-4D94-966B-98D59CB43F3E}"/>
              </a:ext>
            </a:extLst>
          </p:cNvPr>
          <p:cNvSpPr txBox="1"/>
          <p:nvPr/>
        </p:nvSpPr>
        <p:spPr>
          <a:xfrm>
            <a:off x="525508" y="22234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600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2D8658A-BBED-43DA-A30B-66B3AF1810F9}"/>
              </a:ext>
            </a:extLst>
          </p:cNvPr>
          <p:cNvSpPr/>
          <p:nvPr/>
        </p:nvSpPr>
        <p:spPr>
          <a:xfrm>
            <a:off x="4492100" y="1941989"/>
            <a:ext cx="852257" cy="7723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AD950DB-ED39-4166-8641-C8EA568FD0D2}"/>
              </a:ext>
            </a:extLst>
          </p:cNvPr>
          <p:cNvSpPr txBox="1"/>
          <p:nvPr/>
        </p:nvSpPr>
        <p:spPr>
          <a:xfrm>
            <a:off x="9408823" y="834527"/>
            <a:ext cx="244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Player = (275,375)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A25126D-4ED5-4C54-82B6-3DC1F78465A1}"/>
              </a:ext>
            </a:extLst>
          </p:cNvPr>
          <p:cNvSpPr txBox="1"/>
          <p:nvPr/>
        </p:nvSpPr>
        <p:spPr>
          <a:xfrm>
            <a:off x="1969651" y="5231155"/>
            <a:ext cx="67494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 we want to move. If we press ‘D’ or ‘right arrow’, </a:t>
            </a:r>
          </a:p>
          <a:p>
            <a:r>
              <a:rPr lang="en-US" sz="2400" dirty="0"/>
              <a:t>what should happen with Player?</a:t>
            </a:r>
          </a:p>
          <a:p>
            <a:r>
              <a:rPr lang="en-US" sz="2400" dirty="0" err="1"/>
              <a:t>Player.y</a:t>
            </a:r>
            <a:r>
              <a:rPr lang="en-US" sz="2400" dirty="0"/>
              <a:t> = </a:t>
            </a:r>
            <a:r>
              <a:rPr lang="en-US" sz="2400" dirty="0" err="1"/>
              <a:t>Player.y</a:t>
            </a:r>
            <a:r>
              <a:rPr lang="en-US" sz="2400" dirty="0"/>
              <a:t> + 1  ||  </a:t>
            </a:r>
            <a:r>
              <a:rPr lang="en-US" sz="2400" dirty="0" err="1"/>
              <a:t>Player.y</a:t>
            </a:r>
            <a:r>
              <a:rPr lang="en-US" sz="2400" dirty="0"/>
              <a:t> = 375 + 1</a:t>
            </a:r>
          </a:p>
        </p:txBody>
      </p:sp>
      <p:sp>
        <p:nvSpPr>
          <p:cNvPr id="11" name="Pijl: rechts 10">
            <a:extLst>
              <a:ext uri="{FF2B5EF4-FFF2-40B4-BE49-F238E27FC236}">
                <a16:creationId xmlns:a16="http://schemas.microsoft.com/office/drawing/2014/main" id="{2A68AC80-32A6-472C-99D1-FFC8049DA5D5}"/>
              </a:ext>
            </a:extLst>
          </p:cNvPr>
          <p:cNvSpPr/>
          <p:nvPr/>
        </p:nvSpPr>
        <p:spPr>
          <a:xfrm>
            <a:off x="4918228" y="2223402"/>
            <a:ext cx="1177772" cy="226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74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5B833BD-2B36-467E-91C9-35A08D5ADA1E}"/>
              </a:ext>
            </a:extLst>
          </p:cNvPr>
          <p:cNvSpPr/>
          <p:nvPr/>
        </p:nvSpPr>
        <p:spPr>
          <a:xfrm>
            <a:off x="1402671" y="228600"/>
            <a:ext cx="7261934" cy="4358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5DC41FC-5314-41AC-AC39-65079A9306AA}"/>
              </a:ext>
            </a:extLst>
          </p:cNvPr>
          <p:cNvSpPr txBox="1"/>
          <p:nvPr/>
        </p:nvSpPr>
        <p:spPr>
          <a:xfrm>
            <a:off x="4599063" y="468983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800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157EF1-91D2-4D94-966B-98D59CB43F3E}"/>
              </a:ext>
            </a:extLst>
          </p:cNvPr>
          <p:cNvSpPr txBox="1"/>
          <p:nvPr/>
        </p:nvSpPr>
        <p:spPr>
          <a:xfrm>
            <a:off x="525508" y="22234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600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2D8658A-BBED-43DA-A30B-66B3AF1810F9}"/>
              </a:ext>
            </a:extLst>
          </p:cNvPr>
          <p:cNvSpPr/>
          <p:nvPr/>
        </p:nvSpPr>
        <p:spPr>
          <a:xfrm>
            <a:off x="4492100" y="1941989"/>
            <a:ext cx="852257" cy="7723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AD950DB-ED39-4166-8641-C8EA568FD0D2}"/>
              </a:ext>
            </a:extLst>
          </p:cNvPr>
          <p:cNvSpPr txBox="1"/>
          <p:nvPr/>
        </p:nvSpPr>
        <p:spPr>
          <a:xfrm>
            <a:off x="9408823" y="834527"/>
            <a:ext cx="244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Player = (275,375)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A25126D-4ED5-4C54-82B6-3DC1F78465A1}"/>
              </a:ext>
            </a:extLst>
          </p:cNvPr>
          <p:cNvSpPr txBox="1"/>
          <p:nvPr/>
        </p:nvSpPr>
        <p:spPr>
          <a:xfrm>
            <a:off x="1969651" y="5231155"/>
            <a:ext cx="43417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press ‘A’ or ‘left arrow’, </a:t>
            </a:r>
          </a:p>
          <a:p>
            <a:r>
              <a:rPr lang="en-US" sz="2400" dirty="0"/>
              <a:t>what should happen with Player?</a:t>
            </a:r>
          </a:p>
        </p:txBody>
      </p:sp>
      <p:sp>
        <p:nvSpPr>
          <p:cNvPr id="11" name="Pijl: rechts 10">
            <a:extLst>
              <a:ext uri="{FF2B5EF4-FFF2-40B4-BE49-F238E27FC236}">
                <a16:creationId xmlns:a16="http://schemas.microsoft.com/office/drawing/2014/main" id="{2A68AC80-32A6-472C-99D1-FFC8049DA5D5}"/>
              </a:ext>
            </a:extLst>
          </p:cNvPr>
          <p:cNvSpPr/>
          <p:nvPr/>
        </p:nvSpPr>
        <p:spPr>
          <a:xfrm rot="10800000">
            <a:off x="3855865" y="2223402"/>
            <a:ext cx="1177772" cy="226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19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5B833BD-2B36-467E-91C9-35A08D5ADA1E}"/>
              </a:ext>
            </a:extLst>
          </p:cNvPr>
          <p:cNvSpPr/>
          <p:nvPr/>
        </p:nvSpPr>
        <p:spPr>
          <a:xfrm>
            <a:off x="1402671" y="228600"/>
            <a:ext cx="7261934" cy="4358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5DC41FC-5314-41AC-AC39-65079A9306AA}"/>
              </a:ext>
            </a:extLst>
          </p:cNvPr>
          <p:cNvSpPr txBox="1"/>
          <p:nvPr/>
        </p:nvSpPr>
        <p:spPr>
          <a:xfrm>
            <a:off x="4599063" y="468983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800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157EF1-91D2-4D94-966B-98D59CB43F3E}"/>
              </a:ext>
            </a:extLst>
          </p:cNvPr>
          <p:cNvSpPr txBox="1"/>
          <p:nvPr/>
        </p:nvSpPr>
        <p:spPr>
          <a:xfrm>
            <a:off x="525508" y="22234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600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2D8658A-BBED-43DA-A30B-66B3AF1810F9}"/>
              </a:ext>
            </a:extLst>
          </p:cNvPr>
          <p:cNvSpPr/>
          <p:nvPr/>
        </p:nvSpPr>
        <p:spPr>
          <a:xfrm>
            <a:off x="4492100" y="1941989"/>
            <a:ext cx="852257" cy="7723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AD950DB-ED39-4166-8641-C8EA568FD0D2}"/>
              </a:ext>
            </a:extLst>
          </p:cNvPr>
          <p:cNvSpPr txBox="1"/>
          <p:nvPr/>
        </p:nvSpPr>
        <p:spPr>
          <a:xfrm>
            <a:off x="9408823" y="834527"/>
            <a:ext cx="244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Player = (275,375)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A25126D-4ED5-4C54-82B6-3DC1F78465A1}"/>
              </a:ext>
            </a:extLst>
          </p:cNvPr>
          <p:cNvSpPr txBox="1"/>
          <p:nvPr/>
        </p:nvSpPr>
        <p:spPr>
          <a:xfrm>
            <a:off x="1969651" y="5231155"/>
            <a:ext cx="53939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press ‘A’ or ‘left arrow’, </a:t>
            </a:r>
          </a:p>
          <a:p>
            <a:r>
              <a:rPr lang="en-US" sz="2400" dirty="0"/>
              <a:t>what should happen with Player?</a:t>
            </a:r>
          </a:p>
          <a:p>
            <a:r>
              <a:rPr lang="en-US" sz="2400" dirty="0" err="1"/>
              <a:t>Player.y</a:t>
            </a:r>
            <a:r>
              <a:rPr lang="en-US" sz="2400" dirty="0"/>
              <a:t> = </a:t>
            </a:r>
            <a:r>
              <a:rPr lang="en-US" sz="2400" dirty="0" err="1"/>
              <a:t>Player.y</a:t>
            </a:r>
            <a:r>
              <a:rPr lang="en-US" sz="2400" dirty="0"/>
              <a:t> - 1  ||  </a:t>
            </a:r>
            <a:r>
              <a:rPr lang="en-US" sz="2400" dirty="0" err="1"/>
              <a:t>Player.y</a:t>
            </a:r>
            <a:r>
              <a:rPr lang="en-US" sz="2400" dirty="0"/>
              <a:t> = 375 - 1</a:t>
            </a:r>
          </a:p>
        </p:txBody>
      </p:sp>
      <p:sp>
        <p:nvSpPr>
          <p:cNvPr id="9" name="Pijl: rechts 8">
            <a:extLst>
              <a:ext uri="{FF2B5EF4-FFF2-40B4-BE49-F238E27FC236}">
                <a16:creationId xmlns:a16="http://schemas.microsoft.com/office/drawing/2014/main" id="{0B5E8AD9-D056-4237-ACF4-C1A0B95A8C59}"/>
              </a:ext>
            </a:extLst>
          </p:cNvPr>
          <p:cNvSpPr/>
          <p:nvPr/>
        </p:nvSpPr>
        <p:spPr>
          <a:xfrm rot="10800000">
            <a:off x="3855865" y="2223402"/>
            <a:ext cx="1177772" cy="226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43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5B833BD-2B36-467E-91C9-35A08D5ADA1E}"/>
              </a:ext>
            </a:extLst>
          </p:cNvPr>
          <p:cNvSpPr/>
          <p:nvPr/>
        </p:nvSpPr>
        <p:spPr>
          <a:xfrm>
            <a:off x="1402671" y="228600"/>
            <a:ext cx="7261934" cy="4358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5DC41FC-5314-41AC-AC39-65079A9306AA}"/>
              </a:ext>
            </a:extLst>
          </p:cNvPr>
          <p:cNvSpPr txBox="1"/>
          <p:nvPr/>
        </p:nvSpPr>
        <p:spPr>
          <a:xfrm>
            <a:off x="4599063" y="468983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800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157EF1-91D2-4D94-966B-98D59CB43F3E}"/>
              </a:ext>
            </a:extLst>
          </p:cNvPr>
          <p:cNvSpPr txBox="1"/>
          <p:nvPr/>
        </p:nvSpPr>
        <p:spPr>
          <a:xfrm>
            <a:off x="525508" y="22234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600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2D8658A-BBED-43DA-A30B-66B3AF1810F9}"/>
              </a:ext>
            </a:extLst>
          </p:cNvPr>
          <p:cNvSpPr/>
          <p:nvPr/>
        </p:nvSpPr>
        <p:spPr>
          <a:xfrm>
            <a:off x="4492100" y="1941989"/>
            <a:ext cx="852257" cy="7723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AD950DB-ED39-4166-8641-C8EA568FD0D2}"/>
              </a:ext>
            </a:extLst>
          </p:cNvPr>
          <p:cNvSpPr txBox="1"/>
          <p:nvPr/>
        </p:nvSpPr>
        <p:spPr>
          <a:xfrm>
            <a:off x="9408823" y="834527"/>
            <a:ext cx="244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Player = (275,375)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A25126D-4ED5-4C54-82B6-3DC1F78465A1}"/>
              </a:ext>
            </a:extLst>
          </p:cNvPr>
          <p:cNvSpPr txBox="1"/>
          <p:nvPr/>
        </p:nvSpPr>
        <p:spPr>
          <a:xfrm>
            <a:off x="1969651" y="5231155"/>
            <a:ext cx="43417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press ‘W’ or ‘up arrow’, </a:t>
            </a:r>
          </a:p>
          <a:p>
            <a:r>
              <a:rPr lang="en-US" sz="2400" dirty="0"/>
              <a:t>what should happen with Player?</a:t>
            </a:r>
          </a:p>
        </p:txBody>
      </p:sp>
      <p:sp>
        <p:nvSpPr>
          <p:cNvPr id="11" name="Pijl: rechts 10">
            <a:extLst>
              <a:ext uri="{FF2B5EF4-FFF2-40B4-BE49-F238E27FC236}">
                <a16:creationId xmlns:a16="http://schemas.microsoft.com/office/drawing/2014/main" id="{2A68AC80-32A6-472C-99D1-FFC8049DA5D5}"/>
              </a:ext>
            </a:extLst>
          </p:cNvPr>
          <p:cNvSpPr/>
          <p:nvPr/>
        </p:nvSpPr>
        <p:spPr>
          <a:xfrm rot="16200000">
            <a:off x="4340212" y="1705764"/>
            <a:ext cx="1177772" cy="226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11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5B833BD-2B36-467E-91C9-35A08D5ADA1E}"/>
              </a:ext>
            </a:extLst>
          </p:cNvPr>
          <p:cNvSpPr/>
          <p:nvPr/>
        </p:nvSpPr>
        <p:spPr>
          <a:xfrm>
            <a:off x="1402671" y="228600"/>
            <a:ext cx="7261934" cy="4358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5DC41FC-5314-41AC-AC39-65079A9306AA}"/>
              </a:ext>
            </a:extLst>
          </p:cNvPr>
          <p:cNvSpPr txBox="1"/>
          <p:nvPr/>
        </p:nvSpPr>
        <p:spPr>
          <a:xfrm>
            <a:off x="4599063" y="468983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800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157EF1-91D2-4D94-966B-98D59CB43F3E}"/>
              </a:ext>
            </a:extLst>
          </p:cNvPr>
          <p:cNvSpPr txBox="1"/>
          <p:nvPr/>
        </p:nvSpPr>
        <p:spPr>
          <a:xfrm>
            <a:off x="525508" y="22234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600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2D8658A-BBED-43DA-A30B-66B3AF1810F9}"/>
              </a:ext>
            </a:extLst>
          </p:cNvPr>
          <p:cNvSpPr/>
          <p:nvPr/>
        </p:nvSpPr>
        <p:spPr>
          <a:xfrm>
            <a:off x="4492100" y="1941989"/>
            <a:ext cx="852257" cy="7723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AD950DB-ED39-4166-8641-C8EA568FD0D2}"/>
              </a:ext>
            </a:extLst>
          </p:cNvPr>
          <p:cNvSpPr txBox="1"/>
          <p:nvPr/>
        </p:nvSpPr>
        <p:spPr>
          <a:xfrm>
            <a:off x="9408823" y="834527"/>
            <a:ext cx="244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Player = (275,375)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A25126D-4ED5-4C54-82B6-3DC1F78465A1}"/>
              </a:ext>
            </a:extLst>
          </p:cNvPr>
          <p:cNvSpPr txBox="1"/>
          <p:nvPr/>
        </p:nvSpPr>
        <p:spPr>
          <a:xfrm>
            <a:off x="1969651" y="5231155"/>
            <a:ext cx="5527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press ‘W’ or ‘up arrow’, </a:t>
            </a:r>
          </a:p>
          <a:p>
            <a:r>
              <a:rPr lang="en-US" sz="2400" dirty="0"/>
              <a:t>what should happen with Player?</a:t>
            </a:r>
          </a:p>
          <a:p>
            <a:r>
              <a:rPr lang="en-US" sz="2400" dirty="0" err="1"/>
              <a:t>Player.x</a:t>
            </a:r>
            <a:r>
              <a:rPr lang="en-US" sz="2400" dirty="0"/>
              <a:t> = </a:t>
            </a:r>
            <a:r>
              <a:rPr lang="en-US" sz="2400" dirty="0" err="1"/>
              <a:t>Player.x</a:t>
            </a:r>
            <a:r>
              <a:rPr lang="en-US" sz="2400" dirty="0"/>
              <a:t> + 1  ||  </a:t>
            </a:r>
            <a:r>
              <a:rPr lang="en-US" sz="2400" dirty="0" err="1"/>
              <a:t>Player.x</a:t>
            </a:r>
            <a:r>
              <a:rPr lang="en-US" sz="2400" dirty="0"/>
              <a:t> = 275 + 1</a:t>
            </a:r>
          </a:p>
        </p:txBody>
      </p:sp>
      <p:sp>
        <p:nvSpPr>
          <p:cNvPr id="9" name="Pijl: rechts 8">
            <a:extLst>
              <a:ext uri="{FF2B5EF4-FFF2-40B4-BE49-F238E27FC236}">
                <a16:creationId xmlns:a16="http://schemas.microsoft.com/office/drawing/2014/main" id="{E76BA88E-B2C7-4480-A9ED-A089CEC5D871}"/>
              </a:ext>
            </a:extLst>
          </p:cNvPr>
          <p:cNvSpPr/>
          <p:nvPr/>
        </p:nvSpPr>
        <p:spPr>
          <a:xfrm rot="16200000">
            <a:off x="4340212" y="1705764"/>
            <a:ext cx="1177772" cy="226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75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5B833BD-2B36-467E-91C9-35A08D5ADA1E}"/>
              </a:ext>
            </a:extLst>
          </p:cNvPr>
          <p:cNvSpPr/>
          <p:nvPr/>
        </p:nvSpPr>
        <p:spPr>
          <a:xfrm>
            <a:off x="1402671" y="228600"/>
            <a:ext cx="7261934" cy="4358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5DC41FC-5314-41AC-AC39-65079A9306AA}"/>
              </a:ext>
            </a:extLst>
          </p:cNvPr>
          <p:cNvSpPr txBox="1"/>
          <p:nvPr/>
        </p:nvSpPr>
        <p:spPr>
          <a:xfrm>
            <a:off x="4599063" y="468983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800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157EF1-91D2-4D94-966B-98D59CB43F3E}"/>
              </a:ext>
            </a:extLst>
          </p:cNvPr>
          <p:cNvSpPr txBox="1"/>
          <p:nvPr/>
        </p:nvSpPr>
        <p:spPr>
          <a:xfrm>
            <a:off x="525508" y="22234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600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2D8658A-BBED-43DA-A30B-66B3AF1810F9}"/>
              </a:ext>
            </a:extLst>
          </p:cNvPr>
          <p:cNvSpPr/>
          <p:nvPr/>
        </p:nvSpPr>
        <p:spPr>
          <a:xfrm>
            <a:off x="4492100" y="1941989"/>
            <a:ext cx="852257" cy="7723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AD950DB-ED39-4166-8641-C8EA568FD0D2}"/>
              </a:ext>
            </a:extLst>
          </p:cNvPr>
          <p:cNvSpPr txBox="1"/>
          <p:nvPr/>
        </p:nvSpPr>
        <p:spPr>
          <a:xfrm>
            <a:off x="9408823" y="834527"/>
            <a:ext cx="244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Player = (275,375)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A25126D-4ED5-4C54-82B6-3DC1F78465A1}"/>
              </a:ext>
            </a:extLst>
          </p:cNvPr>
          <p:cNvSpPr txBox="1"/>
          <p:nvPr/>
        </p:nvSpPr>
        <p:spPr>
          <a:xfrm>
            <a:off x="1969651" y="5231155"/>
            <a:ext cx="43417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press ‘S’ or ‘down arrow’, </a:t>
            </a:r>
          </a:p>
          <a:p>
            <a:r>
              <a:rPr lang="en-US" sz="2400" dirty="0"/>
              <a:t>what should happen with Player?</a:t>
            </a:r>
          </a:p>
        </p:txBody>
      </p:sp>
      <p:sp>
        <p:nvSpPr>
          <p:cNvPr id="9" name="Pijl: rechts 8">
            <a:extLst>
              <a:ext uri="{FF2B5EF4-FFF2-40B4-BE49-F238E27FC236}">
                <a16:creationId xmlns:a16="http://schemas.microsoft.com/office/drawing/2014/main" id="{9645B3CA-57E3-420C-8F98-24C87D74E040}"/>
              </a:ext>
            </a:extLst>
          </p:cNvPr>
          <p:cNvSpPr/>
          <p:nvPr/>
        </p:nvSpPr>
        <p:spPr>
          <a:xfrm rot="5400000">
            <a:off x="4340209" y="2803637"/>
            <a:ext cx="1177772" cy="226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95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5B833BD-2B36-467E-91C9-35A08D5ADA1E}"/>
              </a:ext>
            </a:extLst>
          </p:cNvPr>
          <p:cNvSpPr/>
          <p:nvPr/>
        </p:nvSpPr>
        <p:spPr>
          <a:xfrm>
            <a:off x="1402671" y="228600"/>
            <a:ext cx="7261934" cy="4358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5DC41FC-5314-41AC-AC39-65079A9306AA}"/>
              </a:ext>
            </a:extLst>
          </p:cNvPr>
          <p:cNvSpPr txBox="1"/>
          <p:nvPr/>
        </p:nvSpPr>
        <p:spPr>
          <a:xfrm>
            <a:off x="4599063" y="468983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800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157EF1-91D2-4D94-966B-98D59CB43F3E}"/>
              </a:ext>
            </a:extLst>
          </p:cNvPr>
          <p:cNvSpPr txBox="1"/>
          <p:nvPr/>
        </p:nvSpPr>
        <p:spPr>
          <a:xfrm>
            <a:off x="525508" y="22234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600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2D8658A-BBED-43DA-A30B-66B3AF1810F9}"/>
              </a:ext>
            </a:extLst>
          </p:cNvPr>
          <p:cNvSpPr/>
          <p:nvPr/>
        </p:nvSpPr>
        <p:spPr>
          <a:xfrm>
            <a:off x="4492100" y="1941989"/>
            <a:ext cx="852257" cy="7723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AD950DB-ED39-4166-8641-C8EA568FD0D2}"/>
              </a:ext>
            </a:extLst>
          </p:cNvPr>
          <p:cNvSpPr txBox="1"/>
          <p:nvPr/>
        </p:nvSpPr>
        <p:spPr>
          <a:xfrm>
            <a:off x="9408823" y="834527"/>
            <a:ext cx="244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Player = (275,375)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A25126D-4ED5-4C54-82B6-3DC1F78465A1}"/>
              </a:ext>
            </a:extLst>
          </p:cNvPr>
          <p:cNvSpPr txBox="1"/>
          <p:nvPr/>
        </p:nvSpPr>
        <p:spPr>
          <a:xfrm>
            <a:off x="1969651" y="5231155"/>
            <a:ext cx="54093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press ‘S’ or ‘down arrow’, </a:t>
            </a:r>
          </a:p>
          <a:p>
            <a:r>
              <a:rPr lang="en-US" sz="2400" dirty="0"/>
              <a:t>what should happen with Player?</a:t>
            </a:r>
          </a:p>
          <a:p>
            <a:r>
              <a:rPr lang="en-US" sz="2400" dirty="0" err="1"/>
              <a:t>Player.x</a:t>
            </a:r>
            <a:r>
              <a:rPr lang="en-US" sz="2400" dirty="0"/>
              <a:t> = </a:t>
            </a:r>
            <a:r>
              <a:rPr lang="en-US" sz="2400" dirty="0" err="1"/>
              <a:t>Player.x</a:t>
            </a:r>
            <a:r>
              <a:rPr lang="en-US" sz="2400" dirty="0"/>
              <a:t> - 1  ||  </a:t>
            </a:r>
            <a:r>
              <a:rPr lang="en-US" sz="2400" dirty="0" err="1"/>
              <a:t>Player.x</a:t>
            </a:r>
            <a:r>
              <a:rPr lang="en-US" sz="2400" dirty="0"/>
              <a:t> = 275 - 1</a:t>
            </a:r>
          </a:p>
        </p:txBody>
      </p:sp>
      <p:sp>
        <p:nvSpPr>
          <p:cNvPr id="9" name="Pijl: rechts 8">
            <a:extLst>
              <a:ext uri="{FF2B5EF4-FFF2-40B4-BE49-F238E27FC236}">
                <a16:creationId xmlns:a16="http://schemas.microsoft.com/office/drawing/2014/main" id="{0B5E8AD9-D056-4237-ACF4-C1A0B95A8C59}"/>
              </a:ext>
            </a:extLst>
          </p:cNvPr>
          <p:cNvSpPr/>
          <p:nvPr/>
        </p:nvSpPr>
        <p:spPr>
          <a:xfrm rot="5400000">
            <a:off x="4340209" y="2803637"/>
            <a:ext cx="1177772" cy="226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07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5B833BD-2B36-467E-91C9-35A08D5ADA1E}"/>
              </a:ext>
            </a:extLst>
          </p:cNvPr>
          <p:cNvSpPr/>
          <p:nvPr/>
        </p:nvSpPr>
        <p:spPr>
          <a:xfrm>
            <a:off x="1402671" y="228600"/>
            <a:ext cx="7261934" cy="4358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5DC41FC-5314-41AC-AC39-65079A9306AA}"/>
              </a:ext>
            </a:extLst>
          </p:cNvPr>
          <p:cNvSpPr txBox="1"/>
          <p:nvPr/>
        </p:nvSpPr>
        <p:spPr>
          <a:xfrm>
            <a:off x="4599063" y="468983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800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157EF1-91D2-4D94-966B-98D59CB43F3E}"/>
              </a:ext>
            </a:extLst>
          </p:cNvPr>
          <p:cNvSpPr txBox="1"/>
          <p:nvPr/>
        </p:nvSpPr>
        <p:spPr>
          <a:xfrm>
            <a:off x="525508" y="22234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600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2D8658A-BBED-43DA-A30B-66B3AF1810F9}"/>
              </a:ext>
            </a:extLst>
          </p:cNvPr>
          <p:cNvSpPr/>
          <p:nvPr/>
        </p:nvSpPr>
        <p:spPr>
          <a:xfrm>
            <a:off x="4492100" y="1941989"/>
            <a:ext cx="852257" cy="7723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AD950DB-ED39-4166-8641-C8EA568FD0D2}"/>
              </a:ext>
            </a:extLst>
          </p:cNvPr>
          <p:cNvSpPr txBox="1"/>
          <p:nvPr/>
        </p:nvSpPr>
        <p:spPr>
          <a:xfrm>
            <a:off x="9408823" y="834527"/>
            <a:ext cx="244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Player = (275,375)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A25126D-4ED5-4C54-82B6-3DC1F78465A1}"/>
              </a:ext>
            </a:extLst>
          </p:cNvPr>
          <p:cNvSpPr txBox="1"/>
          <p:nvPr/>
        </p:nvSpPr>
        <p:spPr>
          <a:xfrm>
            <a:off x="1969651" y="5231155"/>
            <a:ext cx="5934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hold ‘S’ the block will keep moving down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A344E58-D7BC-4F60-871C-6BBF8391865E}"/>
              </a:ext>
            </a:extLst>
          </p:cNvPr>
          <p:cNvSpPr txBox="1"/>
          <p:nvPr/>
        </p:nvSpPr>
        <p:spPr>
          <a:xfrm>
            <a:off x="3460553" y="6070092"/>
            <a:ext cx="2915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Also out of the screen</a:t>
            </a:r>
          </a:p>
        </p:txBody>
      </p:sp>
    </p:spTree>
    <p:extLst>
      <p:ext uri="{BB962C8B-B14F-4D97-AF65-F5344CB8AC3E}">
        <p14:creationId xmlns:p14="http://schemas.microsoft.com/office/powerpoint/2010/main" val="9972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85185E-6 L 0.00078 0.32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64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5B833BD-2B36-467E-91C9-35A08D5ADA1E}"/>
              </a:ext>
            </a:extLst>
          </p:cNvPr>
          <p:cNvSpPr/>
          <p:nvPr/>
        </p:nvSpPr>
        <p:spPr>
          <a:xfrm>
            <a:off x="1402671" y="228600"/>
            <a:ext cx="7261934" cy="4358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5DC41FC-5314-41AC-AC39-65079A9306AA}"/>
              </a:ext>
            </a:extLst>
          </p:cNvPr>
          <p:cNvSpPr txBox="1"/>
          <p:nvPr/>
        </p:nvSpPr>
        <p:spPr>
          <a:xfrm>
            <a:off x="4599063" y="468983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800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157EF1-91D2-4D94-966B-98D59CB43F3E}"/>
              </a:ext>
            </a:extLst>
          </p:cNvPr>
          <p:cNvSpPr txBox="1"/>
          <p:nvPr/>
        </p:nvSpPr>
        <p:spPr>
          <a:xfrm>
            <a:off x="525508" y="22234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600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2D8658A-BBED-43DA-A30B-66B3AF1810F9}"/>
              </a:ext>
            </a:extLst>
          </p:cNvPr>
          <p:cNvSpPr/>
          <p:nvPr/>
        </p:nvSpPr>
        <p:spPr>
          <a:xfrm>
            <a:off x="4492100" y="1941989"/>
            <a:ext cx="852257" cy="7723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AD950DB-ED39-4166-8641-C8EA568FD0D2}"/>
              </a:ext>
            </a:extLst>
          </p:cNvPr>
          <p:cNvSpPr txBox="1"/>
          <p:nvPr/>
        </p:nvSpPr>
        <p:spPr>
          <a:xfrm>
            <a:off x="9408823" y="834527"/>
            <a:ext cx="244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Player = (275,375)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A25126D-4ED5-4C54-82B6-3DC1F78465A1}"/>
              </a:ext>
            </a:extLst>
          </p:cNvPr>
          <p:cNvSpPr txBox="1"/>
          <p:nvPr/>
        </p:nvSpPr>
        <p:spPr>
          <a:xfrm>
            <a:off x="1969651" y="5231155"/>
            <a:ext cx="5934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hold ‘S’ the block will keep moving down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A344E58-D7BC-4F60-871C-6BBF8391865E}"/>
              </a:ext>
            </a:extLst>
          </p:cNvPr>
          <p:cNvSpPr txBox="1"/>
          <p:nvPr/>
        </p:nvSpPr>
        <p:spPr>
          <a:xfrm>
            <a:off x="2359722" y="5972438"/>
            <a:ext cx="5155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 how do we make it stop at the edge?</a:t>
            </a:r>
          </a:p>
        </p:txBody>
      </p:sp>
    </p:spTree>
    <p:extLst>
      <p:ext uri="{BB962C8B-B14F-4D97-AF65-F5344CB8AC3E}">
        <p14:creationId xmlns:p14="http://schemas.microsoft.com/office/powerpoint/2010/main" val="331255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-0.00144 0.2717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1365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5B833BD-2B36-467E-91C9-35A08D5ADA1E}"/>
              </a:ext>
            </a:extLst>
          </p:cNvPr>
          <p:cNvSpPr/>
          <p:nvPr/>
        </p:nvSpPr>
        <p:spPr>
          <a:xfrm>
            <a:off x="1402671" y="228600"/>
            <a:ext cx="7261934" cy="4358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5DC41FC-5314-41AC-AC39-65079A9306AA}"/>
              </a:ext>
            </a:extLst>
          </p:cNvPr>
          <p:cNvSpPr txBox="1"/>
          <p:nvPr/>
        </p:nvSpPr>
        <p:spPr>
          <a:xfrm>
            <a:off x="4599063" y="468983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800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157EF1-91D2-4D94-966B-98D59CB43F3E}"/>
              </a:ext>
            </a:extLst>
          </p:cNvPr>
          <p:cNvSpPr txBox="1"/>
          <p:nvPr/>
        </p:nvSpPr>
        <p:spPr>
          <a:xfrm>
            <a:off x="525508" y="22234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600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2D8658A-BBED-43DA-A30B-66B3AF1810F9}"/>
              </a:ext>
            </a:extLst>
          </p:cNvPr>
          <p:cNvSpPr/>
          <p:nvPr/>
        </p:nvSpPr>
        <p:spPr>
          <a:xfrm>
            <a:off x="4492100" y="1941989"/>
            <a:ext cx="852257" cy="7723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AD950DB-ED39-4166-8641-C8EA568FD0D2}"/>
              </a:ext>
            </a:extLst>
          </p:cNvPr>
          <p:cNvSpPr txBox="1"/>
          <p:nvPr/>
        </p:nvSpPr>
        <p:spPr>
          <a:xfrm>
            <a:off x="9408823" y="834527"/>
            <a:ext cx="244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Player = (275,375)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A25126D-4ED5-4C54-82B6-3DC1F78465A1}"/>
              </a:ext>
            </a:extLst>
          </p:cNvPr>
          <p:cNvSpPr txBox="1"/>
          <p:nvPr/>
        </p:nvSpPr>
        <p:spPr>
          <a:xfrm>
            <a:off x="1969651" y="5231155"/>
            <a:ext cx="5756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 do the same for top, left and right border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A344E58-D7BC-4F60-871C-6BBF8391865E}"/>
              </a:ext>
            </a:extLst>
          </p:cNvPr>
          <p:cNvSpPr txBox="1"/>
          <p:nvPr/>
        </p:nvSpPr>
        <p:spPr>
          <a:xfrm>
            <a:off x="2359722" y="5972438"/>
            <a:ext cx="5155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 how do we make it stop at the edge?</a:t>
            </a:r>
          </a:p>
        </p:txBody>
      </p:sp>
    </p:spTree>
    <p:extLst>
      <p:ext uri="{BB962C8B-B14F-4D97-AF65-F5344CB8AC3E}">
        <p14:creationId xmlns:p14="http://schemas.microsoft.com/office/powerpoint/2010/main" val="385840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A41E1D6-2FD6-4FC3-8D03-4E959282C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679ABDF-0B9E-4E02-8B83-D70550EE6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1690688"/>
            <a:ext cx="78009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47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AFA2BF8-03DA-4833-A8C7-253038A569D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7CE0CFB-EBB2-4F24-8FEE-BA1C8A8E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031968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5B833BD-2B36-467E-91C9-35A08D5ADA1E}"/>
              </a:ext>
            </a:extLst>
          </p:cNvPr>
          <p:cNvSpPr/>
          <p:nvPr/>
        </p:nvSpPr>
        <p:spPr>
          <a:xfrm>
            <a:off x="1402671" y="278510"/>
            <a:ext cx="7261934" cy="4358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D7DCF49-B594-4A8E-A4C3-C675F6E4C535}"/>
              </a:ext>
            </a:extLst>
          </p:cNvPr>
          <p:cNvSpPr txBox="1"/>
          <p:nvPr/>
        </p:nvSpPr>
        <p:spPr>
          <a:xfrm>
            <a:off x="3006576" y="5610687"/>
            <a:ext cx="4054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have a grid of 800x600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5DC41FC-5314-41AC-AC39-65079A9306AA}"/>
              </a:ext>
            </a:extLst>
          </p:cNvPr>
          <p:cNvSpPr txBox="1"/>
          <p:nvPr/>
        </p:nvSpPr>
        <p:spPr>
          <a:xfrm>
            <a:off x="4621312" y="4637446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 = 800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157EF1-91D2-4D94-966B-98D59CB43F3E}"/>
              </a:ext>
            </a:extLst>
          </p:cNvPr>
          <p:cNvSpPr txBox="1"/>
          <p:nvPr/>
        </p:nvSpPr>
        <p:spPr>
          <a:xfrm>
            <a:off x="299484" y="2267791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 = 600</a:t>
            </a:r>
          </a:p>
        </p:txBody>
      </p:sp>
    </p:spTree>
    <p:extLst>
      <p:ext uri="{BB962C8B-B14F-4D97-AF65-F5344CB8AC3E}">
        <p14:creationId xmlns:p14="http://schemas.microsoft.com/office/powerpoint/2010/main" val="188818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5B833BD-2B36-467E-91C9-35A08D5ADA1E}"/>
              </a:ext>
            </a:extLst>
          </p:cNvPr>
          <p:cNvSpPr/>
          <p:nvPr/>
        </p:nvSpPr>
        <p:spPr>
          <a:xfrm>
            <a:off x="1402671" y="228600"/>
            <a:ext cx="7261934" cy="4358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D7DCF49-B594-4A8E-A4C3-C675F6E4C535}"/>
              </a:ext>
            </a:extLst>
          </p:cNvPr>
          <p:cNvSpPr txBox="1"/>
          <p:nvPr/>
        </p:nvSpPr>
        <p:spPr>
          <a:xfrm>
            <a:off x="3298258" y="5592932"/>
            <a:ext cx="347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have a player of 50x50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5DC41FC-5314-41AC-AC39-65079A9306AA}"/>
              </a:ext>
            </a:extLst>
          </p:cNvPr>
          <p:cNvSpPr txBox="1"/>
          <p:nvPr/>
        </p:nvSpPr>
        <p:spPr>
          <a:xfrm>
            <a:off x="4599063" y="468983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800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157EF1-91D2-4D94-966B-98D59CB43F3E}"/>
              </a:ext>
            </a:extLst>
          </p:cNvPr>
          <p:cNvSpPr txBox="1"/>
          <p:nvPr/>
        </p:nvSpPr>
        <p:spPr>
          <a:xfrm>
            <a:off x="525508" y="22234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600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2D8658A-BBED-43DA-A30B-66B3AF1810F9}"/>
              </a:ext>
            </a:extLst>
          </p:cNvPr>
          <p:cNvSpPr/>
          <p:nvPr/>
        </p:nvSpPr>
        <p:spPr>
          <a:xfrm>
            <a:off x="9770602" y="2608270"/>
            <a:ext cx="852257" cy="7723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C89D4DDE-45E2-4A8A-B942-EFACBF30C4B1}"/>
              </a:ext>
            </a:extLst>
          </p:cNvPr>
          <p:cNvSpPr txBox="1"/>
          <p:nvPr/>
        </p:nvSpPr>
        <p:spPr>
          <a:xfrm>
            <a:off x="9987378" y="33806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B3B56B89-E6F2-4D9A-A296-C665DFF7094B}"/>
              </a:ext>
            </a:extLst>
          </p:cNvPr>
          <p:cNvSpPr txBox="1"/>
          <p:nvPr/>
        </p:nvSpPr>
        <p:spPr>
          <a:xfrm>
            <a:off x="9332416" y="28097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51789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5B833BD-2B36-467E-91C9-35A08D5ADA1E}"/>
              </a:ext>
            </a:extLst>
          </p:cNvPr>
          <p:cNvSpPr/>
          <p:nvPr/>
        </p:nvSpPr>
        <p:spPr>
          <a:xfrm>
            <a:off x="1402671" y="228600"/>
            <a:ext cx="7261934" cy="4358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D7DCF49-B594-4A8E-A4C3-C675F6E4C535}"/>
              </a:ext>
            </a:extLst>
          </p:cNvPr>
          <p:cNvSpPr txBox="1"/>
          <p:nvPr/>
        </p:nvSpPr>
        <p:spPr>
          <a:xfrm>
            <a:off x="1477471" y="5575176"/>
            <a:ext cx="7112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want to place the player in the middle of the screen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5DC41FC-5314-41AC-AC39-65079A9306AA}"/>
              </a:ext>
            </a:extLst>
          </p:cNvPr>
          <p:cNvSpPr txBox="1"/>
          <p:nvPr/>
        </p:nvSpPr>
        <p:spPr>
          <a:xfrm>
            <a:off x="4599063" y="468983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800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157EF1-91D2-4D94-966B-98D59CB43F3E}"/>
              </a:ext>
            </a:extLst>
          </p:cNvPr>
          <p:cNvSpPr txBox="1"/>
          <p:nvPr/>
        </p:nvSpPr>
        <p:spPr>
          <a:xfrm>
            <a:off x="525508" y="22234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600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2D8658A-BBED-43DA-A30B-66B3AF1810F9}"/>
              </a:ext>
            </a:extLst>
          </p:cNvPr>
          <p:cNvSpPr/>
          <p:nvPr/>
        </p:nvSpPr>
        <p:spPr>
          <a:xfrm>
            <a:off x="4589522" y="2021889"/>
            <a:ext cx="852257" cy="7723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97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5B833BD-2B36-467E-91C9-35A08D5ADA1E}"/>
              </a:ext>
            </a:extLst>
          </p:cNvPr>
          <p:cNvSpPr/>
          <p:nvPr/>
        </p:nvSpPr>
        <p:spPr>
          <a:xfrm>
            <a:off x="1402671" y="228600"/>
            <a:ext cx="7261934" cy="4358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D7DCF49-B594-4A8E-A4C3-C675F6E4C535}"/>
              </a:ext>
            </a:extLst>
          </p:cNvPr>
          <p:cNvSpPr txBox="1"/>
          <p:nvPr/>
        </p:nvSpPr>
        <p:spPr>
          <a:xfrm>
            <a:off x="942997" y="5579147"/>
            <a:ext cx="8181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place the player on (0,0) it will be in the bottom left corner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5DC41FC-5314-41AC-AC39-65079A9306AA}"/>
              </a:ext>
            </a:extLst>
          </p:cNvPr>
          <p:cNvSpPr txBox="1"/>
          <p:nvPr/>
        </p:nvSpPr>
        <p:spPr>
          <a:xfrm>
            <a:off x="4599063" y="468983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800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157EF1-91D2-4D94-966B-98D59CB43F3E}"/>
              </a:ext>
            </a:extLst>
          </p:cNvPr>
          <p:cNvSpPr txBox="1"/>
          <p:nvPr/>
        </p:nvSpPr>
        <p:spPr>
          <a:xfrm>
            <a:off x="525508" y="22234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600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2D8658A-BBED-43DA-A30B-66B3AF1810F9}"/>
              </a:ext>
            </a:extLst>
          </p:cNvPr>
          <p:cNvSpPr/>
          <p:nvPr/>
        </p:nvSpPr>
        <p:spPr>
          <a:xfrm>
            <a:off x="1402671" y="3815178"/>
            <a:ext cx="852257" cy="7723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95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5B833BD-2B36-467E-91C9-35A08D5ADA1E}"/>
              </a:ext>
            </a:extLst>
          </p:cNvPr>
          <p:cNvSpPr/>
          <p:nvPr/>
        </p:nvSpPr>
        <p:spPr>
          <a:xfrm>
            <a:off x="1402671" y="228600"/>
            <a:ext cx="7261934" cy="4358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D7DCF49-B594-4A8E-A4C3-C675F6E4C535}"/>
              </a:ext>
            </a:extLst>
          </p:cNvPr>
          <p:cNvSpPr txBox="1"/>
          <p:nvPr/>
        </p:nvSpPr>
        <p:spPr>
          <a:xfrm>
            <a:off x="2392331" y="5293298"/>
            <a:ext cx="5904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vector is needed to get it in the middle?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5DC41FC-5314-41AC-AC39-65079A9306AA}"/>
              </a:ext>
            </a:extLst>
          </p:cNvPr>
          <p:cNvSpPr txBox="1"/>
          <p:nvPr/>
        </p:nvSpPr>
        <p:spPr>
          <a:xfrm>
            <a:off x="4599063" y="468983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800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157EF1-91D2-4D94-966B-98D59CB43F3E}"/>
              </a:ext>
            </a:extLst>
          </p:cNvPr>
          <p:cNvSpPr txBox="1"/>
          <p:nvPr/>
        </p:nvSpPr>
        <p:spPr>
          <a:xfrm>
            <a:off x="525508" y="22234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600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2D8658A-BBED-43DA-A30B-66B3AF1810F9}"/>
              </a:ext>
            </a:extLst>
          </p:cNvPr>
          <p:cNvSpPr/>
          <p:nvPr/>
        </p:nvSpPr>
        <p:spPr>
          <a:xfrm>
            <a:off x="4492100" y="1941989"/>
            <a:ext cx="852257" cy="7723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AD950DB-ED39-4166-8641-C8EA568FD0D2}"/>
              </a:ext>
            </a:extLst>
          </p:cNvPr>
          <p:cNvSpPr txBox="1"/>
          <p:nvPr/>
        </p:nvSpPr>
        <p:spPr>
          <a:xfrm>
            <a:off x="4735319" y="5839260"/>
            <a:ext cx="1816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Player = (</a:t>
            </a:r>
            <a:r>
              <a:rPr lang="en-US" sz="2400" dirty="0" err="1"/>
              <a:t>a,b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2538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5B833BD-2B36-467E-91C9-35A08D5ADA1E}"/>
              </a:ext>
            </a:extLst>
          </p:cNvPr>
          <p:cNvSpPr/>
          <p:nvPr/>
        </p:nvSpPr>
        <p:spPr>
          <a:xfrm>
            <a:off x="1402671" y="228600"/>
            <a:ext cx="7261934" cy="4358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D7DCF49-B594-4A8E-A4C3-C675F6E4C535}"/>
              </a:ext>
            </a:extLst>
          </p:cNvPr>
          <p:cNvSpPr txBox="1"/>
          <p:nvPr/>
        </p:nvSpPr>
        <p:spPr>
          <a:xfrm>
            <a:off x="2898358" y="5161456"/>
            <a:ext cx="4541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= (x / 2) – 25 || A = (600 / 2) – 25</a:t>
            </a:r>
          </a:p>
          <a:p>
            <a:r>
              <a:rPr lang="en-US" sz="2400" dirty="0"/>
              <a:t>B = (y / 2) – 25 || B = (800 / 2) – 25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5DC41FC-5314-41AC-AC39-65079A9306AA}"/>
              </a:ext>
            </a:extLst>
          </p:cNvPr>
          <p:cNvSpPr txBox="1"/>
          <p:nvPr/>
        </p:nvSpPr>
        <p:spPr>
          <a:xfrm>
            <a:off x="4599063" y="468983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800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157EF1-91D2-4D94-966B-98D59CB43F3E}"/>
              </a:ext>
            </a:extLst>
          </p:cNvPr>
          <p:cNvSpPr txBox="1"/>
          <p:nvPr/>
        </p:nvSpPr>
        <p:spPr>
          <a:xfrm>
            <a:off x="525508" y="22234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600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2D8658A-BBED-43DA-A30B-66B3AF1810F9}"/>
              </a:ext>
            </a:extLst>
          </p:cNvPr>
          <p:cNvSpPr/>
          <p:nvPr/>
        </p:nvSpPr>
        <p:spPr>
          <a:xfrm>
            <a:off x="4492100" y="1941989"/>
            <a:ext cx="852257" cy="7723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AD950DB-ED39-4166-8641-C8EA568FD0D2}"/>
              </a:ext>
            </a:extLst>
          </p:cNvPr>
          <p:cNvSpPr txBox="1"/>
          <p:nvPr/>
        </p:nvSpPr>
        <p:spPr>
          <a:xfrm>
            <a:off x="4478669" y="5992453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(275,375)</a:t>
            </a:r>
          </a:p>
        </p:txBody>
      </p:sp>
    </p:spTree>
    <p:extLst>
      <p:ext uri="{BB962C8B-B14F-4D97-AF65-F5344CB8AC3E}">
        <p14:creationId xmlns:p14="http://schemas.microsoft.com/office/powerpoint/2010/main" val="2533349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5B833BD-2B36-467E-91C9-35A08D5ADA1E}"/>
              </a:ext>
            </a:extLst>
          </p:cNvPr>
          <p:cNvSpPr/>
          <p:nvPr/>
        </p:nvSpPr>
        <p:spPr>
          <a:xfrm>
            <a:off x="1402671" y="228600"/>
            <a:ext cx="7261934" cy="4358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5DC41FC-5314-41AC-AC39-65079A9306AA}"/>
              </a:ext>
            </a:extLst>
          </p:cNvPr>
          <p:cNvSpPr txBox="1"/>
          <p:nvPr/>
        </p:nvSpPr>
        <p:spPr>
          <a:xfrm>
            <a:off x="4599063" y="468983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800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4157EF1-91D2-4D94-966B-98D59CB43F3E}"/>
              </a:ext>
            </a:extLst>
          </p:cNvPr>
          <p:cNvSpPr txBox="1"/>
          <p:nvPr/>
        </p:nvSpPr>
        <p:spPr>
          <a:xfrm>
            <a:off x="525508" y="22234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600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2D8658A-BBED-43DA-A30B-66B3AF1810F9}"/>
              </a:ext>
            </a:extLst>
          </p:cNvPr>
          <p:cNvSpPr/>
          <p:nvPr/>
        </p:nvSpPr>
        <p:spPr>
          <a:xfrm>
            <a:off x="4492100" y="1941989"/>
            <a:ext cx="852257" cy="7723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AD950DB-ED39-4166-8641-C8EA568FD0D2}"/>
              </a:ext>
            </a:extLst>
          </p:cNvPr>
          <p:cNvSpPr txBox="1"/>
          <p:nvPr/>
        </p:nvSpPr>
        <p:spPr>
          <a:xfrm>
            <a:off x="9408823" y="834527"/>
            <a:ext cx="244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Player = (275,375)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A25126D-4ED5-4C54-82B6-3DC1F78465A1}"/>
              </a:ext>
            </a:extLst>
          </p:cNvPr>
          <p:cNvSpPr txBox="1"/>
          <p:nvPr/>
        </p:nvSpPr>
        <p:spPr>
          <a:xfrm>
            <a:off x="1969651" y="5231155"/>
            <a:ext cx="67494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 we want to move. If we press ‘D’ or ‘right arrow’, </a:t>
            </a:r>
          </a:p>
          <a:p>
            <a:r>
              <a:rPr lang="en-US" sz="2400" dirty="0"/>
              <a:t>what should happen with Player?</a:t>
            </a:r>
          </a:p>
        </p:txBody>
      </p:sp>
      <p:sp>
        <p:nvSpPr>
          <p:cNvPr id="11" name="Pijl: rechts 10">
            <a:extLst>
              <a:ext uri="{FF2B5EF4-FFF2-40B4-BE49-F238E27FC236}">
                <a16:creationId xmlns:a16="http://schemas.microsoft.com/office/drawing/2014/main" id="{2A68AC80-32A6-472C-99D1-FFC8049DA5D5}"/>
              </a:ext>
            </a:extLst>
          </p:cNvPr>
          <p:cNvSpPr/>
          <p:nvPr/>
        </p:nvSpPr>
        <p:spPr>
          <a:xfrm>
            <a:off x="4918228" y="2223402"/>
            <a:ext cx="1177772" cy="226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0881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544</Words>
  <Application>Microsoft Office PowerPoint</Application>
  <PresentationFormat>Breedbeeld</PresentationFormat>
  <Paragraphs>85</Paragraphs>
  <Slides>20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Kantoorthema</vt:lpstr>
      <vt:lpstr>PowerPoint-presentatie</vt:lpstr>
      <vt:lpstr>Example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calculator</dc:title>
  <dc:creator>Joost Zonneveld</dc:creator>
  <cp:lastModifiedBy>Joost Zonneveld</cp:lastModifiedBy>
  <cp:revision>27</cp:revision>
  <dcterms:created xsi:type="dcterms:W3CDTF">2019-10-14T09:42:21Z</dcterms:created>
  <dcterms:modified xsi:type="dcterms:W3CDTF">2020-01-15T13:54:33Z</dcterms:modified>
</cp:coreProperties>
</file>