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9" r:id="rId13"/>
    <p:sldId id="300" r:id="rId14"/>
    <p:sldId id="301" r:id="rId15"/>
    <p:sldId id="30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3074" name="Picture 2" descr="https://i.gyazo.com/bfbb90574d649e492d27fe64e9ecca0c.png">
            <a:extLst>
              <a:ext uri="{FF2B5EF4-FFF2-40B4-BE49-F238E27FC236}">
                <a16:creationId xmlns:a16="http://schemas.microsoft.com/office/drawing/2014/main" id="{4FDEB867-6979-4AD6-9015-297BFF84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1266825"/>
            <a:ext cx="64103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77E19A9-3021-448D-AE07-B49B13A0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What is unclear?</a:t>
            </a:r>
          </a:p>
        </p:txBody>
      </p:sp>
      <p:pic>
        <p:nvPicPr>
          <p:cNvPr id="6146" name="Picture 2" descr="Afbeeldingsresultaat voor unclear">
            <a:extLst>
              <a:ext uri="{FF2B5EF4-FFF2-40B4-BE49-F238E27FC236}">
                <a16:creationId xmlns:a16="http://schemas.microsoft.com/office/drawing/2014/main" id="{3F97DFF1-CD14-42B2-AD40-FD592BC1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2" y="1616075"/>
            <a:ext cx="2238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7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1026" name="Picture 2" descr="https://i.gyazo.com/ea7a40a23703c1a754da43535c18079c.png">
            <a:extLst>
              <a:ext uri="{FF2B5EF4-FFF2-40B4-BE49-F238E27FC236}">
                <a16:creationId xmlns:a16="http://schemas.microsoft.com/office/drawing/2014/main" id="{AC463121-F496-4522-A74E-9C1F83D2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2050" name="Picture 2" descr="https://i.gyazo.com/fcdc35a608a98cdc403ffdc923c1df25.png">
            <a:extLst>
              <a:ext uri="{FF2B5EF4-FFF2-40B4-BE49-F238E27FC236}">
                <a16:creationId xmlns:a16="http://schemas.microsoft.com/office/drawing/2014/main" id="{6B380EC1-A3F8-49B9-BCDB-4F97717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89" y="3620195"/>
            <a:ext cx="3771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1" y="2260518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0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.gyazo.com/fa6f98aaf742aaac56a1900a24d27afb.png">
            <a:extLst>
              <a:ext uri="{FF2B5EF4-FFF2-40B4-BE49-F238E27FC236}">
                <a16:creationId xmlns:a16="http://schemas.microsoft.com/office/drawing/2014/main" id="{443F974B-4A12-47A4-A5EE-3A7F23CF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05075"/>
            <a:ext cx="51625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8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functions</a:t>
            </a:r>
          </a:p>
          <a:p>
            <a:r>
              <a:rPr lang="en-US" dirty="0"/>
              <a:t>How do we make a simple grid</a:t>
            </a:r>
          </a:p>
          <a:p>
            <a:r>
              <a:rPr lang="en-US" dirty="0"/>
              <a:t>Discussed all things that were unclear</a:t>
            </a:r>
          </a:p>
          <a:p>
            <a:r>
              <a:rPr lang="en-US" dirty="0"/>
              <a:t>Introduction to Map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BD9DAB5-D94B-4FAC-BC4F-B94ED0912C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Static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E1EFE1-E248-4045-97A7-F8A02991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B683F25-2EF4-4A50-84B5-6E57CDF1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E80EC9C-B0BD-4F58-A731-5B146908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1766031-31E2-4137-A46D-AD326A0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322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501A86-5035-4C26-BED0-89591934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Exercises (30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3C4DD8-08EA-45D7-8E30-659CAE0A5F30}"/>
              </a:ext>
            </a:extLst>
          </p:cNvPr>
          <p:cNvSpPr txBox="1"/>
          <p:nvPr/>
        </p:nvSpPr>
        <p:spPr>
          <a:xfrm>
            <a:off x="838200" y="1431043"/>
            <a:ext cx="8816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/>
              <a:t>Use</a:t>
            </a:r>
            <a:r>
              <a:rPr lang="nl-NL" sz="2400" b="1" dirty="0"/>
              <a:t> </a:t>
            </a:r>
            <a:r>
              <a:rPr lang="nl-NL" sz="2400" b="1" dirty="0" err="1"/>
              <a:t>the</a:t>
            </a:r>
            <a:r>
              <a:rPr lang="nl-NL" sz="2400" b="1" dirty="0"/>
              <a:t> </a:t>
            </a:r>
            <a:r>
              <a:rPr lang="nl-NL" sz="2400" b="1" dirty="0" err="1"/>
              <a:t>math</a:t>
            </a:r>
            <a:r>
              <a:rPr lang="nl-NL" sz="2400" b="1" dirty="0"/>
              <a:t> </a:t>
            </a:r>
            <a:r>
              <a:rPr lang="nl-NL" sz="2400" b="1" dirty="0" err="1"/>
              <a:t>library</a:t>
            </a:r>
            <a:endParaRPr lang="nl-N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Give</a:t>
            </a:r>
            <a:r>
              <a:rPr lang="nl-NL" sz="2000" dirty="0"/>
              <a:t> power of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b="1" dirty="0"/>
              <a:t>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2²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  <a:p>
            <a:r>
              <a:rPr lang="nl-NL" sz="2000" dirty="0"/>
              <a:t>--------------------------------------------------------------------------------------------------------------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second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also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Go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At </a:t>
            </a:r>
            <a:r>
              <a:rPr lang="nl-NL" sz="2000" dirty="0" err="1"/>
              <a:t>every</a:t>
            </a:r>
            <a:r>
              <a:rPr lang="nl-NL" sz="2000" dirty="0"/>
              <a:t> point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power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enters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/>
              <a:t>returned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+ 2² + 3² + 4² + 5² = 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9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1026" name="Picture 2" descr="https://i.gyazo.com/bff10f44571bfdda2970434f16bd6bea.png">
            <a:extLst>
              <a:ext uri="{FF2B5EF4-FFF2-40B4-BE49-F238E27FC236}">
                <a16:creationId xmlns:a16="http://schemas.microsoft.com/office/drawing/2014/main" id="{A8B18A22-07B4-4A3F-8BB7-E3CEE558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528637"/>
            <a:ext cx="46767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867378" y="2483556"/>
            <a:ext cx="54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How </a:t>
            </a:r>
            <a:r>
              <a:rPr lang="nl-NL" sz="3600" dirty="0" err="1"/>
              <a:t>could</a:t>
            </a:r>
            <a:r>
              <a:rPr lang="nl-NL" sz="3600" dirty="0"/>
              <a:t> we </a:t>
            </a:r>
            <a:r>
              <a:rPr lang="nl-NL" sz="3600" dirty="0" err="1"/>
              <a:t>create</a:t>
            </a:r>
            <a:r>
              <a:rPr lang="nl-NL" sz="3600" dirty="0"/>
              <a:t> a </a:t>
            </a:r>
            <a:r>
              <a:rPr lang="nl-NL" sz="3600" dirty="0" err="1"/>
              <a:t>grid</a:t>
            </a:r>
            <a:r>
              <a:rPr lang="nl-NL" sz="3600" dirty="0"/>
              <a:t>?</a:t>
            </a:r>
          </a:p>
        </p:txBody>
      </p:sp>
      <p:pic>
        <p:nvPicPr>
          <p:cNvPr id="2052" name="Picture 4" descr="https://i.gyazo.com/473ecfed21cd9f36e59065ea93912118.png">
            <a:extLst>
              <a:ext uri="{FF2B5EF4-FFF2-40B4-BE49-F238E27FC236}">
                <a16:creationId xmlns:a16="http://schemas.microsoft.com/office/drawing/2014/main" id="{46271CDE-B9DD-4592-A60A-0257C68E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66" y="3429000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329071" y="1905288"/>
            <a:ext cx="753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What</a:t>
            </a:r>
            <a:r>
              <a:rPr lang="nl-NL" sz="3600" dirty="0"/>
              <a:t> do we </a:t>
            </a:r>
            <a:r>
              <a:rPr lang="nl-NL" sz="3600" dirty="0" err="1"/>
              <a:t>need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use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create</a:t>
            </a:r>
            <a:r>
              <a:rPr lang="nl-NL" sz="3600" dirty="0"/>
              <a:t> </a:t>
            </a:r>
            <a:r>
              <a:rPr lang="nl-NL" sz="3600" dirty="0" err="1"/>
              <a:t>this</a:t>
            </a:r>
            <a:r>
              <a:rPr lang="nl-NL" sz="3600" dirty="0"/>
              <a:t>?</a:t>
            </a:r>
          </a:p>
        </p:txBody>
      </p:sp>
      <p:pic>
        <p:nvPicPr>
          <p:cNvPr id="2058" name="Picture 10" descr="https://i.gyazo.com/e76da7dd3c72cd7ba60a2acae1718209.png">
            <a:extLst>
              <a:ext uri="{FF2B5EF4-FFF2-40B4-BE49-F238E27FC236}">
                <a16:creationId xmlns:a16="http://schemas.microsoft.com/office/drawing/2014/main" id="{AB2FAEA6-EC75-4CDD-B934-BADC259B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92" y="3008488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BAE02F6-3144-4D65-BB97-43F9AAF5BA3B}"/>
              </a:ext>
            </a:extLst>
          </p:cNvPr>
          <p:cNvSpPr txBox="1"/>
          <p:nvPr/>
        </p:nvSpPr>
        <p:spPr>
          <a:xfrm>
            <a:off x="838199" y="2921168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</p:txBody>
      </p:sp>
      <p:pic>
        <p:nvPicPr>
          <p:cNvPr id="7" name="Picture 4" descr="https://i.gyazo.com/473ecfed21cd9f36e59065ea93912118.png">
            <a:extLst>
              <a:ext uri="{FF2B5EF4-FFF2-40B4-BE49-F238E27FC236}">
                <a16:creationId xmlns:a16="http://schemas.microsoft.com/office/drawing/2014/main" id="{D4E36325-1984-418B-BA13-A8CD6F25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07" y="3008488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D6A7856-6C6B-4732-A836-E20DA09F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create a grid (20 min)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66CFB75-017D-4AC0-9266-6168DD1F956C}"/>
              </a:ext>
            </a:extLst>
          </p:cNvPr>
          <p:cNvSpPr txBox="1"/>
          <p:nvPr/>
        </p:nvSpPr>
        <p:spPr>
          <a:xfrm>
            <a:off x="838200" y="2130946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</p:txBody>
      </p:sp>
      <p:pic>
        <p:nvPicPr>
          <p:cNvPr id="7" name="Picture 10" descr="https://i.gyazo.com/e76da7dd3c72cd7ba60a2acae1718209.png">
            <a:extLst>
              <a:ext uri="{FF2B5EF4-FFF2-40B4-BE49-F238E27FC236}">
                <a16:creationId xmlns:a16="http://schemas.microsoft.com/office/drawing/2014/main" id="{1A582321-6070-4B94-BCC9-78D172F7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359" y="2130946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.gyazo.com/473ecfed21cd9f36e59065ea93912118.png">
            <a:extLst>
              <a:ext uri="{FF2B5EF4-FFF2-40B4-BE49-F238E27FC236}">
                <a16:creationId xmlns:a16="http://schemas.microsoft.com/office/drawing/2014/main" id="{E33CD8B9-1405-488C-93C7-CA3FD0D7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4" y="2130946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237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258</Words>
  <Application>Microsoft Office PowerPoint</Application>
  <PresentationFormat>Breedbeeld</PresentationFormat>
  <Paragraphs>50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Exercises (30 min)</vt:lpstr>
      <vt:lpstr>Result</vt:lpstr>
      <vt:lpstr>Example</vt:lpstr>
      <vt:lpstr>Example</vt:lpstr>
      <vt:lpstr>Exercise create a grid (20 min)</vt:lpstr>
      <vt:lpstr>Result</vt:lpstr>
      <vt:lpstr>What is unclear?</vt:lpstr>
      <vt:lpstr>Example map</vt:lpstr>
      <vt:lpstr>Example map</vt:lpstr>
      <vt:lpstr>Example map</vt:lpstr>
      <vt:lpstr>Example map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13</cp:revision>
  <dcterms:created xsi:type="dcterms:W3CDTF">2019-10-16T11:39:44Z</dcterms:created>
  <dcterms:modified xsi:type="dcterms:W3CDTF">2019-12-10T21:38:02Z</dcterms:modified>
</cp:coreProperties>
</file>