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Title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Breedbeeld</PresentationFormat>
  <Paragraphs>22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Recap</vt:lpstr>
      <vt:lpstr>Title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</cp:revision>
  <dcterms:created xsi:type="dcterms:W3CDTF">2019-10-16T11:39:44Z</dcterms:created>
  <dcterms:modified xsi:type="dcterms:W3CDTF">2019-10-16T11:42:28Z</dcterms:modified>
</cp:coreProperties>
</file>