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3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AB195-13EA-4B5A-B2C6-F25B08B54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331265-7639-4324-A3D9-FACA036C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4ECEC-3463-4FD8-8E94-D6E4D81D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FF8086-9652-489B-97D3-E4DBF4FD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32C89C-B3B4-471E-940F-C64142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DA91-633C-4898-9CA8-527D5B3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60CACD-BB89-45F3-9234-470DB6A2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0787CE-9BFA-425C-B3D9-6FA44E4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B1D14-6E7D-4703-A65B-E224CB16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0C99A-C32A-4C9F-B606-552B01A8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5EDCF09-EA23-4CBC-8150-0375D5E7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3E466C-C24F-4D2D-9D8F-BF05F593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597ABD-B158-4B5C-9F25-74E285A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09C52-BFC3-4DC9-91B4-CED1A9E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6D6DF2-CA08-4FB8-9A67-3A96B642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8680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8C6-7680-4D8F-ADAF-A7E34088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1D8ED-B33D-424E-8CF0-B957FFC1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27C6B4-1162-4537-928E-28DC7964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AC05F5-8BEA-486C-8912-42356D5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A69524-B73D-4405-9B35-486BBC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8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3347-1AF4-41BB-875D-AC116CD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D6A013-3CDB-41C2-BCF0-8B38DC3E5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EDD7D5-E445-4903-A98C-B9D3F7B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08F2B9-2514-4C0B-8E3C-8F94B66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A37647-94D7-497A-8ABD-CF9F29AF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31853-DC83-45E8-B202-F3F62B62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0D7115-1F54-45DC-A4A9-2C6DCD39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C45803-972D-49CE-BFDD-46653B38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DED7EE-F5A2-4894-A4C1-51B0AAE2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DD9F6E-D042-4EC4-84CD-8AFCA095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46AE477-7DB0-4B4F-A243-25A9A8A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DEF4E-1C70-4203-99C8-1FEC83D1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11D508-2702-4661-ABEC-4F9E1ABC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11931E-A1E4-49D4-BBDD-6D8A7051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FF4CC0-3B3E-497B-801E-9F5ADB20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28ED3F6-215A-446D-AED4-CE317CFB1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4DBF43B-EE85-4A54-B50E-687720E8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72E666D-A261-4C76-9A23-C4CCB740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8F664D0-6085-4BCD-A29A-122B3C5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8073C-6BB6-4146-A485-01BBC60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4BE744-2B1D-4253-BBB8-91DB9E5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9519CA3-C209-4F8C-9ACC-FC5B095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FF4A5-EBDB-48F0-828B-21D00196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503C675-5A18-4904-907D-6EED6E0C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2A45C-CFA7-427E-8D80-EFE13330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C29E2F-376D-473C-A0AE-67F136F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C6DD-8719-4602-946E-C5256635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5F698B-012F-486E-8C2E-C9952A76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3A05AC-5E2B-4307-A5DC-83C112856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BFABF95-DA67-43AD-9E73-230BB9F6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DD7805-1CA2-4888-BFA6-B271A9AE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C91012-2BE6-45BF-8A72-905AFB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50854-E766-4643-B80C-287EAE09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F95161-B978-4960-B0C7-150591B16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9EBE97-483E-4DD8-B2C4-D13ECECC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68490-9F7C-43F5-9F8B-6CEF6239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D1CD185-D56E-4288-90C9-9AFBFE3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46A9D-86D2-4EC2-B780-60694C6D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4C7709B-93D5-4CA2-8E02-20A2BB78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308EE0-8FC3-40A6-BAD6-DE2B599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29E991-A59A-4BB1-B07C-FA02D975C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5FDE-986E-4551-989E-09F8C4D6AE8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7CD102-0793-4AF9-832E-109057DE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FB34BA-C555-4340-8BB0-54110246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522-9409-472A-A856-730883089E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 err="1">
                <a:latin typeface="+mj-lt"/>
              </a:rPr>
              <a:t>Functions</a:t>
            </a:r>
            <a:endParaRPr lang="nl-NL" sz="5400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3F2A67E-F5CD-4C11-A923-966E993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Result</a:t>
            </a:r>
          </a:p>
        </p:txBody>
      </p:sp>
      <p:pic>
        <p:nvPicPr>
          <p:cNvPr id="3074" name="Picture 2" descr="https://i.gyazo.com/bfbb90574d649e492d27fe64e9ecca0c.png">
            <a:extLst>
              <a:ext uri="{FF2B5EF4-FFF2-40B4-BE49-F238E27FC236}">
                <a16:creationId xmlns:a16="http://schemas.microsoft.com/office/drawing/2014/main" id="{4FDEB867-6979-4AD6-9015-297BFF84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7" y="1266825"/>
            <a:ext cx="64103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7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77E19A9-3021-448D-AE07-B49B13A0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What is unclear?</a:t>
            </a:r>
          </a:p>
        </p:txBody>
      </p:sp>
      <p:pic>
        <p:nvPicPr>
          <p:cNvPr id="6146" name="Picture 2" descr="Afbeeldingsresultaat voor unclear">
            <a:extLst>
              <a:ext uri="{FF2B5EF4-FFF2-40B4-BE49-F238E27FC236}">
                <a16:creationId xmlns:a16="http://schemas.microsoft.com/office/drawing/2014/main" id="{3F97DFF1-CD14-42B2-AD40-FD592BC1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2" y="1616075"/>
            <a:ext cx="22383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77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about functions</a:t>
            </a:r>
          </a:p>
          <a:p>
            <a:r>
              <a:rPr lang="en-US" dirty="0"/>
              <a:t>How do we make a simple grid</a:t>
            </a:r>
          </a:p>
          <a:p>
            <a:r>
              <a:rPr lang="en-US" dirty="0"/>
              <a:t>Discussed all things that were unclear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671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Recap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BD9DAB5-D94B-4FAC-BC4F-B94ED0912CE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Static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4E1EFE1-E248-4045-97A7-F8A02991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2007150"/>
            <a:ext cx="61436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5B683F25-2EF4-4A50-84B5-6E57CDF1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690688"/>
            <a:ext cx="10372725" cy="26098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E80EC9C-B0BD-4F58-A731-5B1469087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95812"/>
            <a:ext cx="7639050" cy="1323975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21766031-31E2-4137-A46D-AD326A04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3228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1501A86-5035-4C26-BED0-89591934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B3C4DD8-08EA-45D7-8E30-659CAE0A5F30}"/>
              </a:ext>
            </a:extLst>
          </p:cNvPr>
          <p:cNvSpPr txBox="1"/>
          <p:nvPr/>
        </p:nvSpPr>
        <p:spPr>
          <a:xfrm>
            <a:off x="838200" y="1431043"/>
            <a:ext cx="88166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/>
              <a:t>Use</a:t>
            </a:r>
            <a:r>
              <a:rPr lang="nl-NL" sz="2400" b="1" dirty="0"/>
              <a:t> </a:t>
            </a:r>
            <a:r>
              <a:rPr lang="nl-NL" sz="2400" b="1" dirty="0" err="1"/>
              <a:t>the</a:t>
            </a:r>
            <a:r>
              <a:rPr lang="nl-NL" sz="2400" b="1" dirty="0"/>
              <a:t> </a:t>
            </a:r>
            <a:r>
              <a:rPr lang="nl-NL" sz="2400" b="1" dirty="0" err="1"/>
              <a:t>math</a:t>
            </a:r>
            <a:r>
              <a:rPr lang="nl-NL" sz="2400" b="1" dirty="0"/>
              <a:t> </a:t>
            </a:r>
            <a:r>
              <a:rPr lang="nl-NL" sz="2400" b="1" dirty="0" err="1"/>
              <a:t>library</a:t>
            </a:r>
            <a:endParaRPr lang="nl-NL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Create</a:t>
            </a:r>
            <a:r>
              <a:rPr lang="nl-NL" sz="2000" dirty="0"/>
              <a:t> a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takes 1 parameter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Give</a:t>
            </a:r>
            <a:r>
              <a:rPr lang="nl-NL" sz="2000" dirty="0"/>
              <a:t> power of </a:t>
            </a:r>
            <a:r>
              <a:rPr lang="nl-NL" sz="2000" dirty="0" err="1"/>
              <a:t>from</a:t>
            </a:r>
            <a:r>
              <a:rPr lang="nl-NL" sz="2000" dirty="0"/>
              <a:t> 1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So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enter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5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b="1" dirty="0"/>
              <a:t>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1²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2²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…</a:t>
            </a:r>
          </a:p>
          <a:p>
            <a:r>
              <a:rPr lang="nl-NL" sz="2000" dirty="0"/>
              <a:t>--------------------------------------------------------------------------------------------------------------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Create</a:t>
            </a:r>
            <a:r>
              <a:rPr lang="nl-NL" sz="2000" dirty="0"/>
              <a:t> a second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also</a:t>
            </a:r>
            <a:r>
              <a:rPr lang="nl-NL" sz="2000" dirty="0"/>
              <a:t> takes 1 parameter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will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given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Go </a:t>
            </a:r>
            <a:r>
              <a:rPr lang="nl-NL" sz="2000" dirty="0" err="1"/>
              <a:t>from</a:t>
            </a:r>
            <a:r>
              <a:rPr lang="nl-NL" sz="2000" dirty="0"/>
              <a:t> 1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At </a:t>
            </a:r>
            <a:r>
              <a:rPr lang="nl-NL" sz="2000" dirty="0" err="1"/>
              <a:t>every</a:t>
            </a:r>
            <a:r>
              <a:rPr lang="nl-NL" sz="2000" dirty="0"/>
              <a:t> point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add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power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number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value</a:t>
            </a:r>
            <a:r>
              <a:rPr lang="nl-NL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/>
              <a:t>So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user enters 5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b="1" dirty="0" err="1"/>
              <a:t>returned</a:t>
            </a:r>
            <a:r>
              <a:rPr lang="nl-NL" sz="2000" dirty="0"/>
              <a:t> </a:t>
            </a:r>
            <a:r>
              <a:rPr lang="nl-NL" sz="2000" dirty="0" err="1"/>
              <a:t>result</a:t>
            </a:r>
            <a:r>
              <a:rPr lang="nl-NL" sz="2000" dirty="0"/>
              <a:t>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1² + 2² + 3² + 4² + 5² = 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495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3F2A67E-F5CD-4C11-A923-966E993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Result</a:t>
            </a:r>
          </a:p>
        </p:txBody>
      </p:sp>
      <p:pic>
        <p:nvPicPr>
          <p:cNvPr id="1026" name="Picture 2" descr="https://i.gyazo.com/bff10f44571bfdda2970434f16bd6bea.png">
            <a:extLst>
              <a:ext uri="{FF2B5EF4-FFF2-40B4-BE49-F238E27FC236}">
                <a16:creationId xmlns:a16="http://schemas.microsoft.com/office/drawing/2014/main" id="{A8B18A22-07B4-4A3F-8BB7-E3CEE5587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528637"/>
            <a:ext cx="467677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C2F57A-4BCA-45FE-822E-5FB1B396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DD5C73A-E3DB-4FA0-BF47-29F8A550C414}"/>
              </a:ext>
            </a:extLst>
          </p:cNvPr>
          <p:cNvSpPr txBox="1"/>
          <p:nvPr/>
        </p:nvSpPr>
        <p:spPr>
          <a:xfrm>
            <a:off x="2867378" y="2483556"/>
            <a:ext cx="5480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How </a:t>
            </a:r>
            <a:r>
              <a:rPr lang="nl-NL" sz="3600" dirty="0" err="1"/>
              <a:t>could</a:t>
            </a:r>
            <a:r>
              <a:rPr lang="nl-NL" sz="3600" dirty="0"/>
              <a:t> we </a:t>
            </a:r>
            <a:r>
              <a:rPr lang="nl-NL" sz="3600" dirty="0" err="1"/>
              <a:t>create</a:t>
            </a:r>
            <a:r>
              <a:rPr lang="nl-NL" sz="3600" dirty="0"/>
              <a:t> a </a:t>
            </a:r>
            <a:r>
              <a:rPr lang="nl-NL" sz="3600" dirty="0" err="1"/>
              <a:t>grid</a:t>
            </a:r>
            <a:r>
              <a:rPr lang="nl-NL" sz="3600" dirty="0"/>
              <a:t>?</a:t>
            </a:r>
          </a:p>
        </p:txBody>
      </p:sp>
      <p:pic>
        <p:nvPicPr>
          <p:cNvPr id="2052" name="Picture 4" descr="https://i.gyazo.com/473ecfed21cd9f36e59065ea93912118.png">
            <a:extLst>
              <a:ext uri="{FF2B5EF4-FFF2-40B4-BE49-F238E27FC236}">
                <a16:creationId xmlns:a16="http://schemas.microsoft.com/office/drawing/2014/main" id="{46271CDE-B9DD-4592-A60A-0257C68E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466" y="3429000"/>
            <a:ext cx="1085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6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0C2F57A-4BCA-45FE-822E-5FB1B396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DD5C73A-E3DB-4FA0-BF47-29F8A550C414}"/>
              </a:ext>
            </a:extLst>
          </p:cNvPr>
          <p:cNvSpPr txBox="1"/>
          <p:nvPr/>
        </p:nvSpPr>
        <p:spPr>
          <a:xfrm>
            <a:off x="2329071" y="1905288"/>
            <a:ext cx="753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What</a:t>
            </a:r>
            <a:r>
              <a:rPr lang="nl-NL" sz="3600" dirty="0"/>
              <a:t> do we </a:t>
            </a:r>
            <a:r>
              <a:rPr lang="nl-NL" sz="3600" dirty="0" err="1"/>
              <a:t>need</a:t>
            </a:r>
            <a:r>
              <a:rPr lang="nl-NL" sz="3600" dirty="0"/>
              <a:t> </a:t>
            </a:r>
            <a:r>
              <a:rPr lang="nl-NL" sz="3600" dirty="0" err="1"/>
              <a:t>to</a:t>
            </a:r>
            <a:r>
              <a:rPr lang="nl-NL" sz="3600" dirty="0"/>
              <a:t> </a:t>
            </a:r>
            <a:r>
              <a:rPr lang="nl-NL" sz="3600" dirty="0" err="1"/>
              <a:t>use</a:t>
            </a:r>
            <a:r>
              <a:rPr lang="nl-NL" sz="3600" dirty="0"/>
              <a:t> </a:t>
            </a:r>
            <a:r>
              <a:rPr lang="nl-NL" sz="3600" dirty="0" err="1"/>
              <a:t>to</a:t>
            </a:r>
            <a:r>
              <a:rPr lang="nl-NL" sz="3600" dirty="0"/>
              <a:t> </a:t>
            </a:r>
            <a:r>
              <a:rPr lang="nl-NL" sz="3600" dirty="0" err="1"/>
              <a:t>create</a:t>
            </a:r>
            <a:r>
              <a:rPr lang="nl-NL" sz="3600" dirty="0"/>
              <a:t> </a:t>
            </a:r>
            <a:r>
              <a:rPr lang="nl-NL" sz="3600" dirty="0" err="1"/>
              <a:t>this</a:t>
            </a:r>
            <a:r>
              <a:rPr lang="nl-NL" sz="3600" dirty="0"/>
              <a:t>?</a:t>
            </a:r>
          </a:p>
        </p:txBody>
      </p:sp>
      <p:pic>
        <p:nvPicPr>
          <p:cNvPr id="2058" name="Picture 10" descr="https://i.gyazo.com/e76da7dd3c72cd7ba60a2acae1718209.png">
            <a:extLst>
              <a:ext uri="{FF2B5EF4-FFF2-40B4-BE49-F238E27FC236}">
                <a16:creationId xmlns:a16="http://schemas.microsoft.com/office/drawing/2014/main" id="{AB2FAEA6-EC75-4CDD-B934-BADC259B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92" y="3008488"/>
            <a:ext cx="11525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5BAE02F6-3144-4D65-BB97-43F9AAF5BA3B}"/>
              </a:ext>
            </a:extLst>
          </p:cNvPr>
          <p:cNvSpPr txBox="1"/>
          <p:nvPr/>
        </p:nvSpPr>
        <p:spPr>
          <a:xfrm>
            <a:off x="838199" y="2921168"/>
            <a:ext cx="6951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user input (</a:t>
            </a:r>
            <a:r>
              <a:rPr lang="nl-NL" sz="2000" dirty="0" err="1"/>
              <a:t>how</a:t>
            </a:r>
            <a:r>
              <a:rPr lang="nl-NL" sz="2000" dirty="0"/>
              <a:t> big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prints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...</a:t>
            </a:r>
          </a:p>
        </p:txBody>
      </p:sp>
      <p:pic>
        <p:nvPicPr>
          <p:cNvPr id="7" name="Picture 4" descr="https://i.gyazo.com/473ecfed21cd9f36e59065ea93912118.png">
            <a:extLst>
              <a:ext uri="{FF2B5EF4-FFF2-40B4-BE49-F238E27FC236}">
                <a16:creationId xmlns:a16="http://schemas.microsoft.com/office/drawing/2014/main" id="{D4E36325-1984-418B-BA13-A8CD6F253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07" y="3008488"/>
            <a:ext cx="1085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5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D6A7856-6C6B-4732-A836-E20DA09F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Exercise create a grid</a:t>
            </a:r>
          </a:p>
        </p:txBody>
      </p:sp>
      <p:pic>
        <p:nvPicPr>
          <p:cNvPr id="7" name="Picture 10" descr="https://i.gyazo.com/e76da7dd3c72cd7ba60a2acae1718209.png">
            <a:extLst>
              <a:ext uri="{FF2B5EF4-FFF2-40B4-BE49-F238E27FC236}">
                <a16:creationId xmlns:a16="http://schemas.microsoft.com/office/drawing/2014/main" id="{1A582321-6070-4B94-BCC9-78D172F7F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359" y="2130946"/>
            <a:ext cx="11525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i.gyazo.com/473ecfed21cd9f36e59065ea93912118.png">
            <a:extLst>
              <a:ext uri="{FF2B5EF4-FFF2-40B4-BE49-F238E27FC236}">
                <a16:creationId xmlns:a16="http://schemas.microsoft.com/office/drawing/2014/main" id="{E33CD8B9-1405-488C-93C7-CA3FD0D7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4" y="2130946"/>
            <a:ext cx="10858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D94EA8F-50C9-4498-9905-47AB5E34026F}"/>
              </a:ext>
            </a:extLst>
          </p:cNvPr>
          <p:cNvSpPr txBox="1"/>
          <p:nvPr/>
        </p:nvSpPr>
        <p:spPr>
          <a:xfrm>
            <a:off x="838200" y="2130946"/>
            <a:ext cx="6951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user input (</a:t>
            </a:r>
            <a:r>
              <a:rPr lang="nl-NL" sz="2000" dirty="0" err="1"/>
              <a:t>how</a:t>
            </a:r>
            <a:r>
              <a:rPr lang="nl-NL" sz="2000" dirty="0"/>
              <a:t> big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A </a:t>
            </a:r>
            <a:r>
              <a:rPr lang="nl-NL" sz="2000" dirty="0" err="1"/>
              <a:t>function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prints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grid</a:t>
            </a:r>
            <a:r>
              <a:rPr lang="nl-NL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55237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212</Words>
  <Application>Microsoft Office PowerPoint</Application>
  <PresentationFormat>Breedbeeld</PresentationFormat>
  <Paragraphs>39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PowerPoint-presentatie</vt:lpstr>
      <vt:lpstr>Recap</vt:lpstr>
      <vt:lpstr>Example</vt:lpstr>
      <vt:lpstr>Example</vt:lpstr>
      <vt:lpstr>Exercises</vt:lpstr>
      <vt:lpstr>Result</vt:lpstr>
      <vt:lpstr>Example</vt:lpstr>
      <vt:lpstr>Example</vt:lpstr>
      <vt:lpstr>Exercise create a grid</vt:lpstr>
      <vt:lpstr>Result</vt:lpstr>
      <vt:lpstr>What is unclear?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Joost Zonneveld</dc:creator>
  <cp:lastModifiedBy>Joost Zonneveld</cp:lastModifiedBy>
  <cp:revision>18</cp:revision>
  <dcterms:created xsi:type="dcterms:W3CDTF">2019-10-16T11:39:44Z</dcterms:created>
  <dcterms:modified xsi:type="dcterms:W3CDTF">2019-12-11T11:09:20Z</dcterms:modified>
</cp:coreProperties>
</file>