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Map, filter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9DD7D46-8448-4CA8-A3C2-0E19E0EF08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 filter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7BE0BB8-1AFE-4B9B-895F-9A4657A42FCB}"/>
              </a:ext>
            </a:extLst>
          </p:cNvPr>
          <p:cNvSpPr txBox="1"/>
          <p:nvPr/>
        </p:nvSpPr>
        <p:spPr>
          <a:xfrm>
            <a:off x="2633866" y="3167390"/>
            <a:ext cx="692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</a:t>
            </a:r>
            <a:r>
              <a:rPr lang="nl-NL" sz="2800" dirty="0" err="1"/>
              <a:t>should</a:t>
            </a:r>
            <a:r>
              <a:rPr lang="nl-NL" sz="2800" dirty="0"/>
              <a:t> a </a:t>
            </a:r>
            <a:r>
              <a:rPr lang="nl-NL" sz="2800" dirty="0" err="1"/>
              <a:t>function</a:t>
            </a:r>
            <a:r>
              <a:rPr lang="nl-NL" sz="2800" dirty="0"/>
              <a:t> </a:t>
            </a:r>
            <a:r>
              <a:rPr lang="nl-NL" sz="2800" dirty="0" err="1"/>
              <a:t>used</a:t>
            </a:r>
            <a:r>
              <a:rPr lang="nl-NL" sz="2800" dirty="0"/>
              <a:t> in a filter return?</a:t>
            </a:r>
          </a:p>
        </p:txBody>
      </p:sp>
    </p:spTree>
    <p:extLst>
      <p:ext uri="{BB962C8B-B14F-4D97-AF65-F5344CB8AC3E}">
        <p14:creationId xmlns:p14="http://schemas.microsoft.com/office/powerpoint/2010/main" val="15529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9DD7D46-8448-4CA8-A3C2-0E19E0EF08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 filter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7BE0BB8-1AFE-4B9B-895F-9A4657A42FCB}"/>
              </a:ext>
            </a:extLst>
          </p:cNvPr>
          <p:cNvSpPr txBox="1"/>
          <p:nvPr/>
        </p:nvSpPr>
        <p:spPr>
          <a:xfrm>
            <a:off x="2633866" y="3167390"/>
            <a:ext cx="692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</a:t>
            </a:r>
            <a:r>
              <a:rPr lang="nl-NL" sz="2800" dirty="0" err="1"/>
              <a:t>should</a:t>
            </a:r>
            <a:r>
              <a:rPr lang="nl-NL" sz="2800" dirty="0"/>
              <a:t> a </a:t>
            </a:r>
            <a:r>
              <a:rPr lang="nl-NL" sz="2800" dirty="0" err="1"/>
              <a:t>function</a:t>
            </a:r>
            <a:r>
              <a:rPr lang="nl-NL" sz="2800" dirty="0"/>
              <a:t> </a:t>
            </a:r>
            <a:r>
              <a:rPr lang="nl-NL" sz="2800" dirty="0" err="1"/>
              <a:t>used</a:t>
            </a:r>
            <a:r>
              <a:rPr lang="nl-NL" sz="2800" dirty="0"/>
              <a:t> in a filter return?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1C8AC28-4657-4D02-881D-A1B2E129F450}"/>
              </a:ext>
            </a:extLst>
          </p:cNvPr>
          <p:cNvSpPr txBox="1"/>
          <p:nvPr/>
        </p:nvSpPr>
        <p:spPr>
          <a:xfrm>
            <a:off x="5264682" y="395111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A </a:t>
            </a:r>
            <a:r>
              <a:rPr lang="nl-NL" sz="2800" dirty="0" err="1"/>
              <a:t>boolean</a:t>
            </a:r>
            <a:endParaRPr lang="nl-NL" sz="28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87281F8-21EA-48C4-B854-5EA2591E548F}"/>
              </a:ext>
            </a:extLst>
          </p:cNvPr>
          <p:cNvSpPr txBox="1"/>
          <p:nvPr/>
        </p:nvSpPr>
        <p:spPr>
          <a:xfrm>
            <a:off x="2743286" y="4734834"/>
            <a:ext cx="670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checks </a:t>
            </a:r>
            <a:r>
              <a:rPr lang="nl-NL" dirty="0" err="1"/>
              <a:t>each</a:t>
            </a:r>
            <a:r>
              <a:rPr lang="nl-NL" dirty="0"/>
              <a:t> item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condition</a:t>
            </a:r>
            <a:r>
              <a:rPr lang="nl-NL" dirty="0"/>
              <a:t> (</a:t>
            </a:r>
            <a:r>
              <a:rPr lang="nl-NL" dirty="0" err="1"/>
              <a:t>if</a:t>
            </a:r>
            <a:r>
              <a:rPr lang="nl-NL" dirty="0"/>
              <a:t> statement)</a:t>
            </a:r>
          </a:p>
        </p:txBody>
      </p:sp>
    </p:spTree>
    <p:extLst>
      <p:ext uri="{BB962C8B-B14F-4D97-AF65-F5344CB8AC3E}">
        <p14:creationId xmlns:p14="http://schemas.microsoft.com/office/powerpoint/2010/main" val="184621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0BE278-9485-4087-B945-9381110F0E67}"/>
              </a:ext>
            </a:extLst>
          </p:cNvPr>
          <p:cNvSpPr txBox="1"/>
          <p:nvPr/>
        </p:nvSpPr>
        <p:spPr>
          <a:xfrm>
            <a:off x="838200" y="2009421"/>
            <a:ext cx="8384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a array of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a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takes </a:t>
            </a:r>
            <a:r>
              <a:rPr lang="nl-NL" sz="2400" dirty="0" err="1"/>
              <a:t>one</a:t>
            </a:r>
            <a:r>
              <a:rPr lang="nl-NL" sz="2400" dirty="0"/>
              <a:t> parameter </a:t>
            </a:r>
            <a:r>
              <a:rPr lang="nl-NL" sz="2400" dirty="0" err="1"/>
              <a:t>and</a:t>
            </a:r>
            <a:r>
              <a:rPr lang="nl-NL" sz="2400" dirty="0"/>
              <a:t> checks </a:t>
            </a:r>
            <a:r>
              <a:rPr lang="nl-NL" sz="2400" dirty="0" err="1"/>
              <a:t>if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string </a:t>
            </a:r>
            <a:r>
              <a:rPr lang="nl-NL" sz="2400" dirty="0" err="1"/>
              <a:t>contains</a:t>
            </a:r>
            <a:r>
              <a:rPr lang="nl-NL" sz="2400" dirty="0"/>
              <a:t> a </a:t>
            </a:r>
            <a:r>
              <a:rPr lang="nl-NL" sz="2400" dirty="0" err="1"/>
              <a:t>certain</a:t>
            </a:r>
            <a:r>
              <a:rPr lang="nl-NL" sz="2400" dirty="0"/>
              <a:t> </a:t>
            </a:r>
            <a:r>
              <a:rPr lang="nl-NL" sz="2400" dirty="0" err="1"/>
              <a:t>char</a:t>
            </a:r>
            <a:r>
              <a:rPr lang="nl-N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Use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filter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created</a:t>
            </a:r>
            <a:r>
              <a:rPr lang="nl-NL" sz="2400" dirty="0"/>
              <a:t> array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filter </a:t>
            </a:r>
            <a:r>
              <a:rPr lang="nl-NL" sz="2400" dirty="0" err="1"/>
              <a:t>the</a:t>
            </a:r>
            <a:r>
              <a:rPr lang="nl-NL" sz="2400" dirty="0"/>
              <a:t> items on a </a:t>
            </a:r>
            <a:r>
              <a:rPr lang="nl-NL" sz="2400" dirty="0" err="1"/>
              <a:t>certain</a:t>
            </a:r>
            <a:r>
              <a:rPr lang="nl-NL" sz="2400" dirty="0"/>
              <a:t> </a:t>
            </a:r>
            <a:r>
              <a:rPr lang="nl-NL" sz="2400" dirty="0" err="1"/>
              <a:t>char</a:t>
            </a:r>
            <a:r>
              <a:rPr lang="nl-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51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6A1890F-3DF3-40A0-B0A7-CA999B3C0E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functions</a:t>
            </a:r>
          </a:p>
          <a:p>
            <a:r>
              <a:rPr lang="en-US" dirty="0"/>
              <a:t>How do we make a simple grid</a:t>
            </a:r>
          </a:p>
          <a:p>
            <a:r>
              <a:rPr lang="en-US" dirty="0"/>
              <a:t>Discussed all things that were unclear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1026" name="Picture 2" descr="https://i.gyazo.com/ea7a40a23703c1a754da43535c18079c.png">
            <a:extLst>
              <a:ext uri="{FF2B5EF4-FFF2-40B4-BE49-F238E27FC236}">
                <a16:creationId xmlns:a16="http://schemas.microsoft.com/office/drawing/2014/main" id="{AC463121-F496-4522-A74E-9C1F83D2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2050" name="Picture 2" descr="https://i.gyazo.com/fcdc35a608a98cdc403ffdc923c1df25.png">
            <a:extLst>
              <a:ext uri="{FF2B5EF4-FFF2-40B4-BE49-F238E27FC236}">
                <a16:creationId xmlns:a16="http://schemas.microsoft.com/office/drawing/2014/main" id="{6B380EC1-A3F8-49B9-BCDB-4F97717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89" y="3620195"/>
            <a:ext cx="3771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map</a:t>
            </a:r>
          </a:p>
        </p:txBody>
      </p:sp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1" y="2260518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map</a:t>
            </a:r>
          </a:p>
        </p:txBody>
      </p:sp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.gyazo.com/fa6f98aaf742aaac56a1900a24d27afb.png">
            <a:extLst>
              <a:ext uri="{FF2B5EF4-FFF2-40B4-BE49-F238E27FC236}">
                <a16:creationId xmlns:a16="http://schemas.microsoft.com/office/drawing/2014/main" id="{443F974B-4A12-47A4-A5EE-3A7F23CF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05075"/>
            <a:ext cx="51625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0BE278-9485-4087-B945-9381110F0E67}"/>
              </a:ext>
            </a:extLst>
          </p:cNvPr>
          <p:cNvSpPr txBox="1"/>
          <p:nvPr/>
        </p:nvSpPr>
        <p:spPr>
          <a:xfrm>
            <a:off x="838200" y="2009421"/>
            <a:ext cx="8384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a array of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a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takes </a:t>
            </a:r>
            <a:r>
              <a:rPr lang="nl-NL" sz="2400" dirty="0" err="1"/>
              <a:t>one</a:t>
            </a:r>
            <a:r>
              <a:rPr lang="nl-NL" sz="2400" dirty="0"/>
              <a:t> parameter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adds</a:t>
            </a:r>
            <a:r>
              <a:rPr lang="nl-NL" sz="2400" dirty="0"/>
              <a:t> a “!”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Use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map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created</a:t>
            </a:r>
            <a:r>
              <a:rPr lang="nl-NL" sz="2400" dirty="0"/>
              <a:t> array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add</a:t>
            </a:r>
            <a:r>
              <a:rPr lang="nl-NL" sz="2400" dirty="0"/>
              <a:t> “!”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all</a:t>
            </a:r>
            <a:r>
              <a:rPr lang="nl-NL" sz="2400" dirty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23727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0BE278-9485-4087-B945-9381110F0E67}"/>
              </a:ext>
            </a:extLst>
          </p:cNvPr>
          <p:cNvSpPr txBox="1"/>
          <p:nvPr/>
        </p:nvSpPr>
        <p:spPr>
          <a:xfrm>
            <a:off x="838200" y="2009421"/>
            <a:ext cx="838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a array of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one</a:t>
            </a:r>
            <a:r>
              <a:rPr lang="nl-NL" dirty="0"/>
              <a:t> parameter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adds</a:t>
            </a:r>
            <a:r>
              <a:rPr lang="nl-NL" dirty="0"/>
              <a:t> a “!”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map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array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“!”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items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F3B7325-760F-4011-B501-138F3E44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51484"/>
            <a:ext cx="533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6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C44A4D0-EC94-4A27-A5AE-8F0E157B1F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 filter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63815BD-95BC-4085-A954-8AA665CE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3450"/>
            <a:ext cx="4686300" cy="28575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24F91AF-636F-46AB-9630-8CE38FFA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5" y="2203450"/>
            <a:ext cx="42100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53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215</Words>
  <Application>Microsoft Office PowerPoint</Application>
  <PresentationFormat>Breedbeeld</PresentationFormat>
  <Paragraphs>37</Paragraphs>
  <Slides>13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PowerPoint-presentatie</vt:lpstr>
      <vt:lpstr>Recap</vt:lpstr>
      <vt:lpstr>Example map</vt:lpstr>
      <vt:lpstr>Example map</vt:lpstr>
      <vt:lpstr>Example map</vt:lpstr>
      <vt:lpstr>Example map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6</cp:revision>
  <dcterms:created xsi:type="dcterms:W3CDTF">2019-10-16T11:39:44Z</dcterms:created>
  <dcterms:modified xsi:type="dcterms:W3CDTF">2020-01-07T17:14:00Z</dcterms:modified>
</cp:coreProperties>
</file>