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3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B9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B195-13EA-4B5A-B2C6-F25B08B5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31265-7639-4324-A3D9-FACA036C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4ECEC-3463-4FD8-8E94-D6E4D81D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F8086-9652-489B-97D3-E4DBF4F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2C89C-B3B4-471E-940F-C64142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A91-633C-4898-9CA8-527D5B3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0CACD-BB89-45F3-9234-470DB6A2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87CE-9BFA-425C-B3D9-6FA44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B1D14-6E7D-4703-A65B-E224CB1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0C99A-C32A-4C9F-B606-552B01A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EDCF09-EA23-4CBC-8150-0375D5E7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3E466C-C24F-4D2D-9D8F-BF05F593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97ABD-B158-4B5C-9F25-74E285A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09C52-BFC3-4DC9-91B4-CED1A9E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D6DF2-CA08-4FB8-9A67-3A96B642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868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8C6-7680-4D8F-ADAF-A7E3408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D8ED-B33D-424E-8CF0-B957FFC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7C6B4-1162-4537-928E-28DC7964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C05F5-8BEA-486C-8912-42356D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69524-B73D-4405-9B35-486BB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347-1AF4-41BB-875D-AC116CD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D6A013-3CDB-41C2-BCF0-8B38DC3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EDD7D5-E445-4903-A98C-B9D3F7B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8F2B9-2514-4C0B-8E3C-8F94B66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A37647-94D7-497A-8ABD-CF9F29A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1853-DC83-45E8-B202-F3F62B6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D7115-1F54-45DC-A4A9-2C6DCD39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C45803-972D-49CE-BFDD-46653B38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DED7EE-F5A2-4894-A4C1-51B0AAE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D9F6E-D042-4EC4-84CD-8AFCA09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AE477-7DB0-4B4F-A243-25A9A8A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DEF4E-1C70-4203-99C8-1FEC83D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11D508-2702-4661-ABEC-4F9E1ABC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11931E-A1E4-49D4-BBDD-6D8A7051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F4CC0-3B3E-497B-801E-9F5ADB20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ED3F6-215A-446D-AED4-CE317CFB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4DBF43B-EE85-4A54-B50E-687720E8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2E666D-A261-4C76-9A23-C4CCB7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F664D0-6085-4BCD-A29A-122B3C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073C-6BB6-4146-A485-01BBC60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BE744-2B1D-4253-BBB8-91DB9E5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519CA3-C209-4F8C-9ACC-FC5B095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FF4A5-EBDB-48F0-828B-21D00196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03C675-5A18-4904-907D-6EED6E0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2A45C-CFA7-427E-8D80-EFE13330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C29E2F-376D-473C-A0AE-67F136F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C6DD-8719-4602-946E-C525663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F698B-012F-486E-8C2E-C9952A76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3A05AC-5E2B-4307-A5DC-83C1128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ABF95-DA67-43AD-9E73-230BB9F6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DD7805-1CA2-4888-BFA6-B271A9A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C91012-2BE6-45BF-8A72-905AFB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0854-E766-4643-B80C-287EAE0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95161-B978-4960-B0C7-150591B1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9EBE97-483E-4DD8-B2C4-D13ECECC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68490-9F7C-43F5-9F8B-6CEF6239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1CD185-D56E-4288-90C9-9AFBFE3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46A9D-86D2-4EC2-B780-60694C6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C7709B-93D5-4CA2-8E02-20A2BB7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08EE0-8FC3-40A6-BAD6-DE2B599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9E991-A59A-4BB1-B07C-FA02D975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7CD102-0793-4AF9-832E-109057D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B34BA-C555-4340-8BB0-54110246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 err="1">
                <a:latin typeface="+mj-lt"/>
              </a:rPr>
              <a:t>Functions</a:t>
            </a:r>
            <a:endParaRPr lang="nl-NL" sz="5400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809D0BA-A56A-4648-A232-79BDF0D7BE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87A11FC-DFE4-437A-A290-5159876B6346}"/>
              </a:ext>
            </a:extLst>
          </p:cNvPr>
          <p:cNvSpPr txBox="1"/>
          <p:nvPr/>
        </p:nvSpPr>
        <p:spPr>
          <a:xfrm>
            <a:off x="4133039" y="2202025"/>
            <a:ext cx="48616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Pandas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TensorFlow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PyTorch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SciPy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Afbeeldingsresultaat voor programming library icon">
            <a:extLst>
              <a:ext uri="{FF2B5EF4-FFF2-40B4-BE49-F238E27FC236}">
                <a16:creationId xmlns:a16="http://schemas.microsoft.com/office/drawing/2014/main" id="{D6D2D8E9-C0EE-4AEC-9874-2E341FA9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8719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809D0BA-A56A-4648-A232-79BDF0D7BE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87A11FC-DFE4-437A-A290-5159876B6346}"/>
              </a:ext>
            </a:extLst>
          </p:cNvPr>
          <p:cNvSpPr txBox="1"/>
          <p:nvPr/>
        </p:nvSpPr>
        <p:spPr>
          <a:xfrm>
            <a:off x="5180604" y="2828835"/>
            <a:ext cx="4861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math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8" name="Picture 4" descr="Afbeeldingsresultaat voor programming library icon">
            <a:extLst>
              <a:ext uri="{FF2B5EF4-FFF2-40B4-BE49-F238E27FC236}">
                <a16:creationId xmlns:a16="http://schemas.microsoft.com/office/drawing/2014/main" id="{D6D2D8E9-C0EE-4AEC-9874-2E341FA9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8719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13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26BE396-88E4-4D23-9363-D1B226B1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2547937"/>
            <a:ext cx="5248275" cy="176212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053818E-C91E-42CD-A5C7-3618071AB5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6" name="Picture 4" descr="Afbeeldingsresultaat voor programming library icon">
            <a:extLst>
              <a:ext uri="{FF2B5EF4-FFF2-40B4-BE49-F238E27FC236}">
                <a16:creationId xmlns:a16="http://schemas.microsoft.com/office/drawing/2014/main" id="{5AD21516-7D44-4B2E-975A-87E8D150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8719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19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26BE396-88E4-4D23-9363-D1B226B1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2547937"/>
            <a:ext cx="5248275" cy="176212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053818E-C91E-42CD-A5C7-3618071AB5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6" name="Picture 4" descr="Afbeeldingsresultaat voor programming library icon">
            <a:extLst>
              <a:ext uri="{FF2B5EF4-FFF2-40B4-BE49-F238E27FC236}">
                <a16:creationId xmlns:a16="http://schemas.microsoft.com/office/drawing/2014/main" id="{5AD21516-7D44-4B2E-975A-87E8D150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8719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B74DF494-9F4A-4A27-BE8C-20919E474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6" y="4672011"/>
            <a:ext cx="39338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2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B7EE8EA-E94E-4E83-9C80-DA8AD79369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9538EDA-BE56-450F-A7F2-1E06EB33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762125"/>
            <a:ext cx="5724525" cy="33337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79E937C-9D96-49BC-8C5F-9B4BE51E6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49" y="5312035"/>
            <a:ext cx="3543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9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C746F91-361D-408C-A278-2B1C892F1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1690688"/>
            <a:ext cx="4429125" cy="426720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D9F9032B-3C2A-4FA7-8ABD-85A3735C93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8658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57DE368-0484-494F-ADB3-704B8AD53F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Exercise: Class with static methods (20 min)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946FC00-BED8-41C4-BBA5-1D294041233A}"/>
              </a:ext>
            </a:extLst>
          </p:cNvPr>
          <p:cNvSpPr txBox="1"/>
          <p:nvPr/>
        </p:nvSpPr>
        <p:spPr>
          <a:xfrm>
            <a:off x="994298" y="2095130"/>
            <a:ext cx="77413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class with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method to go from Celsius to Fahrenheit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method to go from Celsius to Kelvin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method to go from Fahrenheit to Celsius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method to go from Fahrenheit to Kelvin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method to go from Kelvin to Celsius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method to go from Kelvin to Fahrenheit</a:t>
            </a:r>
          </a:p>
        </p:txBody>
      </p:sp>
    </p:spTree>
    <p:extLst>
      <p:ext uri="{BB962C8B-B14F-4D97-AF65-F5344CB8AC3E}">
        <p14:creationId xmlns:p14="http://schemas.microsoft.com/office/powerpoint/2010/main" val="214934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22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71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Python syntax: </a:t>
            </a:r>
            <a:r>
              <a:rPr lang="en-US" dirty="0">
                <a:solidFill>
                  <a:srgbClr val="800080"/>
                </a:solidFill>
              </a:rPr>
              <a:t>print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input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int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while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for</a:t>
            </a:r>
            <a:r>
              <a:rPr lang="en-US" dirty="0"/>
              <a:t>()</a:t>
            </a:r>
          </a:p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 &amp; else</a:t>
            </a:r>
          </a:p>
          <a:p>
            <a:r>
              <a:rPr lang="en-US" dirty="0"/>
              <a:t>Arrays, with numbers and strings</a:t>
            </a:r>
          </a:p>
          <a:p>
            <a:endParaRPr lang="en-US" dirty="0"/>
          </a:p>
          <a:p>
            <a:r>
              <a:rPr lang="en-US" dirty="0"/>
              <a:t>Build a calculator, Triangular number, build a for with an array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77D61AA-5275-4ACD-8745-36FD7904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2007150"/>
            <a:ext cx="6143625" cy="172402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5ADE797A-0A77-4A62-8DBE-08B6055043D1}"/>
              </a:ext>
            </a:extLst>
          </p:cNvPr>
          <p:cNvSpPr txBox="1"/>
          <p:nvPr/>
        </p:nvSpPr>
        <p:spPr>
          <a:xfrm>
            <a:off x="3956342" y="4251317"/>
            <a:ext cx="4279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Watch out with the indents!</a:t>
            </a:r>
          </a:p>
        </p:txBody>
      </p:sp>
    </p:spTree>
    <p:extLst>
      <p:ext uri="{BB962C8B-B14F-4D97-AF65-F5344CB8AC3E}">
        <p14:creationId xmlns:p14="http://schemas.microsoft.com/office/powerpoint/2010/main" val="35657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9EE03E4-6DF3-4FD7-A75C-33C577D5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033032"/>
            <a:ext cx="10401300" cy="176212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6A8F292-5A40-43AB-9A03-DDC2E111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53AA011-EAE5-44F6-83DD-CB67A522ED3F}"/>
              </a:ext>
            </a:extLst>
          </p:cNvPr>
          <p:cNvSpPr txBox="1"/>
          <p:nvPr/>
        </p:nvSpPr>
        <p:spPr>
          <a:xfrm>
            <a:off x="3618655" y="4137501"/>
            <a:ext cx="4954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specify what we return</a:t>
            </a:r>
          </a:p>
        </p:txBody>
      </p:sp>
    </p:spTree>
    <p:extLst>
      <p:ext uri="{BB962C8B-B14F-4D97-AF65-F5344CB8AC3E}">
        <p14:creationId xmlns:p14="http://schemas.microsoft.com/office/powerpoint/2010/main" val="276291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A167AE9-42C2-45D5-BF5B-930F5404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94FDD3F-6433-4A37-9883-5608ECC812B9}"/>
              </a:ext>
            </a:extLst>
          </p:cNvPr>
          <p:cNvSpPr txBox="1"/>
          <p:nvPr/>
        </p:nvSpPr>
        <p:spPr>
          <a:xfrm>
            <a:off x="4842355" y="4843462"/>
            <a:ext cx="2507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Does this work?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039D344-879C-4EC3-9022-70910B40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59489"/>
            <a:ext cx="104013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09556EF-4FC7-4E62-AF12-3505EEDAD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417393"/>
            <a:ext cx="8840032" cy="180323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67E7A30-373B-4F8F-B8CE-E7CBB1E00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659489"/>
            <a:ext cx="10401300" cy="2828925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6485655-6602-4A60-9CB1-003A4D90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233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EB9ABFB-0EB2-4F97-A5B1-BE888C60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690688"/>
            <a:ext cx="10372725" cy="260985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289FD2E-CE6C-4235-B22A-7CE67A10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6A18EB3-E77F-4AF9-BC94-63C53F40A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812"/>
            <a:ext cx="7639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7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44A62E3-26E1-4C35-B330-18DFE9A5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Exercise: Find the word (20 min)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989F2B9-1DC2-4018-8826-C96545979C0D}"/>
              </a:ext>
            </a:extLst>
          </p:cNvPr>
          <p:cNvSpPr txBox="1"/>
          <p:nvPr/>
        </p:nvSpPr>
        <p:spPr>
          <a:xfrm>
            <a:off x="994299" y="1988598"/>
            <a:ext cx="1028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function that takes two parameters, a sentence and a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how many times the word exists in the text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B0C79BE-B01B-42D0-A0B1-1F86CADF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3699197"/>
            <a:ext cx="6972300" cy="5238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4C7A998-34E1-481F-9CB4-56EBDF6C8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4743403"/>
            <a:ext cx="110680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7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C5DE3D4-6D79-4E3E-807E-01538410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Exercise: Find the word (20 min)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FD5C19C-4190-4FF9-A220-3F5EE31C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713"/>
            <a:ext cx="10176977" cy="430496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781C759-1C8C-4EBE-98ED-C8B110CD3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775" y="5559975"/>
            <a:ext cx="39338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59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177</Words>
  <Application>Microsoft Office PowerPoint</Application>
  <PresentationFormat>Breedbeeld</PresentationFormat>
  <Paragraphs>39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PowerPoint-presentatie</vt:lpstr>
      <vt:lpstr>Recap</vt:lpstr>
      <vt:lpstr>Example</vt:lpstr>
      <vt:lpstr>Example</vt:lpstr>
      <vt:lpstr>Example</vt:lpstr>
      <vt:lpstr>Example</vt:lpstr>
      <vt:lpstr>Example</vt:lpstr>
      <vt:lpstr>Exercise: Find the word (20 min)</vt:lpstr>
      <vt:lpstr>Exercise: Find the word (20 min)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Zonneveld</dc:creator>
  <cp:lastModifiedBy>Joost Zonneveld</cp:lastModifiedBy>
  <cp:revision>9</cp:revision>
  <dcterms:created xsi:type="dcterms:W3CDTF">2019-10-16T11:39:44Z</dcterms:created>
  <dcterms:modified xsi:type="dcterms:W3CDTF">2019-12-03T22:08:14Z</dcterms:modified>
</cp:coreProperties>
</file>