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5" r:id="rId2"/>
    <p:sldId id="301" r:id="rId3"/>
    <p:sldId id="266" r:id="rId4"/>
    <p:sldId id="280" r:id="rId5"/>
    <p:sldId id="281" r:id="rId6"/>
    <p:sldId id="282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300" r:id="rId23"/>
    <p:sldId id="299" r:id="rId24"/>
    <p:sldId id="302" r:id="rId25"/>
    <p:sldId id="30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7F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BCD72-B10C-4D2C-969F-84B0F9BCA71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32989-1A2E-4BA3-A866-EDE041D16C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5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9A930-3E81-4D5E-9A7E-B91C9CA54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7D3CAF5-9F0A-4802-87E7-9D053ADC0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99DA3F-D850-4DB7-9E0D-EAE56393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C16898-2E92-48B0-A16A-3AEF6C85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9615B4-A60E-4856-9300-F547D067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5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498D8-7FF2-47DC-BAFE-43F7FF56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9FF1ED-FCB5-4332-8428-5DD897D25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7C53AC-1530-4E33-AB1A-F8F4890B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B65A79-C96E-40DB-8019-4C645A89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9CA3DF-566C-4151-9064-576F7861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6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AE40167-0471-430D-AAB5-B8E9516AD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7538C3E-B719-45E1-8F4D-789B816FF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66C166-9FD6-4CC3-8BCE-77D6E538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81D529-0C42-4F5A-B6A9-4181A9B0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9C29F2-3117-4748-966B-08629E36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1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07426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C6FFA-9F59-4A20-A4C0-3ACDAFD7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C878B1-AAB0-4339-B7F6-9970E675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1568BC-2955-40CF-81AE-06E16FF7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5CE2C9-C63F-4D63-A042-3A003BFE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C739F0-CCA5-4016-B4C5-62256914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2B397-FAC1-479F-99D5-C5095AC4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AFC2878-05AC-4B24-8730-BEF7FCFA3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DDF715-BCD2-4329-A085-614E8824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BAA502-466A-4143-B2E3-AECB06B5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5B7B5A-7BB7-4DD2-81FC-BC5CEF3E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1F737-6B87-4B05-9CD6-576B309A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A560CD-0DCA-465C-902A-C68ABAC37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D1A6289-6CCA-455F-BF3C-009E22CEF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9DF223-0B17-4265-996B-2E2D32B4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644DCA-ADB0-4224-9C63-BA1129DB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940A11E-FEBC-44D6-8A5C-4E4401C7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5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4CE54-34FF-4C38-8F3A-EBEC4E0A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44271C-AE95-4EE7-86FE-AC6C183F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86E09A-5740-40CC-B51C-548EF3A21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2F6B566-C8AA-4B49-A424-53B91A0DA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0AAE0EE-134C-491A-9024-69930693C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5A480C0-94AB-4D2E-A5BB-9F16519E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E8A3EF6-1263-41F5-B097-A2C4589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6E80956-98BA-41B7-9D0A-B6A3539C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7CC42-CD46-4B5C-9736-89F70E9C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2970B2-2C15-461B-9436-BAAE84A3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88963DC-7D76-4B89-A594-2A1A1B9A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BEFFDF-CC73-45E4-B723-BE7734A2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7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1399CE3-3280-4E6B-AC89-0A303B10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0B84FB5-2D9B-477A-9C1A-1D065066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758F275-E3C2-4228-984F-2A0AC0D1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5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A7B28-1148-4CA2-8510-441B32B8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4D065D-91D7-43E4-9343-5C866353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DC8ABF-76EF-4EC9-98A9-078A6668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BA56E8-FDEF-4812-8701-BEF10ED8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5846E46-3E16-4D98-813C-353391D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9F50C86-5813-4048-8912-3E543E6B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DB224-C134-45B3-94BA-C70F08DE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A08921F-EC3D-4934-A68B-81C69FF68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1731DEF-5ED9-45FC-B275-6187D1B18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D40FEC-EDF3-4C12-9440-40DCE454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486DFE-7CE3-4B4E-8969-DE527859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8C6DAA9-5259-4F92-9FD2-708782C2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1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CB1C619-7B3F-44F2-8EE3-11271A58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4782D06-D517-468A-88AD-F5527F2D0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FF172D-112E-4DE7-9086-3CF21C998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8990-9ED1-4587-AF85-F892573A75B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55E6FB-FD8E-4DB8-8C27-BC5B16783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142EAD-A726-455A-9937-D8E8F24D1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6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0A17ECF-0442-4595-A59E-D91FAA44D90B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Building a game with logic</a:t>
            </a:r>
            <a:endParaRPr lang="nl-NL" dirty="0">
              <a:latin typeface="+mj-lt"/>
            </a:endParaRP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61770D33-31D7-45F0-9DE3-FC4DA9C56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718" y="856244"/>
            <a:ext cx="4841440" cy="484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94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6217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we want to move. If we press ‘right arrow’, </a:t>
            </a:r>
          </a:p>
          <a:p>
            <a:r>
              <a:rPr lang="en-US" sz="2400" dirty="0"/>
              <a:t>what should happen with Player?</a:t>
            </a: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2A68AC80-32A6-472C-99D1-FFC8049DA5D5}"/>
              </a:ext>
            </a:extLst>
          </p:cNvPr>
          <p:cNvSpPr/>
          <p:nvPr/>
        </p:nvSpPr>
        <p:spPr>
          <a:xfrm>
            <a:off x="4918228" y="2223402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0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6217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we want to move. If we press ‘right arrow’, </a:t>
            </a:r>
          </a:p>
          <a:p>
            <a:r>
              <a:rPr lang="en-US" sz="2400" dirty="0"/>
              <a:t>what should happen with Player?</a:t>
            </a:r>
          </a:p>
          <a:p>
            <a:r>
              <a:rPr lang="en-US" sz="2400" dirty="0" err="1"/>
              <a:t>Player.y</a:t>
            </a:r>
            <a:r>
              <a:rPr lang="en-US" sz="2400" dirty="0"/>
              <a:t> = </a:t>
            </a:r>
            <a:r>
              <a:rPr lang="en-US" sz="2400" dirty="0" err="1"/>
              <a:t>Player.y</a:t>
            </a:r>
            <a:r>
              <a:rPr lang="en-US" sz="2400" dirty="0"/>
              <a:t> + 1  ||  </a:t>
            </a:r>
            <a:r>
              <a:rPr lang="en-US" sz="2400" dirty="0" err="1"/>
              <a:t>Player.y</a:t>
            </a:r>
            <a:r>
              <a:rPr lang="en-US" sz="2400" dirty="0"/>
              <a:t> = 375 + 1</a:t>
            </a: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2A68AC80-32A6-472C-99D1-FFC8049DA5D5}"/>
              </a:ext>
            </a:extLst>
          </p:cNvPr>
          <p:cNvSpPr/>
          <p:nvPr/>
        </p:nvSpPr>
        <p:spPr>
          <a:xfrm>
            <a:off x="4918228" y="2223402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7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434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press ‘left arrow’, </a:t>
            </a:r>
          </a:p>
          <a:p>
            <a:r>
              <a:rPr lang="en-US" sz="2400" dirty="0"/>
              <a:t>what should happen with Player?</a:t>
            </a: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2A68AC80-32A6-472C-99D1-FFC8049DA5D5}"/>
              </a:ext>
            </a:extLst>
          </p:cNvPr>
          <p:cNvSpPr/>
          <p:nvPr/>
        </p:nvSpPr>
        <p:spPr>
          <a:xfrm rot="10800000">
            <a:off x="3855865" y="2223402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1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5393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press ‘left arrow’, </a:t>
            </a:r>
          </a:p>
          <a:p>
            <a:r>
              <a:rPr lang="en-US" sz="2400" dirty="0"/>
              <a:t>what should happen with Player?</a:t>
            </a:r>
          </a:p>
          <a:p>
            <a:r>
              <a:rPr lang="en-US" sz="2400" dirty="0" err="1"/>
              <a:t>Player.y</a:t>
            </a:r>
            <a:r>
              <a:rPr lang="en-US" sz="2400" dirty="0"/>
              <a:t> = </a:t>
            </a:r>
            <a:r>
              <a:rPr lang="en-US" sz="2400" dirty="0" err="1"/>
              <a:t>Player.y</a:t>
            </a:r>
            <a:r>
              <a:rPr lang="en-US" sz="2400" dirty="0"/>
              <a:t> - 1  ||  </a:t>
            </a:r>
            <a:r>
              <a:rPr lang="en-US" sz="2400" dirty="0" err="1"/>
              <a:t>Player.y</a:t>
            </a:r>
            <a:r>
              <a:rPr lang="en-US" sz="2400" dirty="0"/>
              <a:t> = 375 - 1</a:t>
            </a:r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0B5E8AD9-D056-4237-ACF4-C1A0B95A8C59}"/>
              </a:ext>
            </a:extLst>
          </p:cNvPr>
          <p:cNvSpPr/>
          <p:nvPr/>
        </p:nvSpPr>
        <p:spPr>
          <a:xfrm rot="10800000">
            <a:off x="3855865" y="2223402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4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434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press or ‘up arrow’, </a:t>
            </a:r>
          </a:p>
          <a:p>
            <a:r>
              <a:rPr lang="en-US" sz="2400" dirty="0"/>
              <a:t>what should happen with Player?</a:t>
            </a: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2A68AC80-32A6-472C-99D1-FFC8049DA5D5}"/>
              </a:ext>
            </a:extLst>
          </p:cNvPr>
          <p:cNvSpPr/>
          <p:nvPr/>
        </p:nvSpPr>
        <p:spPr>
          <a:xfrm rot="16200000">
            <a:off x="4340212" y="1705764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1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5527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press ‘up arrow’, </a:t>
            </a:r>
          </a:p>
          <a:p>
            <a:r>
              <a:rPr lang="en-US" sz="2400" dirty="0"/>
              <a:t>what should happen with Player?</a:t>
            </a:r>
          </a:p>
          <a:p>
            <a:r>
              <a:rPr lang="en-US" sz="2400" dirty="0" err="1"/>
              <a:t>Player.x</a:t>
            </a:r>
            <a:r>
              <a:rPr lang="en-US" sz="2400" dirty="0"/>
              <a:t> = </a:t>
            </a:r>
            <a:r>
              <a:rPr lang="en-US" sz="2400" dirty="0" err="1"/>
              <a:t>Player.x</a:t>
            </a:r>
            <a:r>
              <a:rPr lang="en-US" sz="2400" dirty="0"/>
              <a:t> + 1  ||  </a:t>
            </a:r>
            <a:r>
              <a:rPr lang="en-US" sz="2400" dirty="0" err="1"/>
              <a:t>Player.x</a:t>
            </a:r>
            <a:r>
              <a:rPr lang="en-US" sz="2400" dirty="0"/>
              <a:t> = 275 + 1</a:t>
            </a:r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E76BA88E-B2C7-4480-A9ED-A089CEC5D871}"/>
              </a:ext>
            </a:extLst>
          </p:cNvPr>
          <p:cNvSpPr/>
          <p:nvPr/>
        </p:nvSpPr>
        <p:spPr>
          <a:xfrm rot="16200000">
            <a:off x="4340212" y="1705764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75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434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press ‘down arrow’, </a:t>
            </a:r>
          </a:p>
          <a:p>
            <a:r>
              <a:rPr lang="en-US" sz="2400" dirty="0"/>
              <a:t>what should happen with Player?</a:t>
            </a:r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9645B3CA-57E3-420C-8F98-24C87D74E040}"/>
              </a:ext>
            </a:extLst>
          </p:cNvPr>
          <p:cNvSpPr/>
          <p:nvPr/>
        </p:nvSpPr>
        <p:spPr>
          <a:xfrm rot="5400000">
            <a:off x="4340209" y="2803637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95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5409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press ‘down arrow’, </a:t>
            </a:r>
          </a:p>
          <a:p>
            <a:r>
              <a:rPr lang="en-US" sz="2400" dirty="0"/>
              <a:t>what should happen with Player?</a:t>
            </a:r>
          </a:p>
          <a:p>
            <a:r>
              <a:rPr lang="en-US" sz="2400" dirty="0" err="1"/>
              <a:t>Player.x</a:t>
            </a:r>
            <a:r>
              <a:rPr lang="en-US" sz="2400" dirty="0"/>
              <a:t> = </a:t>
            </a:r>
            <a:r>
              <a:rPr lang="en-US" sz="2400" dirty="0" err="1"/>
              <a:t>Player.x</a:t>
            </a:r>
            <a:r>
              <a:rPr lang="en-US" sz="2400" dirty="0"/>
              <a:t> - 1  ||  </a:t>
            </a:r>
            <a:r>
              <a:rPr lang="en-US" sz="2400" dirty="0" err="1"/>
              <a:t>Player.x</a:t>
            </a:r>
            <a:r>
              <a:rPr lang="en-US" sz="2400" dirty="0"/>
              <a:t> = 275 - 1</a:t>
            </a:r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0B5E8AD9-D056-4237-ACF4-C1A0B95A8C59}"/>
              </a:ext>
            </a:extLst>
          </p:cNvPr>
          <p:cNvSpPr/>
          <p:nvPr/>
        </p:nvSpPr>
        <p:spPr>
          <a:xfrm rot="5400000">
            <a:off x="4340209" y="2803637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7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7301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hold ‘down arrow’ the block will keep moving down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A344E58-D7BC-4F60-871C-6BBF8391865E}"/>
              </a:ext>
            </a:extLst>
          </p:cNvPr>
          <p:cNvSpPr txBox="1"/>
          <p:nvPr/>
        </p:nvSpPr>
        <p:spPr>
          <a:xfrm>
            <a:off x="3460553" y="6070092"/>
            <a:ext cx="2915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out of the screen</a:t>
            </a:r>
          </a:p>
        </p:txBody>
      </p:sp>
    </p:spTree>
    <p:extLst>
      <p:ext uri="{BB962C8B-B14F-4D97-AF65-F5344CB8AC3E}">
        <p14:creationId xmlns:p14="http://schemas.microsoft.com/office/powerpoint/2010/main" val="997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0.00078 0.32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6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7301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hold ‘down arrow’ the block will keep moving down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A344E58-D7BC-4F60-871C-6BBF8391865E}"/>
              </a:ext>
            </a:extLst>
          </p:cNvPr>
          <p:cNvSpPr txBox="1"/>
          <p:nvPr/>
        </p:nvSpPr>
        <p:spPr>
          <a:xfrm>
            <a:off x="2359722" y="5972438"/>
            <a:ext cx="5155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 how do we make it stop at the edge?</a:t>
            </a:r>
          </a:p>
        </p:txBody>
      </p:sp>
    </p:spTree>
    <p:extLst>
      <p:ext uri="{BB962C8B-B14F-4D97-AF65-F5344CB8AC3E}">
        <p14:creationId xmlns:p14="http://schemas.microsoft.com/office/powerpoint/2010/main" val="331255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00144 0.271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36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A41E1D6-2FD6-4FC3-8D03-4E959282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Purpose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3DC3D85E-C421-451F-99D9-A95FB9684CC2}"/>
              </a:ext>
            </a:extLst>
          </p:cNvPr>
          <p:cNvSpPr txBox="1"/>
          <p:nvPr/>
        </p:nvSpPr>
        <p:spPr>
          <a:xfrm>
            <a:off x="838200" y="1690688"/>
            <a:ext cx="4799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Recognizing</a:t>
            </a:r>
            <a:r>
              <a:rPr lang="nl-NL" sz="2400" dirty="0"/>
              <a:t> logic in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To</a:t>
            </a:r>
            <a:r>
              <a:rPr lang="nl-NL" sz="2400" dirty="0"/>
              <a:t> combine logic </a:t>
            </a:r>
            <a:r>
              <a:rPr lang="nl-NL" sz="2400" dirty="0" err="1"/>
              <a:t>with</a:t>
            </a:r>
            <a:r>
              <a:rPr lang="nl-NL" sz="2400" dirty="0"/>
              <a:t> </a:t>
            </a:r>
            <a:r>
              <a:rPr lang="nl-NL" sz="2400" dirty="0" err="1"/>
              <a:t>writing</a:t>
            </a:r>
            <a:r>
              <a:rPr lang="nl-NL" sz="2400" dirty="0"/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321349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5975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do the same for top, left and right border</a:t>
            </a:r>
          </a:p>
        </p:txBody>
      </p:sp>
    </p:spTree>
    <p:extLst>
      <p:ext uri="{BB962C8B-B14F-4D97-AF65-F5344CB8AC3E}">
        <p14:creationId xmlns:p14="http://schemas.microsoft.com/office/powerpoint/2010/main" val="3858402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8232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press ‘W’ we want to shoot a projectile on what position is </a:t>
            </a:r>
          </a:p>
          <a:p>
            <a:r>
              <a:rPr lang="en-US" sz="2400" dirty="0"/>
              <a:t>needed to let it start from the middle of the </a:t>
            </a:r>
            <a:r>
              <a:rPr lang="en-US" sz="2400" b="1" dirty="0"/>
              <a:t>player?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AC836C5E-2875-4BE8-A227-8B25FBCA7318}"/>
              </a:ext>
            </a:extLst>
          </p:cNvPr>
          <p:cNvSpPr/>
          <p:nvPr/>
        </p:nvSpPr>
        <p:spPr>
          <a:xfrm>
            <a:off x="4912584" y="1941989"/>
            <a:ext cx="45719" cy="4173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476F308-C0AC-4AF8-9842-E3678BB6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943" y="2114789"/>
            <a:ext cx="54869" cy="426757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FCFBDB95-E90C-4CBE-9DFA-6C3AF646A0FC}"/>
              </a:ext>
            </a:extLst>
          </p:cNvPr>
          <p:cNvSpPr txBox="1"/>
          <p:nvPr/>
        </p:nvSpPr>
        <p:spPr>
          <a:xfrm>
            <a:off x="9533239" y="2150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25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FCC74DD-6E97-4DDA-846D-D55405B1A58A}"/>
              </a:ext>
            </a:extLst>
          </p:cNvPr>
          <p:cNvSpPr txBox="1"/>
          <p:nvPr/>
        </p:nvSpPr>
        <p:spPr>
          <a:xfrm>
            <a:off x="9765993" y="26920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8818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421713" y="399408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50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2343144" y="2262121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50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3318933" y="1253622"/>
            <a:ext cx="2928535" cy="25758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AC836C5E-2875-4BE8-A227-8B25FBCA7318}"/>
              </a:ext>
            </a:extLst>
          </p:cNvPr>
          <p:cNvSpPr/>
          <p:nvPr/>
        </p:nvSpPr>
        <p:spPr>
          <a:xfrm>
            <a:off x="4679119" y="1238623"/>
            <a:ext cx="96081" cy="13928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476F308-C0AC-4AF8-9842-E3678BB6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943" y="2114789"/>
            <a:ext cx="54869" cy="426757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FCFBDB95-E90C-4CBE-9DFA-6C3AF646A0FC}"/>
              </a:ext>
            </a:extLst>
          </p:cNvPr>
          <p:cNvSpPr txBox="1"/>
          <p:nvPr/>
        </p:nvSpPr>
        <p:spPr>
          <a:xfrm>
            <a:off x="9533239" y="2150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25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FCC74DD-6E97-4DDA-846D-D55405B1A58A}"/>
              </a:ext>
            </a:extLst>
          </p:cNvPr>
          <p:cNvSpPr txBox="1"/>
          <p:nvPr/>
        </p:nvSpPr>
        <p:spPr>
          <a:xfrm>
            <a:off x="9770025" y="2583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10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F7E0E0A-7DE4-4D61-9EA9-5440CD469D5F}"/>
              </a:ext>
            </a:extLst>
          </p:cNvPr>
          <p:cNvSpPr txBox="1"/>
          <p:nvPr/>
        </p:nvSpPr>
        <p:spPr>
          <a:xfrm>
            <a:off x="991542" y="4528034"/>
            <a:ext cx="9689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/>
              <a:t>Now</a:t>
            </a:r>
            <a:r>
              <a:rPr lang="nl-NL" sz="2400" dirty="0"/>
              <a:t> we do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position</a:t>
            </a:r>
            <a:r>
              <a:rPr lang="nl-NL" sz="2400" dirty="0"/>
              <a:t> on </a:t>
            </a:r>
            <a:r>
              <a:rPr lang="nl-NL" sz="2400" dirty="0" err="1"/>
              <a:t>the</a:t>
            </a:r>
            <a:r>
              <a:rPr lang="nl-NL" sz="2400" dirty="0"/>
              <a:t> y </a:t>
            </a:r>
            <a:r>
              <a:rPr lang="nl-NL" sz="2400" dirty="0" err="1"/>
              <a:t>axis</a:t>
            </a:r>
            <a:r>
              <a:rPr lang="nl-NL" sz="2400" dirty="0"/>
              <a:t>,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this</a:t>
            </a:r>
            <a:r>
              <a:rPr lang="nl-NL" sz="2400" dirty="0"/>
              <a:t> we </a:t>
            </a:r>
            <a:r>
              <a:rPr lang="nl-NL" sz="2400" dirty="0" err="1"/>
              <a:t>need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position</a:t>
            </a:r>
            <a:r>
              <a:rPr lang="nl-NL" sz="2400" dirty="0"/>
              <a:t> </a:t>
            </a:r>
          </a:p>
          <a:p>
            <a:r>
              <a:rPr lang="nl-NL" sz="2400" dirty="0"/>
              <a:t>of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player</a:t>
            </a:r>
            <a:r>
              <a:rPr lang="nl-NL" sz="2400" dirty="0"/>
              <a:t> on </a:t>
            </a:r>
            <a:r>
              <a:rPr lang="nl-NL" sz="2400" dirty="0" err="1"/>
              <a:t>this</a:t>
            </a:r>
            <a:r>
              <a:rPr lang="nl-NL" sz="2400" dirty="0"/>
              <a:t> </a:t>
            </a:r>
            <a:r>
              <a:rPr lang="nl-NL" sz="2400" dirty="0" err="1"/>
              <a:t>axis</a:t>
            </a:r>
            <a:r>
              <a:rPr lang="nl-NL" sz="2400" dirty="0"/>
              <a:t>, </a:t>
            </a:r>
            <a:r>
              <a:rPr lang="nl-NL" sz="2400" dirty="0" err="1"/>
              <a:t>which</a:t>
            </a:r>
            <a:r>
              <a:rPr lang="nl-NL" sz="2400" dirty="0"/>
              <a:t> is 375, we </a:t>
            </a:r>
            <a:r>
              <a:rPr lang="nl-NL" sz="2400" dirty="0" err="1"/>
              <a:t>need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width</a:t>
            </a:r>
            <a:r>
              <a:rPr lang="nl-NL" sz="2400" dirty="0"/>
              <a:t> </a:t>
            </a:r>
          </a:p>
          <a:p>
            <a:r>
              <a:rPr lang="nl-NL" sz="2400" dirty="0"/>
              <a:t>of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player</a:t>
            </a:r>
            <a:r>
              <a:rPr lang="nl-NL" sz="2400" dirty="0"/>
              <a:t> </a:t>
            </a:r>
            <a:r>
              <a:rPr lang="nl-NL" sz="2400" dirty="0" err="1"/>
              <a:t>which</a:t>
            </a:r>
            <a:r>
              <a:rPr lang="nl-NL" sz="2400" dirty="0"/>
              <a:t> is 50 </a:t>
            </a:r>
            <a:r>
              <a:rPr lang="nl-NL" sz="2400" dirty="0" err="1"/>
              <a:t>and</a:t>
            </a:r>
            <a:r>
              <a:rPr lang="nl-NL" sz="2400" dirty="0"/>
              <a:t> we </a:t>
            </a:r>
            <a:r>
              <a:rPr lang="nl-NL" sz="2400" dirty="0" err="1"/>
              <a:t>need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width</a:t>
            </a:r>
            <a:r>
              <a:rPr lang="nl-NL" sz="2400" dirty="0"/>
              <a:t> of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projectile</a:t>
            </a:r>
            <a:r>
              <a:rPr lang="nl-NL" sz="2400" dirty="0"/>
              <a:t> </a:t>
            </a:r>
            <a:r>
              <a:rPr lang="nl-NL" sz="2400" dirty="0" err="1"/>
              <a:t>which</a:t>
            </a:r>
            <a:r>
              <a:rPr lang="nl-NL" sz="2400" dirty="0"/>
              <a:t> is 10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91052B8-3055-4B8C-9081-229C0F3E8C5C}"/>
              </a:ext>
            </a:extLst>
          </p:cNvPr>
          <p:cNvSpPr txBox="1"/>
          <p:nvPr/>
        </p:nvSpPr>
        <p:spPr>
          <a:xfrm>
            <a:off x="1047987" y="5772340"/>
            <a:ext cx="505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The </a:t>
            </a:r>
            <a:r>
              <a:rPr lang="nl-NL" sz="2400" dirty="0" err="1"/>
              <a:t>position</a:t>
            </a:r>
            <a:r>
              <a:rPr lang="nl-NL" sz="2400" dirty="0"/>
              <a:t> </a:t>
            </a:r>
            <a:r>
              <a:rPr lang="nl-NL" sz="2400" dirty="0" err="1"/>
              <a:t>will</a:t>
            </a:r>
            <a:r>
              <a:rPr lang="nl-NL" sz="2400" dirty="0"/>
              <a:t> </a:t>
            </a:r>
            <a:r>
              <a:rPr lang="nl-NL" sz="2400" dirty="0" err="1"/>
              <a:t>be</a:t>
            </a:r>
            <a:r>
              <a:rPr lang="nl-NL" sz="2400" dirty="0"/>
              <a:t>: 275 + (50/2) = 300</a:t>
            </a:r>
          </a:p>
        </p:txBody>
      </p:sp>
    </p:spTree>
    <p:extLst>
      <p:ext uri="{BB962C8B-B14F-4D97-AF65-F5344CB8AC3E}">
        <p14:creationId xmlns:p14="http://schemas.microsoft.com/office/powerpoint/2010/main" val="1353332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421713" y="399408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50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2343144" y="2262121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50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3318933" y="1253622"/>
            <a:ext cx="2928535" cy="25758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AC836C5E-2875-4BE8-A227-8B25FBCA7318}"/>
              </a:ext>
            </a:extLst>
          </p:cNvPr>
          <p:cNvSpPr/>
          <p:nvPr/>
        </p:nvSpPr>
        <p:spPr>
          <a:xfrm>
            <a:off x="4679119" y="1238623"/>
            <a:ext cx="96081" cy="13928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476F308-C0AC-4AF8-9842-E3678BB6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943" y="2114789"/>
            <a:ext cx="54869" cy="426757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FCFBDB95-E90C-4CBE-9DFA-6C3AF646A0FC}"/>
              </a:ext>
            </a:extLst>
          </p:cNvPr>
          <p:cNvSpPr txBox="1"/>
          <p:nvPr/>
        </p:nvSpPr>
        <p:spPr>
          <a:xfrm>
            <a:off x="9533239" y="2150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25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FCC74DD-6E97-4DDA-846D-D55405B1A58A}"/>
              </a:ext>
            </a:extLst>
          </p:cNvPr>
          <p:cNvSpPr txBox="1"/>
          <p:nvPr/>
        </p:nvSpPr>
        <p:spPr>
          <a:xfrm>
            <a:off x="9770025" y="2583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10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F7E0E0A-7DE4-4D61-9EA9-5440CD469D5F}"/>
              </a:ext>
            </a:extLst>
          </p:cNvPr>
          <p:cNvSpPr txBox="1"/>
          <p:nvPr/>
        </p:nvSpPr>
        <p:spPr>
          <a:xfrm>
            <a:off x="991542" y="4528034"/>
            <a:ext cx="8541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First we do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position</a:t>
            </a:r>
            <a:r>
              <a:rPr lang="nl-NL" sz="2400" dirty="0"/>
              <a:t> on </a:t>
            </a:r>
            <a:r>
              <a:rPr lang="nl-NL" sz="2400" dirty="0" err="1"/>
              <a:t>the</a:t>
            </a:r>
            <a:r>
              <a:rPr lang="nl-NL" sz="2400" dirty="0"/>
              <a:t> x </a:t>
            </a:r>
            <a:r>
              <a:rPr lang="nl-NL" sz="2400" dirty="0" err="1"/>
              <a:t>axis</a:t>
            </a:r>
            <a:r>
              <a:rPr lang="nl-NL" sz="2400" dirty="0"/>
              <a:t>,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this</a:t>
            </a:r>
            <a:r>
              <a:rPr lang="nl-NL" sz="2400" dirty="0"/>
              <a:t> we </a:t>
            </a:r>
            <a:r>
              <a:rPr lang="nl-NL" sz="2400" dirty="0" err="1"/>
              <a:t>need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position</a:t>
            </a:r>
            <a:r>
              <a:rPr lang="nl-NL" sz="2400" dirty="0"/>
              <a:t> </a:t>
            </a:r>
          </a:p>
          <a:p>
            <a:r>
              <a:rPr lang="nl-NL" sz="2400" dirty="0"/>
              <a:t>of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player</a:t>
            </a:r>
            <a:r>
              <a:rPr lang="nl-NL" sz="2400" dirty="0"/>
              <a:t> on </a:t>
            </a:r>
            <a:r>
              <a:rPr lang="nl-NL" sz="2400" dirty="0" err="1"/>
              <a:t>this</a:t>
            </a:r>
            <a:r>
              <a:rPr lang="nl-NL" sz="2400" dirty="0"/>
              <a:t> </a:t>
            </a:r>
            <a:r>
              <a:rPr lang="nl-NL" sz="2400" dirty="0" err="1"/>
              <a:t>axis</a:t>
            </a:r>
            <a:r>
              <a:rPr lang="nl-NL" sz="2400" dirty="0"/>
              <a:t>, </a:t>
            </a:r>
            <a:r>
              <a:rPr lang="nl-NL" sz="2400" dirty="0" err="1"/>
              <a:t>which</a:t>
            </a:r>
            <a:r>
              <a:rPr lang="nl-NL" sz="2400" dirty="0"/>
              <a:t> is 275 </a:t>
            </a:r>
            <a:r>
              <a:rPr lang="nl-NL" sz="2400" dirty="0" err="1"/>
              <a:t>and</a:t>
            </a:r>
            <a:r>
              <a:rPr lang="nl-NL" sz="2400" dirty="0"/>
              <a:t> we </a:t>
            </a:r>
            <a:r>
              <a:rPr lang="nl-NL" sz="2400" dirty="0" err="1"/>
              <a:t>need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height</a:t>
            </a:r>
            <a:r>
              <a:rPr lang="nl-NL" sz="2400" dirty="0"/>
              <a:t> </a:t>
            </a:r>
          </a:p>
          <a:p>
            <a:r>
              <a:rPr lang="nl-NL" sz="2400" dirty="0"/>
              <a:t>of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player</a:t>
            </a:r>
            <a:r>
              <a:rPr lang="nl-NL" sz="2400" dirty="0"/>
              <a:t> </a:t>
            </a:r>
            <a:r>
              <a:rPr lang="nl-NL" sz="2400" dirty="0" err="1"/>
              <a:t>which</a:t>
            </a:r>
            <a:r>
              <a:rPr lang="nl-NL" sz="2400" dirty="0"/>
              <a:t> is 50.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91052B8-3055-4B8C-9081-229C0F3E8C5C}"/>
              </a:ext>
            </a:extLst>
          </p:cNvPr>
          <p:cNvSpPr txBox="1"/>
          <p:nvPr/>
        </p:nvSpPr>
        <p:spPr>
          <a:xfrm>
            <a:off x="991542" y="5726051"/>
            <a:ext cx="6117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The </a:t>
            </a:r>
            <a:r>
              <a:rPr lang="nl-NL" sz="2400" dirty="0" err="1"/>
              <a:t>position</a:t>
            </a:r>
            <a:r>
              <a:rPr lang="nl-NL" sz="2400" dirty="0"/>
              <a:t> </a:t>
            </a:r>
            <a:r>
              <a:rPr lang="nl-NL" sz="2400" dirty="0" err="1"/>
              <a:t>will</a:t>
            </a:r>
            <a:r>
              <a:rPr lang="nl-NL" sz="2400" dirty="0"/>
              <a:t> </a:t>
            </a:r>
            <a:r>
              <a:rPr lang="nl-NL" sz="2400" dirty="0" err="1"/>
              <a:t>be</a:t>
            </a:r>
            <a:r>
              <a:rPr lang="nl-NL" sz="2400" dirty="0"/>
              <a:t>: 375 + (50/2) – (10/2) = 395</a:t>
            </a:r>
          </a:p>
        </p:txBody>
      </p:sp>
    </p:spTree>
    <p:extLst>
      <p:ext uri="{BB962C8B-B14F-4D97-AF65-F5344CB8AC3E}">
        <p14:creationId xmlns:p14="http://schemas.microsoft.com/office/powerpoint/2010/main" val="83647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A41E1D6-2FD6-4FC3-8D03-4E959282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Purpose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3DC3D85E-C421-451F-99D9-A95FB9684CC2}"/>
              </a:ext>
            </a:extLst>
          </p:cNvPr>
          <p:cNvSpPr txBox="1"/>
          <p:nvPr/>
        </p:nvSpPr>
        <p:spPr>
          <a:xfrm>
            <a:off x="838200" y="1690688"/>
            <a:ext cx="4799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Recognizing</a:t>
            </a:r>
            <a:r>
              <a:rPr lang="nl-NL" sz="2400" dirty="0"/>
              <a:t> logic in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To</a:t>
            </a:r>
            <a:r>
              <a:rPr lang="nl-NL" sz="2400" dirty="0"/>
              <a:t> combine logic </a:t>
            </a:r>
            <a:r>
              <a:rPr lang="nl-NL" sz="2400" dirty="0" err="1"/>
              <a:t>with</a:t>
            </a:r>
            <a:r>
              <a:rPr lang="nl-NL" sz="2400" dirty="0"/>
              <a:t> </a:t>
            </a:r>
            <a:r>
              <a:rPr lang="nl-NL" sz="2400" dirty="0" err="1"/>
              <a:t>writing</a:t>
            </a:r>
            <a:r>
              <a:rPr lang="nl-NL" sz="2400" dirty="0"/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50259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A8D4D2BE-F7CC-4C42-ADD7-8BCE9C787A7E}"/>
              </a:ext>
            </a:extLst>
          </p:cNvPr>
          <p:cNvSpPr txBox="1"/>
          <p:nvPr/>
        </p:nvSpPr>
        <p:spPr>
          <a:xfrm>
            <a:off x="2708983" y="2844225"/>
            <a:ext cx="6774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/>
              <a:t>What</a:t>
            </a:r>
            <a:r>
              <a:rPr lang="nl-NL" sz="3200" dirty="0"/>
              <a:t> is </a:t>
            </a:r>
            <a:r>
              <a:rPr lang="nl-NL" sz="3200" dirty="0" err="1"/>
              <a:t>your</a:t>
            </a:r>
            <a:r>
              <a:rPr lang="nl-NL" sz="3200" dirty="0"/>
              <a:t> opinion </a:t>
            </a:r>
            <a:r>
              <a:rPr lang="nl-NL" sz="3200" dirty="0" err="1"/>
              <a:t>about</a:t>
            </a:r>
            <a:r>
              <a:rPr lang="nl-NL" sz="3200" dirty="0"/>
              <a:t> </a:t>
            </a:r>
            <a:r>
              <a:rPr lang="nl-NL" sz="3200" dirty="0" err="1"/>
              <a:t>this</a:t>
            </a:r>
            <a:r>
              <a:rPr lang="nl-NL" sz="3200" dirty="0"/>
              <a:t> </a:t>
            </a:r>
            <a:r>
              <a:rPr lang="nl-NL" sz="3200" dirty="0" err="1"/>
              <a:t>lesson</a:t>
            </a:r>
            <a:r>
              <a:rPr lang="nl-NL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867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A41E1D6-2FD6-4FC3-8D03-4E959282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679ABDF-0B9E-4E02-8B83-D70550EE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690688"/>
            <a:ext cx="78009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4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7851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7DCF49-B594-4A8E-A4C3-C675F6E4C535}"/>
              </a:ext>
            </a:extLst>
          </p:cNvPr>
          <p:cNvSpPr txBox="1"/>
          <p:nvPr/>
        </p:nvSpPr>
        <p:spPr>
          <a:xfrm>
            <a:off x="3006576" y="5610687"/>
            <a:ext cx="405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have a grid of 600x800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621312" y="463744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299484" y="2267791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600</a:t>
            </a:r>
          </a:p>
        </p:txBody>
      </p:sp>
    </p:spTree>
    <p:extLst>
      <p:ext uri="{BB962C8B-B14F-4D97-AF65-F5344CB8AC3E}">
        <p14:creationId xmlns:p14="http://schemas.microsoft.com/office/powerpoint/2010/main" val="18881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7DCF49-B594-4A8E-A4C3-C675F6E4C535}"/>
              </a:ext>
            </a:extLst>
          </p:cNvPr>
          <p:cNvSpPr txBox="1"/>
          <p:nvPr/>
        </p:nvSpPr>
        <p:spPr>
          <a:xfrm>
            <a:off x="3298258" y="5592932"/>
            <a:ext cx="347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have a player of 50x50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9770602" y="2608270"/>
            <a:ext cx="852257" cy="772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89D4DDE-45E2-4A8A-B942-EFACBF30C4B1}"/>
              </a:ext>
            </a:extLst>
          </p:cNvPr>
          <p:cNvSpPr txBox="1"/>
          <p:nvPr/>
        </p:nvSpPr>
        <p:spPr>
          <a:xfrm>
            <a:off x="9987378" y="33806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3B56B89-E6F2-4D9A-A296-C665DFF7094B}"/>
              </a:ext>
            </a:extLst>
          </p:cNvPr>
          <p:cNvSpPr txBox="1"/>
          <p:nvPr/>
        </p:nvSpPr>
        <p:spPr>
          <a:xfrm>
            <a:off x="9332416" y="28097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51789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7DCF49-B594-4A8E-A4C3-C675F6E4C535}"/>
              </a:ext>
            </a:extLst>
          </p:cNvPr>
          <p:cNvSpPr txBox="1"/>
          <p:nvPr/>
        </p:nvSpPr>
        <p:spPr>
          <a:xfrm>
            <a:off x="1477471" y="5575176"/>
            <a:ext cx="7112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want to place the player in the middle of the screen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589522" y="20218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9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7DCF49-B594-4A8E-A4C3-C675F6E4C535}"/>
              </a:ext>
            </a:extLst>
          </p:cNvPr>
          <p:cNvSpPr txBox="1"/>
          <p:nvPr/>
        </p:nvSpPr>
        <p:spPr>
          <a:xfrm>
            <a:off x="942997" y="5579147"/>
            <a:ext cx="8181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place the player on (0,0) it will be in the bottom left corner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1402671" y="3815178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5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7DCF49-B594-4A8E-A4C3-C675F6E4C535}"/>
              </a:ext>
            </a:extLst>
          </p:cNvPr>
          <p:cNvSpPr txBox="1"/>
          <p:nvPr/>
        </p:nvSpPr>
        <p:spPr>
          <a:xfrm>
            <a:off x="2392331" y="5293298"/>
            <a:ext cx="590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vector is needed to get it in the middle?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4735319" y="5839260"/>
            <a:ext cx="1816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</a:t>
            </a:r>
            <a:r>
              <a:rPr lang="en-US" sz="2400" dirty="0" err="1"/>
              <a:t>a,b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253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7DCF49-B594-4A8E-A4C3-C675F6E4C535}"/>
              </a:ext>
            </a:extLst>
          </p:cNvPr>
          <p:cNvSpPr txBox="1"/>
          <p:nvPr/>
        </p:nvSpPr>
        <p:spPr>
          <a:xfrm>
            <a:off x="2898358" y="5161456"/>
            <a:ext cx="454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= (x / 2) – 25 || A = (600 / 2) – 25</a:t>
            </a:r>
          </a:p>
          <a:p>
            <a:r>
              <a:rPr lang="en-US" sz="2400" dirty="0"/>
              <a:t>B = (y / 2) – 25 || B = (800 / 2) – 25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4478669" y="5992453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(275,375)</a:t>
            </a:r>
          </a:p>
        </p:txBody>
      </p:sp>
    </p:spTree>
    <p:extLst>
      <p:ext uri="{BB962C8B-B14F-4D97-AF65-F5344CB8AC3E}">
        <p14:creationId xmlns:p14="http://schemas.microsoft.com/office/powerpoint/2010/main" val="253334937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714</Words>
  <Application>Microsoft Office PowerPoint</Application>
  <PresentationFormat>Breedbeeld</PresentationFormat>
  <Paragraphs>115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Kantoorthema</vt:lpstr>
      <vt:lpstr>PowerPoint-presentatie</vt:lpstr>
      <vt:lpstr>Purpose</vt:lpstr>
      <vt:lpstr>Example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Purpose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calculator</dc:title>
  <dc:creator>Joost Zonneveld</dc:creator>
  <cp:lastModifiedBy>Joost Zonneveld</cp:lastModifiedBy>
  <cp:revision>35</cp:revision>
  <dcterms:created xsi:type="dcterms:W3CDTF">2019-10-14T09:42:21Z</dcterms:created>
  <dcterms:modified xsi:type="dcterms:W3CDTF">2020-01-16T14:02:25Z</dcterms:modified>
</cp:coreProperties>
</file>