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BCD72-B10C-4D2C-969F-84B0F9BCA71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32989-1A2E-4BA3-A866-EDE041D16C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5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9A930-3E81-4D5E-9A7E-B91C9CA54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7D3CAF5-9F0A-4802-87E7-9D053ADC0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D99DA3F-D850-4DB7-9E0D-EAE56393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C16898-2E92-48B0-A16A-3AEF6C85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9615B4-A60E-4856-9300-F547D067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5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498D8-7FF2-47DC-BAFE-43F7FF56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79FF1ED-FCB5-4332-8428-5DD897D25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7C53AC-1530-4E33-AB1A-F8F4890B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B65A79-C96E-40DB-8019-4C645A89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9CA3DF-566C-4151-9064-576F7861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6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AE40167-0471-430D-AAB5-B8E9516AD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7538C3E-B719-45E1-8F4D-789B816FF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66C166-9FD6-4CC3-8BCE-77D6E538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781D529-0C42-4F5A-B6A9-4181A9B0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9C29F2-3117-4748-966B-08629E36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1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C6FFA-9F59-4A20-A4C0-3ACDAFD7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C878B1-AAB0-4339-B7F6-9970E6759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1568BC-2955-40CF-81AE-06E16FF7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5CE2C9-C63F-4D63-A042-3A003BFE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C739F0-CCA5-4016-B4C5-62256914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2B397-FAC1-479F-99D5-C5095AC4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AFC2878-05AC-4B24-8730-BEF7FCFA3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DDF715-BCD2-4329-A085-614E8824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BAA502-466A-4143-B2E3-AECB06B5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5B7B5A-7BB7-4DD2-81FC-BC5CEF3E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0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1F737-6B87-4B05-9CD6-576B309A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A560CD-0DCA-465C-902A-C68ABAC37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D1A6289-6CCA-455F-BF3C-009E22CEF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59DF223-0B17-4265-996B-2E2D32B4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5644DCA-ADB0-4224-9C63-BA1129DB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940A11E-FEBC-44D6-8A5C-4E4401C7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5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4CE54-34FF-4C38-8F3A-EBEC4E0A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244271C-AE95-4EE7-86FE-AC6C183F7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386E09A-5740-40CC-B51C-548EF3A21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2F6B566-C8AA-4B49-A424-53B91A0DA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0AAE0EE-134C-491A-9024-69930693C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5A480C0-94AB-4D2E-A5BB-9F16519E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E8A3EF6-1263-41F5-B097-A2C4589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6E80956-98BA-41B7-9D0A-B6A3539C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2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7CC42-CD46-4B5C-9736-89F70E9C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2970B2-2C15-461B-9436-BAAE84A3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88963DC-7D76-4B89-A594-2A1A1B9A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EBEFFDF-CC73-45E4-B723-BE7734A2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7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1399CE3-3280-4E6B-AC89-0A303B10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0B84FB5-2D9B-477A-9C1A-1D065066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758F275-E3C2-4228-984F-2A0AC0D1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5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A7B28-1148-4CA2-8510-441B32B8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4D065D-91D7-43E4-9343-5C8663530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9DC8ABF-76EF-4EC9-98A9-078A6668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1BA56E8-FDEF-4812-8701-BEF10ED8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5846E46-3E16-4D98-813C-353391D1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9F50C86-5813-4048-8912-3E543E6B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DB224-C134-45B3-94BA-C70F08DE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A08921F-EC3D-4934-A68B-81C69FF68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1731DEF-5ED9-45FC-B275-6187D1B18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6D40FEC-EDF3-4C12-9440-40DCE454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A486DFE-7CE3-4B4E-8969-DE527859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8C6DAA9-5259-4F92-9FD2-708782C2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1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CB1C619-7B3F-44F2-8EE3-11271A58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4782D06-D517-468A-88AD-F5527F2D0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FF172D-112E-4DE7-9086-3CF21C998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18990-9ED1-4587-AF85-F892573A75B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B55E6FB-FD8E-4DB8-8C27-BC5B16783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142EAD-A726-455A-9937-D8E8F24D1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6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E5683-AE56-42FB-89E1-30977A41D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277" y="2131218"/>
            <a:ext cx="3953069" cy="2291492"/>
          </a:xfrm>
        </p:spPr>
        <p:txBody>
          <a:bodyPr>
            <a:normAutofit/>
          </a:bodyPr>
          <a:lstStyle/>
          <a:p>
            <a:r>
              <a:rPr lang="en-US" dirty="0"/>
              <a:t>Building a calculator</a:t>
            </a:r>
            <a:endParaRPr lang="nl-NL" dirty="0"/>
          </a:p>
        </p:txBody>
      </p:sp>
      <p:pic>
        <p:nvPicPr>
          <p:cNvPr id="1026" name="Picture 2" descr="Afbeeldingsresultaat voor python programming">
            <a:extLst>
              <a:ext uri="{FF2B5EF4-FFF2-40B4-BE49-F238E27FC236}">
                <a16:creationId xmlns:a16="http://schemas.microsoft.com/office/drawing/2014/main" id="{09314390-FF43-4F5B-BC32-F7E0ACD2A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1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27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6343E-C408-4196-9707-4E64A6FA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45EED3-C8C4-4493-82F2-798C1846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Installed </a:t>
            </a:r>
            <a:r>
              <a:rPr lang="en-US" dirty="0" err="1"/>
              <a:t>Thonny</a:t>
            </a:r>
            <a:endParaRPr lang="en-US" dirty="0"/>
          </a:p>
          <a:p>
            <a:r>
              <a:rPr lang="en-US" dirty="0">
                <a:solidFill>
                  <a:srgbClr val="800080"/>
                </a:solidFill>
              </a:rPr>
              <a:t>print</a:t>
            </a:r>
            <a:r>
              <a:rPr lang="en-US" dirty="0"/>
              <a:t>(“Hello world”)</a:t>
            </a:r>
          </a:p>
          <a:p>
            <a:r>
              <a:rPr lang="en-US" dirty="0"/>
              <a:t>Variables 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variable</a:t>
            </a:r>
            <a:r>
              <a:rPr lang="en-US" dirty="0"/>
              <a:t> = “hello world”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variable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7030A0"/>
                </a:solidFill>
              </a:rPr>
              <a:t>input</a:t>
            </a:r>
            <a:r>
              <a:rPr lang="en-US" dirty="0"/>
              <a:t>(“Enter something: ”)</a:t>
            </a:r>
          </a:p>
          <a:p>
            <a:r>
              <a:rPr lang="en-US" dirty="0">
                <a:solidFill>
                  <a:srgbClr val="7030A0"/>
                </a:solidFill>
              </a:rPr>
              <a:t>if</a:t>
            </a:r>
            <a:r>
              <a:rPr lang="en-US" dirty="0"/>
              <a:t> &amp; </a:t>
            </a:r>
            <a:r>
              <a:rPr lang="en-US" dirty="0">
                <a:solidFill>
                  <a:srgbClr val="7030A0"/>
                </a:solidFill>
              </a:rPr>
              <a:t>else</a:t>
            </a: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/>
              <a:t>statement</a:t>
            </a:r>
            <a:endParaRPr lang="en-US" dirty="0">
              <a:solidFill>
                <a:srgbClr val="80008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while</a:t>
            </a:r>
            <a:r>
              <a:rPr lang="en-US" dirty="0"/>
              <a:t>() loop</a:t>
            </a:r>
          </a:p>
          <a:p>
            <a:r>
              <a:rPr lang="en-US" dirty="0">
                <a:solidFill>
                  <a:srgbClr val="7030A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input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69292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8CF0F-A132-4493-9EF4-95CEA25A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AD8C58-1DB3-4B4A-8DC0-93179627D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need to build a calculator?</a:t>
            </a:r>
          </a:p>
          <a:p>
            <a:pPr lvl="1"/>
            <a:r>
              <a:rPr lang="en-US" dirty="0"/>
              <a:t>2 numbers</a:t>
            </a:r>
          </a:p>
          <a:p>
            <a:pPr lvl="1"/>
            <a:r>
              <a:rPr lang="en-US" dirty="0"/>
              <a:t>An operator (+, -, /, *)</a:t>
            </a:r>
          </a:p>
          <a:p>
            <a:pPr lvl="1"/>
            <a:r>
              <a:rPr lang="en-US" dirty="0"/>
              <a:t>An output</a:t>
            </a:r>
          </a:p>
        </p:txBody>
      </p:sp>
    </p:spTree>
    <p:extLst>
      <p:ext uri="{BB962C8B-B14F-4D97-AF65-F5344CB8AC3E}">
        <p14:creationId xmlns:p14="http://schemas.microsoft.com/office/powerpoint/2010/main" val="195816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8CF0F-A132-4493-9EF4-95CEA25A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AD8C58-1DB3-4B4A-8DC0-93179627D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use from our Python knowledge?</a:t>
            </a:r>
          </a:p>
          <a:p>
            <a:pPr lvl="1"/>
            <a:r>
              <a:rPr lang="en-US" dirty="0">
                <a:solidFill>
                  <a:srgbClr val="800080"/>
                </a:solidFill>
              </a:rPr>
              <a:t>print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solidFill>
                  <a:srgbClr val="800080"/>
                </a:solidFill>
              </a:rPr>
              <a:t>input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>
                <a:solidFill>
                  <a:srgbClr val="800080"/>
                </a:solidFill>
              </a:rPr>
              <a:t>if</a:t>
            </a:r>
            <a:r>
              <a:rPr lang="en-US" dirty="0"/>
              <a:t> &amp; </a:t>
            </a:r>
            <a:r>
              <a:rPr lang="en-US" dirty="0">
                <a:solidFill>
                  <a:srgbClr val="800080"/>
                </a:solidFill>
              </a:rPr>
              <a:t>else</a:t>
            </a:r>
          </a:p>
          <a:p>
            <a:pPr lvl="1"/>
            <a:r>
              <a:rPr lang="en-US" dirty="0">
                <a:solidFill>
                  <a:srgbClr val="800080"/>
                </a:solidFill>
              </a:rPr>
              <a:t>int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solidFill>
                  <a:srgbClr val="800080"/>
                </a:solidFill>
              </a:rPr>
              <a:t>while</a:t>
            </a:r>
            <a:r>
              <a:rPr lang="en-US" dirty="0"/>
              <a:t>() (optional)</a:t>
            </a:r>
            <a:endParaRPr lang="en-US" dirty="0">
              <a:solidFill>
                <a:srgbClr val="80008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91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544B9-658C-4EB4-B0D5-F38DF7D5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0DF6E6-7E76-4A15-91EA-28AA16110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571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84</Words>
  <Application>Microsoft Office PowerPoint</Application>
  <PresentationFormat>Breedbeeld</PresentationFormat>
  <Paragraphs>24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Building a calculator</vt:lpstr>
      <vt:lpstr>Recap</vt:lpstr>
      <vt:lpstr>Calculator</vt:lpstr>
      <vt:lpstr>Calculator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calculator</dc:title>
  <dc:creator>Joost Zonneveld</dc:creator>
  <cp:lastModifiedBy>Joost Zonneveld</cp:lastModifiedBy>
  <cp:revision>6</cp:revision>
  <dcterms:created xsi:type="dcterms:W3CDTF">2019-10-14T09:42:21Z</dcterms:created>
  <dcterms:modified xsi:type="dcterms:W3CDTF">2019-10-14T14:16:18Z</dcterms:modified>
</cp:coreProperties>
</file>