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Viviana Coti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5T17:58:50.162">
    <p:pos x="196" y="725"/>
    <p:text>insisto en que no entiendo esto. cual es la diferencia entre las dos categoricas. y vuelvo a decirte que esta bueno sacar texto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e2e4de2c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e2e4de2c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e2e4de2c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e2e4de2c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e2e4de2c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e2e4de2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9a8d2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9a8d2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7ebc09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7ebc09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e2e4de2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e2e4de2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2e4de2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2e4de2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e2e4de2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e2e4de2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2e4de2c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e2e4de2c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e2e4de2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e2e4de2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2e4de2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2e4de2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e2e4de2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e2e4de2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e2e4de2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e2e4de2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atplotlib.org/stable/api/_as_gen/matplotlib.pyplot.plot.html#examples-using-matplotlib-pyplot-plot" TargetMode="External"/><Relationship Id="rId4" Type="http://schemas.openxmlformats.org/officeDocument/2006/relationships/hyperlink" Target="https://nyandwi.com/machine_learning_complete/04_data_visualization_with_seaborn/#plotting-multiple-categorical-plot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01025"/>
            <a:ext cx="8520600" cy="11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- 01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Laboratorio de 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32"/>
              <a:t>1er. Cuatrimestre - 2023</a:t>
            </a:r>
            <a:endParaRPr sz="1732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987" y="52250"/>
            <a:ext cx="972149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99" y="163614"/>
            <a:ext cx="1940975" cy="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aleta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83" y="1017725"/>
            <a:ext cx="5409866" cy="4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¿De qué</a:t>
            </a:r>
            <a:r>
              <a:rPr lang="es"/>
              <a:t> va el dataset entonces?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75" y="1017728"/>
            <a:ext cx="8073200" cy="40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Intentemos resolver algunas consultas…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¿</a:t>
            </a:r>
            <a:r>
              <a:rPr lang="es"/>
              <a:t>Cuántos </a:t>
            </a:r>
            <a:r>
              <a:rPr lang="es"/>
              <a:t>pingüinos</a:t>
            </a:r>
            <a:r>
              <a:rPr lang="es"/>
              <a:t> hay por isla?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¿Cuál es la distribución de los pesos de los </a:t>
            </a:r>
            <a:r>
              <a:rPr lang="es"/>
              <a:t>pingüinos</a:t>
            </a:r>
            <a:r>
              <a:rPr lang="es"/>
              <a:t>? ¿alguna sutileza?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¿Serán distintos machos y hembras en cada especie?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¿Qué relación hay entre las variables? ¿Habrá alguna forma de ´verlo´?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¿Podrá verse esto entre todas las variables?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¿Será que con las variables numéricas alcance para separar por especie?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de ‘Inspiración’: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https://matplotlib.org/stable/api/_as_gen/matplotlib.pyplot.plot.html#examples-using-matplotlib-pyplot-plot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https://nyandwi.com/machine_learning_complete/04_data_visualization_with_seaborn/#plotting-multiple-categorical-plots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quiero que hagan?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/>
              <a:t>Busquen alguna otra variable (relación entre variables), y verifiquen gráficamente si sería útil para el objetivo de sexar dada alguna especie, y para diferenciar especies?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¿Están asociadas las especies a islas? Muéstrenlo gráficamente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* ¿Considerarían codificar alguna variable categórica para alimentar al PCA y ver si mejora? ¡Háganlo!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</a:t>
            </a:r>
            <a:r>
              <a:rPr lang="es"/>
              <a:t> qué o para qué visualizar?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/>
              <a:t>Es una buena forma de Resumir información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Es una manera ¨ver¨ tendencias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Gran forma de detectar valores anómalos, o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Es una excelente manera de ver relaciones entre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Fomenta hacerse preguntas, y en consecuencia elaborar hipótesis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Es una forma visual de mostrar resultados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* Es una gran forma de responder preguntas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540300" y="4451625"/>
            <a:ext cx="5636100" cy="572700"/>
            <a:chOff x="311700" y="4451625"/>
            <a:chExt cx="5636100" cy="572700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4451625"/>
              <a:ext cx="5636100" cy="5727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66" name="Google Shape;66;p14"/>
            <p:cNvSpPr/>
            <p:nvPr/>
          </p:nvSpPr>
          <p:spPr>
            <a:xfrm>
              <a:off x="2571750" y="4796400"/>
              <a:ext cx="3344850" cy="125017"/>
            </a:xfrm>
            <a:custGeom>
              <a:rect b="b" l="l" r="r" t="t"/>
              <a:pathLst>
                <a:path extrusionOk="0" h="6930" w="133794">
                  <a:moveTo>
                    <a:pt x="0" y="3822"/>
                  </a:moveTo>
                  <a:cubicBezTo>
                    <a:pt x="1823" y="5645"/>
                    <a:pt x="5044" y="4895"/>
                    <a:pt x="7573" y="5400"/>
                  </a:cubicBezTo>
                  <a:cubicBezTo>
                    <a:pt x="15114" y="6907"/>
                    <a:pt x="22919" y="6662"/>
                    <a:pt x="30609" y="6662"/>
                  </a:cubicBezTo>
                  <a:cubicBezTo>
                    <a:pt x="34395" y="6662"/>
                    <a:pt x="38220" y="7198"/>
                    <a:pt x="41968" y="6662"/>
                  </a:cubicBezTo>
                  <a:cubicBezTo>
                    <a:pt x="43845" y="6393"/>
                    <a:pt x="48674" y="6110"/>
                    <a:pt x="47333" y="4769"/>
                  </a:cubicBezTo>
                  <a:cubicBezTo>
                    <a:pt x="45229" y="2665"/>
                    <a:pt x="39439" y="6328"/>
                    <a:pt x="38497" y="3506"/>
                  </a:cubicBezTo>
                  <a:cubicBezTo>
                    <a:pt x="37659" y="994"/>
                    <a:pt x="43737" y="2560"/>
                    <a:pt x="46386" y="2560"/>
                  </a:cubicBezTo>
                  <a:cubicBezTo>
                    <a:pt x="64808" y="2560"/>
                    <a:pt x="83329" y="7057"/>
                    <a:pt x="101608" y="4769"/>
                  </a:cubicBezTo>
                  <a:cubicBezTo>
                    <a:pt x="105267" y="4311"/>
                    <a:pt x="108965" y="4138"/>
                    <a:pt x="112652" y="4138"/>
                  </a:cubicBezTo>
                  <a:cubicBezTo>
                    <a:pt x="113809" y="4138"/>
                    <a:pt x="110303" y="4419"/>
                    <a:pt x="109181" y="4138"/>
                  </a:cubicBezTo>
                  <a:cubicBezTo>
                    <a:pt x="106671" y="3510"/>
                    <a:pt x="104344" y="2170"/>
                    <a:pt x="102239" y="666"/>
                  </a:cubicBezTo>
                  <a:cubicBezTo>
                    <a:pt x="101464" y="112"/>
                    <a:pt x="98547" y="-75"/>
                    <a:pt x="99399" y="351"/>
                  </a:cubicBezTo>
                  <a:cubicBezTo>
                    <a:pt x="104384" y="2847"/>
                    <a:pt x="110715" y="-1001"/>
                    <a:pt x="116123" y="351"/>
                  </a:cubicBezTo>
                  <a:cubicBezTo>
                    <a:pt x="122157" y="1860"/>
                    <a:pt x="127574" y="6346"/>
                    <a:pt x="133794" y="6346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¿Variable? ¿qué?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grandes rasgos nos interesan 2 tipos de variables: numéricas y categóricas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/>
              <a:t>Dentro de las numéricas tenemos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 </a:t>
            </a:r>
            <a:r>
              <a:rPr lang="es"/>
              <a:t>Discretas (</a:t>
            </a:r>
            <a:r>
              <a:rPr lang="es"/>
              <a:t>números</a:t>
            </a:r>
            <a:r>
              <a:rPr lang="es"/>
              <a:t> enteros)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 Continuas (números reales)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/>
              <a:t>Dentro de las categóricas tenemos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-Las que d</a:t>
            </a:r>
            <a:r>
              <a:rPr lang="es"/>
              <a:t>efinen</a:t>
            </a:r>
            <a:r>
              <a:rPr lang="es"/>
              <a:t> una </a:t>
            </a:r>
            <a:r>
              <a:rPr lang="es"/>
              <a:t>categoría dada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-Las que d</a:t>
            </a:r>
            <a:r>
              <a:rPr lang="es"/>
              <a:t>efinen</a:t>
            </a:r>
            <a:r>
              <a:rPr lang="es"/>
              <a:t> una categoría Ordinal (</a:t>
            </a:r>
            <a:r>
              <a:rPr lang="es"/>
              <a:t>Mucho, poco, nada</a:t>
            </a:r>
            <a:r>
              <a:rPr lang="es"/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20"/>
              <a:t>Pero antes vale la pena [recordar/aprender] algunas cosas</a:t>
            </a:r>
            <a:endParaRPr sz="242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/>
              <a:t>La media es el promedio de una variable numérica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La mediana es, si ordeno los datos de menor a mayor, el valor del dato que queda a la mitad. En caso de ser impar el número de datos, la mediana será el promedio de los dos valores del medio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Los cuantiles son, siguiendo la misma lógica de la mediana, el valor que queda ante cierta proporción de los datos, siendo que el </a:t>
            </a:r>
            <a:r>
              <a:rPr lang="es"/>
              <a:t>cuantil</a:t>
            </a:r>
            <a:r>
              <a:rPr lang="es"/>
              <a:t> 50 coincide con la mediana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El desvío </a:t>
            </a:r>
            <a:r>
              <a:rPr lang="es"/>
              <a:t>estándar</a:t>
            </a:r>
            <a:r>
              <a:rPr lang="es"/>
              <a:t> es </a:t>
            </a:r>
            <a:r>
              <a:rPr lang="es"/>
              <a:t>cuánto</a:t>
            </a:r>
            <a:r>
              <a:rPr lang="es"/>
              <a:t> se desvían los valores de una variable respecto de la media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* Entonces, si graficara las frecuencias de esos valores ordenados… </a:t>
            </a:r>
            <a:r>
              <a:rPr lang="es"/>
              <a:t>¿qué sería?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distribución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/>
              <a:t>OK, retomando la última idea…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Si graficara esas frecuencias vería qué pinta tiene </a:t>
            </a:r>
            <a:r>
              <a:rPr lang="es"/>
              <a:t>cómo</a:t>
            </a:r>
            <a:r>
              <a:rPr lang="es"/>
              <a:t> se distribuye entre sus valores posibles la variable, </a:t>
            </a:r>
            <a:r>
              <a:rPr lang="es"/>
              <a:t>cuáles</a:t>
            </a:r>
            <a:r>
              <a:rPr lang="es"/>
              <a:t> son más o menos frecuentes, interesante!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Ok, si es una variable discreta, todo bien… grafico una barra para cada valor  y vemos…</a:t>
            </a:r>
            <a:br>
              <a:rPr lang="es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¿y si es continua?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# Si ‘discretizo’ un rango de valores, armo barritas -&gt; Histograma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# Si aproximo con una </a:t>
            </a:r>
            <a:r>
              <a:rPr lang="es"/>
              <a:t>función</a:t>
            </a:r>
            <a:r>
              <a:rPr lang="es"/>
              <a:t> cada valor -&gt; Densidad por Kernel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Y esta</a:t>
            </a:r>
            <a:r>
              <a:rPr lang="es"/>
              <a:t> información? Parece ser mejor verlo, ¿no?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624" y="1017725"/>
            <a:ext cx="5799258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242925" y="4625175"/>
            <a:ext cx="39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Peso </a:t>
            </a:r>
            <a:r>
              <a:rPr lang="es">
                <a:solidFill>
                  <a:schemeClr val="dk1"/>
                </a:solidFill>
              </a:rPr>
              <a:t>Pingüinos</a:t>
            </a:r>
            <a:r>
              <a:rPr lang="es">
                <a:solidFill>
                  <a:schemeClr val="dk1"/>
                </a:solidFill>
              </a:rPr>
              <a:t> especie Chinstrap en 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gráficos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 </a:t>
            </a:r>
            <a:r>
              <a:rPr lang="es"/>
              <a:t>Histogramas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Boxplot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Gráficos de densidad por kernel, o KDEplot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Violinplot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Corplot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* Scatterplot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* Gráficos de regresión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143" y="64050"/>
            <a:ext cx="3028849" cy="14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200" y="693443"/>
            <a:ext cx="2007725" cy="13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745" y="1659745"/>
            <a:ext cx="2593176" cy="14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8850" y="2471850"/>
            <a:ext cx="1813075" cy="18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6275" y="3145600"/>
            <a:ext cx="2007725" cy="20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8950" y="3924472"/>
            <a:ext cx="2022350" cy="122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32950" y="2722522"/>
            <a:ext cx="1813075" cy="131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Hablemos de pingüinos…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763" y="1349425"/>
            <a:ext cx="5743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pico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775" y="1350125"/>
            <a:ext cx="58483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