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4C0-42EC-A831-2563-1EBF2F4F3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CFFE38-612F-4E03-295E-D45CDDB5F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AED81-2E88-85B5-EF9E-346E91DF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750D3-6E23-A585-4AB0-E65FC681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E1417-BA14-881B-CAEB-AF7AC7F3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05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5E9A1-837A-B512-0A15-FDCCC404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4B0ABF-6545-437E-AE5C-17618C1C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DA838-624E-32B0-15F0-37AAFCAB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194A3-B893-3D3E-51EC-E36000BA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97416-9263-ACAC-55F0-29F76A7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22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090184-4DFB-766F-A468-25E47DA8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C3873E-C6FE-A105-AB43-3A73D37B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6DA75-2EC7-D804-100F-67235007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B584E-B046-9CA1-5DA8-1E9C5E48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139184-9842-9779-CB83-443F79B4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5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CDE5A-B676-3FF9-6972-460ACC9B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C3033-0B4C-A6D0-A63E-D8309296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B5AB5-1A70-E325-9090-DD9C6153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0C042-4E6B-4FB3-A1BC-F4990A50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5BBBF-364C-84B4-E484-7C7CB196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5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9182A-F007-2BD0-4B74-8EFB1FA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06C4F-370B-83BA-455C-92B3E956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A5688-E264-51DD-B13E-EED43CBD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F6BB6-2E22-DCBE-B66F-C3F4654D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E6CAC-72F0-BAEB-DB1E-A90FE620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2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E28B9-FE08-D716-0A5B-3A202C81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280EE-6CA2-F6FD-F339-7D9822A18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5484FC-8532-F361-534E-8915944F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BD0C63-3E56-13F9-E380-63FC8DC0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FF428E-D626-FE90-9813-9BE35322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ED81E9-2469-1F60-048B-BE298310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1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D5E7-0B6C-216D-61C9-4B5DF7B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E8252D-3E28-E768-7370-2EC8D070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C87F76-E288-DAAB-54ED-DB7DFACE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02C449-B80B-0AA8-56C1-D353AF0D4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B604E6-21A1-21E0-D575-0C46EF5CE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6B8389-870B-4A76-77E7-CD341FCE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1B9C6F-8D85-5A05-68EB-73B9F55E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60FA5E-AF97-B65A-7D0C-66CD156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8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5628B-4B20-0E29-874B-5B1E6A2E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7790C-51CF-2351-2105-9AE8C4AE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35EB8B-3D1E-7672-5C73-C05E5D2F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E3E7D5-C148-C0E3-7B77-D77F9721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5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73DB29-4203-F2B3-219D-E4C161CF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AB1E05-EDBF-D2F9-6544-9C8C746C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DCB4F-D2E7-48CA-7D70-C659DB6A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33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1CB6A-AB6B-26D6-B639-ECBB8BAD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D48AC-A01A-A464-04E6-055D28E0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29D522-CCC9-5402-86BA-0C3088A2D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BD27-9456-9AA6-F517-BD11D918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2B02-D35A-932E-04E6-F4BAB123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BB85A-CCAB-FF40-79A2-227CE27C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93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CE06F-9588-FDB6-54E3-CAE825E4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F3D59F-1877-2CB9-2B0D-99A04B96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10764D-5B3A-BBF2-73C5-2767B99B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7E1999-78C5-6B8E-2401-A2D56507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9B3F81-40DA-DEF1-281D-960DA70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AFDA1-8366-3EC3-3DC5-51DF8FCC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3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27AB78-947B-4FCE-F65A-C615E4E5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9D261-D615-25E0-D23D-9356218B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18590-F7EC-5F05-BB87-5E3744157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04363-0CB7-EE94-9A0E-71AC862D4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5CA8A-007E-DF97-D3C6-FD6CB7F4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18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5000/task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1B169D-3240-77AC-6956-7D5AFD973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MX" sz="4400">
                <a:solidFill>
                  <a:schemeClr val="tx2"/>
                </a:solidFill>
              </a:rPr>
              <a:t>Desarrollo de Aplicación Web: Lista de Tareas con CRUD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520902-912B-17DC-B7C7-3F2D39385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Joab Ramos Vivas</a:t>
            </a:r>
            <a:endParaRPr lang="es-MX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9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E0FED-073E-0D5C-90CB-E0774573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961815"/>
            <a:ext cx="9833548" cy="777405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Presentación</a:t>
            </a:r>
            <a:endParaRPr lang="es-MX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E1A52F-AA42-E70E-A186-5C9E040D3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16645"/>
            <a:ext cx="9833548" cy="3470302"/>
          </a:xfrm>
        </p:spPr>
        <p:txBody>
          <a:bodyPr>
            <a:normAutofit/>
          </a:bodyPr>
          <a:lstStyle/>
          <a:p>
            <a:r>
              <a:rPr lang="es-MX" sz="1800" b="1" dirty="0">
                <a:solidFill>
                  <a:schemeClr val="tx2"/>
                </a:solidFill>
              </a:rPr>
              <a:t>Joab Ramos Vivas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>
                <a:solidFill>
                  <a:schemeClr val="tx2"/>
                </a:solidFill>
              </a:rPr>
              <a:t>UTEL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 err="1">
                <a:solidFill>
                  <a:schemeClr val="tx2"/>
                </a:solidFill>
              </a:rPr>
              <a:t>Bootcamp</a:t>
            </a:r>
            <a:r>
              <a:rPr lang="es-MX" sz="1800" b="1" dirty="0">
                <a:solidFill>
                  <a:schemeClr val="tx2"/>
                </a:solidFill>
              </a:rPr>
              <a:t> Full-</a:t>
            </a:r>
            <a:r>
              <a:rPr lang="es-MX" sz="1800" b="1" dirty="0" err="1">
                <a:solidFill>
                  <a:schemeClr val="tx2"/>
                </a:solidFill>
              </a:rPr>
              <a:t>Stack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>
                <a:solidFill>
                  <a:schemeClr val="tx2"/>
                </a:solidFill>
              </a:rPr>
              <a:t>Instituto Artek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>
                <a:solidFill>
                  <a:schemeClr val="tx2"/>
                </a:solidFill>
              </a:rPr>
              <a:t>Licenciatura en Ingeniería en Inteligencia Artificial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 err="1">
                <a:solidFill>
                  <a:schemeClr val="tx2"/>
                </a:solidFill>
              </a:rPr>
              <a:t>Contech</a:t>
            </a:r>
            <a:r>
              <a:rPr lang="es-MX" sz="1800" b="1" dirty="0">
                <a:solidFill>
                  <a:schemeClr val="tx2"/>
                </a:solidFill>
              </a:rPr>
              <a:t>-Control, Visión por Computadora, PLN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dirty="0">
                <a:solidFill>
                  <a:schemeClr val="tx2"/>
                </a:solidFill>
              </a:rPr>
              <a:t>Desarrollo de modelos de ML, seguir aprendiendo sobre visión por computadora, PLN, robótica y ciberseguridad.</a:t>
            </a:r>
          </a:p>
          <a:p>
            <a:r>
              <a:rPr lang="es-MX" sz="1200" dirty="0"/>
              <a:t>"</a:t>
            </a:r>
            <a:r>
              <a:rPr lang="es-MX" sz="1800" dirty="0"/>
              <a:t>En tres años, me veo como un profesional altamente capacitado en inteligencia artificial y desarrollo de soluciones tecnológicas innovadoras, contribuyendo a proyectos de vanguardia y logrando un equilibrio sólido entre mi vida personal y profesional, siempre apoyando a mi familia y buscando un crecimiento continuo en todos los aspectos de mi vida."</a:t>
            </a:r>
            <a:endParaRPr lang="es-MX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40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BBB93D-92A2-95F9-0330-FAEE884A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Herramientas</a:t>
            </a:r>
            <a:endParaRPr lang="es-MX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2EEAA5-D15A-F9FC-6497-2B806332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MySQL</a:t>
            </a:r>
          </a:p>
          <a:p>
            <a:r>
              <a:rPr lang="en-US" sz="2000">
                <a:solidFill>
                  <a:schemeClr val="tx2"/>
                </a:solidFill>
              </a:rPr>
              <a:t>HTML/CSS/JavaScript</a:t>
            </a:r>
          </a:p>
          <a:p>
            <a:r>
              <a:rPr lang="en-US" sz="2000">
                <a:solidFill>
                  <a:schemeClr val="tx2"/>
                </a:solidFill>
              </a:rPr>
              <a:t>Postman</a:t>
            </a:r>
          </a:p>
          <a:p>
            <a:r>
              <a:rPr lang="en-US" sz="2000">
                <a:solidFill>
                  <a:schemeClr val="tx2"/>
                </a:solidFill>
              </a:rPr>
              <a:t>Control de versions Git, GitHub</a:t>
            </a:r>
          </a:p>
          <a:p>
            <a:r>
              <a:rPr lang="en-US" sz="2000">
                <a:solidFill>
                  <a:schemeClr val="tx2"/>
                </a:solidFill>
              </a:rPr>
              <a:t>IDE VS Code</a:t>
            </a:r>
          </a:p>
          <a:p>
            <a:r>
              <a:rPr lang="en-US" sz="2000">
                <a:solidFill>
                  <a:schemeClr val="tx2"/>
                </a:solidFill>
              </a:rPr>
              <a:t>CRUD: Create, Read, Update, Delete</a:t>
            </a:r>
          </a:p>
          <a:p>
            <a:endParaRPr lang="es-MX" sz="2000">
              <a:solidFill>
                <a:schemeClr val="tx2"/>
              </a:solidFill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493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6F938C2-D7B4-B755-2CAA-2CAC55CB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Directorio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1458EF-FB4F-8244-A0A0-BDB1C6AF3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341" y="815027"/>
            <a:ext cx="5029200" cy="522018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972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458D04-72EE-F139-8DD7-A3F45970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 y conexión con el backend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77E4069-767B-B9DE-5FC8-922DF9AEB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955" y="677126"/>
            <a:ext cx="9875259" cy="2221934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8CF4A-FE6F-7641-EE40-7423D843C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MX" sz="2400" dirty="0"/>
              <a:t>Uso de Express para construir el servidor web.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2400" dirty="0"/>
              <a:t>Conexión a la base de datos con mysql2/</a:t>
            </a:r>
            <a:r>
              <a:rPr lang="es-MX" sz="2400" dirty="0" err="1"/>
              <a:t>promise</a:t>
            </a:r>
            <a:r>
              <a:rPr lang="es-MX" sz="2400" dirty="0"/>
              <a:t>, que permite ejecutar consultas mediante promesas.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2400" dirty="0"/>
              <a:t>Rutas para manejar tareas CRUD.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2400" dirty="0"/>
              <a:t>Verificación de la conexión a la base de datos.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23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4D1AC0-2A86-754D-AABB-F698EAC6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SQL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D1DA87-98A3-B216-B26A-8B3CDA6F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Creacion de base de datos tareas_db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 crea una tabla tasks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Id INT AUTO_INCREMENT PRIMARY KEY,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Name VARCHAR (255) NOT NULL,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Status BOOLEAN DEFAULT 0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5C7CCD25-FAB0-C0D7-DF1C-64FFBFEB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43" y="1003393"/>
            <a:ext cx="4646990" cy="2203942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0417117-584C-A9B2-D8BC-E00FB9A5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7343" y="3226989"/>
            <a:ext cx="3451669" cy="29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7815F8-D2F3-F001-C4D0-8A98BCA6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C3F306-067D-010B-FF1F-F36FF8300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HTML/CSS/JavaScript:</a:t>
            </a:r>
            <a:endParaRPr lang="en-US" sz="19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Estructura de la tarea</a:t>
            </a:r>
            <a:r>
              <a:rPr lang="en-US" sz="1900"/>
              <a:t>: Campo de texto para ingresar el nombre de la tarea.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Estado</a:t>
            </a:r>
            <a:r>
              <a:rPr lang="en-US" sz="1900"/>
              <a:t>: Completada / No completada.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Botón</a:t>
            </a:r>
            <a:r>
              <a:rPr lang="en-US" sz="1900"/>
              <a:t>: Marcar como completada / No completada.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Botón</a:t>
            </a:r>
            <a:r>
              <a:rPr lang="en-US" sz="1900"/>
              <a:t>: Eliminar tarea.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Agregar tareas</a:t>
            </a:r>
            <a:r>
              <a:rPr lang="en-US" sz="1900"/>
              <a:t>: Campo de texto y botón para agregar la tarea.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2662C5A-AE05-4E3D-FA99-8174771C8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1078835"/>
            <a:ext cx="6155141" cy="47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4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D99B2E-DC38-ECA8-5230-BA8B6B3E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Postman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2D2327-CE75-DF8B-C300-62A14693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URL: </a:t>
            </a:r>
            <a:r>
              <a:rPr lang="en-US" sz="2000">
                <a:hlinkClick r:id="rId2"/>
              </a:rPr>
              <a:t>http://localhost:5000/tasks</a:t>
            </a:r>
            <a:br>
              <a:rPr lang="en-US" sz="2000"/>
            </a:b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GET URL Recupera las tareas de la base de datos.</a:t>
            </a:r>
            <a:br>
              <a:rPr lang="en-US" sz="2000"/>
            </a:b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POST URL {“name”: “Ir al cine”} Agrega una tarea.</a:t>
            </a:r>
            <a:br>
              <a:rPr lang="en-US" sz="2000"/>
            </a:b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PUT URL/:id {“estado”: 1 o 0} Cambia el estado.</a:t>
            </a:r>
            <a:br>
              <a:rPr lang="en-US" sz="2000"/>
            </a:b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DELETE URL/:id Elimina la tarea.</a:t>
            </a:r>
          </a:p>
        </p:txBody>
      </p:sp>
      <p:pic>
        <p:nvPicPr>
          <p:cNvPr id="5" name="Marcador de contenido 4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9018C22A-49F5-D755-708E-F88AB3208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0610" y="1764164"/>
            <a:ext cx="4737650" cy="3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1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B7700AC-DBE1-8DDC-D2C4-9E74812A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62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352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Desarrollo de Aplicación Web: Lista de Tareas con CRUD</vt:lpstr>
      <vt:lpstr>Presentación</vt:lpstr>
      <vt:lpstr>Herramientas</vt:lpstr>
      <vt:lpstr>Estructura de Directorio</vt:lpstr>
      <vt:lpstr>MySQL y conexión con el backend</vt:lpstr>
      <vt:lpstr>SQL</vt:lpstr>
      <vt:lpstr>Frontend</vt:lpstr>
      <vt:lpstr>Postman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Joab Ramos</dc:creator>
  <cp:lastModifiedBy>Joab Ramos</cp:lastModifiedBy>
  <cp:revision>1</cp:revision>
  <dcterms:created xsi:type="dcterms:W3CDTF">2025-03-11T09:02:45Z</dcterms:created>
  <dcterms:modified xsi:type="dcterms:W3CDTF">2025-03-11T10:08:20Z</dcterms:modified>
</cp:coreProperties>
</file>