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1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6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ADF4C0-42EC-A831-2563-1EBF2F4F3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CFFE38-612F-4E03-295E-D45CDDB5FF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6AED81-2E88-85B5-EF9E-346E91DF3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53C7B-1AA7-4D30-B9F0-0F1DBC75932F}" type="datetimeFigureOut">
              <a:rPr lang="es-MX" smtClean="0"/>
              <a:t>11/03/2025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5750D3-6E23-A585-4AB0-E65FC681E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BE1417-BA14-881B-CAEB-AF7AC7F37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2E2BD-8772-4B8D-B03B-1FFE93B765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9059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B5E9A1-837A-B512-0A15-FDCCC404C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B4B0ABF-6545-437E-AE5C-17618C1C9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1DA838-624E-32B0-15F0-37AAFCABA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53C7B-1AA7-4D30-B9F0-0F1DBC75932F}" type="datetimeFigureOut">
              <a:rPr lang="es-MX" smtClean="0"/>
              <a:t>11/03/2025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F194A3-B893-3D3E-51EC-E36000BA5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B97416-9263-ACAC-55F0-29F76A758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2E2BD-8772-4B8D-B03B-1FFE93B765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222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2090184-4DFB-766F-A468-25E47DA88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6C3873E-C6FE-A105-AB43-3A73D37B4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E6DA75-2EC7-D804-100F-67235007B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53C7B-1AA7-4D30-B9F0-0F1DBC75932F}" type="datetimeFigureOut">
              <a:rPr lang="es-MX" smtClean="0"/>
              <a:t>11/03/2025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9B584E-B046-9CA1-5DA8-1E9C5E48A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139184-9842-9779-CB83-443F79B47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2E2BD-8772-4B8D-B03B-1FFE93B765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6540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DCDE5A-B676-3FF9-6972-460ACC9B2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FC3033-0B4C-A6D0-A63E-D8309296C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FB5AB5-1A70-E325-9090-DD9C6153F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53C7B-1AA7-4D30-B9F0-0F1DBC75932F}" type="datetimeFigureOut">
              <a:rPr lang="es-MX" smtClean="0"/>
              <a:t>11/03/2025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70C042-4E6B-4FB3-A1BC-F4990A503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75BBBF-364C-84B4-E484-7C7CB196C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2E2BD-8772-4B8D-B03B-1FFE93B765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156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89182A-F007-2BD0-4B74-8EFB1FA63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206C4F-370B-83BA-455C-92B3E956D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DA5688-E264-51DD-B13E-EED43CBDA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53C7B-1AA7-4D30-B9F0-0F1DBC75932F}" type="datetimeFigureOut">
              <a:rPr lang="es-MX" smtClean="0"/>
              <a:t>11/03/2025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3F6BB6-2E22-DCBE-B66F-C3F4654D5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AE6CAC-72F0-BAEB-DB1E-A90FE6205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2E2BD-8772-4B8D-B03B-1FFE93B765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0204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5E28B9-FE08-D716-0A5B-3A202C810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F280EE-6CA2-F6FD-F339-7D9822A18B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5484FC-8532-F361-534E-8915944FA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BD0C63-3E56-13F9-E380-63FC8DC0E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53C7B-1AA7-4D30-B9F0-0F1DBC75932F}" type="datetimeFigureOut">
              <a:rPr lang="es-MX" smtClean="0"/>
              <a:t>11/03/2025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FF428E-D626-FE90-9813-9BE353221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AED81E9-2469-1F60-048B-BE2983104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2E2BD-8772-4B8D-B03B-1FFE93B765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012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F9D5E7-0B6C-216D-61C9-4B5DF7B54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E8252D-3E28-E768-7370-2EC8D0705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0C87F76-E288-DAAB-54ED-DB7DFACEE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802C449-B80B-0AA8-56C1-D353AF0D4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7B604E6-21A1-21E0-D575-0C46EF5CEC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56B8389-870B-4A76-77E7-CD341FCEC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53C7B-1AA7-4D30-B9F0-0F1DBC75932F}" type="datetimeFigureOut">
              <a:rPr lang="es-MX" smtClean="0"/>
              <a:t>11/03/2025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B1B9C6F-8D85-5A05-68EB-73B9F55E3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260FA5E-AF97-B65A-7D0C-66CD15651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2E2BD-8772-4B8D-B03B-1FFE93B765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4800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C5628B-4B20-0E29-874B-5B1E6A2E9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F37790C-51CF-2351-2105-9AE8C4AE1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53C7B-1AA7-4D30-B9F0-0F1DBC75932F}" type="datetimeFigureOut">
              <a:rPr lang="es-MX" smtClean="0"/>
              <a:t>11/03/2025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C35EB8B-3D1E-7672-5C73-C05E5D2F3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3E3E7D5-C148-C0E3-7B77-D77F9721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2E2BD-8772-4B8D-B03B-1FFE93B765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6584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73DB29-4203-F2B3-219D-E4C161CF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53C7B-1AA7-4D30-B9F0-0F1DBC75932F}" type="datetimeFigureOut">
              <a:rPr lang="es-MX" smtClean="0"/>
              <a:t>11/03/2025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8AB1E05-EDBF-D2F9-6544-9C8C746CD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EDCB4F-D2E7-48CA-7D70-C659DB6A6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2E2BD-8772-4B8D-B03B-1FFE93B765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8334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1CB6A-AB6B-26D6-B639-ECBB8BAD7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6D48AC-A01A-A464-04E6-055D28E01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D29D522-CCC9-5402-86BA-0C3088A2D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15BD27-9456-9AA6-F517-BD11D9189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53C7B-1AA7-4D30-B9F0-0F1DBC75932F}" type="datetimeFigureOut">
              <a:rPr lang="es-MX" smtClean="0"/>
              <a:t>11/03/2025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9E2B02-D35A-932E-04E6-F4BAB1230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6BB85A-CCAB-FF40-79A2-227CE27C6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2E2BD-8772-4B8D-B03B-1FFE93B765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1933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1CE06F-9588-FDB6-54E3-CAE825E49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8F3D59F-1877-2CB9-2B0D-99A04B96C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10764D-5B3A-BBF2-73C5-2767B99B9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7E1999-78C5-6B8E-2401-A2D56507F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53C7B-1AA7-4D30-B9F0-0F1DBC75932F}" type="datetimeFigureOut">
              <a:rPr lang="es-MX" smtClean="0"/>
              <a:t>11/03/2025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B9B3F81-40DA-DEF1-281D-960DA70FB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5AFDA1-8366-3EC3-3DC5-51DF8FCCB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2E2BD-8772-4B8D-B03B-1FFE93B765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1386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A27AB78-947B-4FCE-F65A-C615E4E5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79D261-D615-25E0-D23D-9356218B5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E18590-F7EC-5F05-BB87-5E3744157B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253C7B-1AA7-4D30-B9F0-0F1DBC75932F}" type="datetimeFigureOut">
              <a:rPr lang="es-MX" smtClean="0"/>
              <a:t>11/03/2025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B04363-0CB7-EE94-9A0E-71AC862D4B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E5CA8A-007E-DF97-D3C6-FD6CB7F42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32E2BD-8772-4B8D-B03B-1FFE93B7650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6185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localhost:5000/tasks" TargetMode="Externa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01B169D-3240-77AC-6956-7D5AFD973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es-MX" sz="4400">
                <a:solidFill>
                  <a:schemeClr val="tx2"/>
                </a:solidFill>
              </a:rPr>
              <a:t>Desarrollo de Aplicación Web: Lista de Tareas con CRUD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520902-912B-17DC-B7C7-3F2D39385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2135" y="4001587"/>
            <a:ext cx="5188034" cy="682079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2"/>
                </a:solidFill>
              </a:rPr>
              <a:t>Joab Ramos Vivas</a:t>
            </a:r>
          </a:p>
          <a:p>
            <a:r>
              <a:rPr lang="es-MX" dirty="0" err="1">
                <a:solidFill>
                  <a:schemeClr val="tx2"/>
                </a:solidFill>
              </a:rPr>
              <a:t>git@github.com:JoabRV</a:t>
            </a:r>
            <a:r>
              <a:rPr lang="es-MX" dirty="0">
                <a:solidFill>
                  <a:schemeClr val="tx2"/>
                </a:solidFill>
              </a:rPr>
              <a:t>/</a:t>
            </a:r>
            <a:r>
              <a:rPr lang="es-MX" dirty="0" err="1">
                <a:solidFill>
                  <a:schemeClr val="tx2"/>
                </a:solidFill>
              </a:rPr>
              <a:t>GRAVEN.git</a:t>
            </a:r>
            <a:endParaRPr lang="es-MX" dirty="0">
              <a:solidFill>
                <a:schemeClr val="tx2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42969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2E0FED-073E-0D5C-90CB-E0774573F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564" y="961815"/>
            <a:ext cx="9833548" cy="777405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Presentación</a:t>
            </a:r>
            <a:endParaRPr lang="es-MX" sz="36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E1A52F-AA42-E70E-A186-5C9E040D3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316645"/>
            <a:ext cx="9833548" cy="3470302"/>
          </a:xfrm>
        </p:spPr>
        <p:txBody>
          <a:bodyPr>
            <a:normAutofit/>
          </a:bodyPr>
          <a:lstStyle/>
          <a:p>
            <a:r>
              <a:rPr lang="es-MX" sz="1800" b="1" dirty="0">
                <a:solidFill>
                  <a:schemeClr val="tx2"/>
                </a:solidFill>
              </a:rPr>
              <a:t>Joab Ramos Vivas</a:t>
            </a:r>
            <a:br>
              <a:rPr lang="es-MX" sz="1800" dirty="0">
                <a:solidFill>
                  <a:schemeClr val="tx2"/>
                </a:solidFill>
              </a:rPr>
            </a:br>
            <a:r>
              <a:rPr lang="es-MX" sz="1800" b="1" dirty="0">
                <a:solidFill>
                  <a:schemeClr val="tx2"/>
                </a:solidFill>
              </a:rPr>
              <a:t>UTEL</a:t>
            </a:r>
            <a:br>
              <a:rPr lang="es-MX" sz="1800" dirty="0">
                <a:solidFill>
                  <a:schemeClr val="tx2"/>
                </a:solidFill>
              </a:rPr>
            </a:br>
            <a:r>
              <a:rPr lang="es-MX" sz="1800" b="1" dirty="0" err="1">
                <a:solidFill>
                  <a:schemeClr val="tx2"/>
                </a:solidFill>
              </a:rPr>
              <a:t>Bootcamp</a:t>
            </a:r>
            <a:r>
              <a:rPr lang="es-MX" sz="1800" b="1" dirty="0">
                <a:solidFill>
                  <a:schemeClr val="tx2"/>
                </a:solidFill>
              </a:rPr>
              <a:t> Full-</a:t>
            </a:r>
            <a:r>
              <a:rPr lang="es-MX" sz="1800" b="1" dirty="0" err="1">
                <a:solidFill>
                  <a:schemeClr val="tx2"/>
                </a:solidFill>
              </a:rPr>
              <a:t>Stack</a:t>
            </a:r>
            <a:br>
              <a:rPr lang="es-MX" sz="1800" dirty="0">
                <a:solidFill>
                  <a:schemeClr val="tx2"/>
                </a:solidFill>
              </a:rPr>
            </a:br>
            <a:r>
              <a:rPr lang="es-MX" sz="1800" b="1" dirty="0">
                <a:solidFill>
                  <a:schemeClr val="tx2"/>
                </a:solidFill>
              </a:rPr>
              <a:t>Instituto Artek</a:t>
            </a:r>
            <a:br>
              <a:rPr lang="es-MX" sz="1800" dirty="0">
                <a:solidFill>
                  <a:schemeClr val="tx2"/>
                </a:solidFill>
              </a:rPr>
            </a:br>
            <a:r>
              <a:rPr lang="es-MX" sz="1800" b="1" dirty="0">
                <a:solidFill>
                  <a:schemeClr val="tx2"/>
                </a:solidFill>
              </a:rPr>
              <a:t>Licenciatura en Ingeniería en Inteligencia Artificial</a:t>
            </a:r>
            <a:br>
              <a:rPr lang="es-MX" sz="1800" dirty="0">
                <a:solidFill>
                  <a:schemeClr val="tx2"/>
                </a:solidFill>
              </a:rPr>
            </a:br>
            <a:r>
              <a:rPr lang="es-MX" sz="1800" b="1" dirty="0" err="1">
                <a:solidFill>
                  <a:schemeClr val="tx2"/>
                </a:solidFill>
              </a:rPr>
              <a:t>Contech</a:t>
            </a:r>
            <a:r>
              <a:rPr lang="es-MX" sz="1800" b="1" dirty="0">
                <a:solidFill>
                  <a:schemeClr val="tx2"/>
                </a:solidFill>
              </a:rPr>
              <a:t>-Control, Visión por Computadora, PLN</a:t>
            </a:r>
            <a:br>
              <a:rPr lang="es-MX" sz="1800" dirty="0">
                <a:solidFill>
                  <a:schemeClr val="tx2"/>
                </a:solidFill>
              </a:rPr>
            </a:br>
            <a:r>
              <a:rPr lang="es-MX" sz="1800" dirty="0">
                <a:solidFill>
                  <a:schemeClr val="tx2"/>
                </a:solidFill>
              </a:rPr>
              <a:t>Desarrollo de modelos de ML, seguir aprendiendo sobre visión por computadora, PLN, robótica y ciberseguridad.</a:t>
            </a:r>
          </a:p>
          <a:p>
            <a:r>
              <a:rPr lang="es-MX" sz="1200" dirty="0"/>
              <a:t>"</a:t>
            </a:r>
            <a:r>
              <a:rPr lang="es-MX" sz="1800" dirty="0"/>
              <a:t>En tres años, me veo como un profesional altamente capacitado en inteligencia artificial y desarrollo de soluciones tecnológicas innovadoras, contribuyendo a proyectos de vanguardia y logrando un equilibrio sólido entre mi vida personal y profesional, siempre apoyando a mi familia y buscando un crecimiento continuo en todos los aspectos de mi vida."</a:t>
            </a:r>
            <a:endParaRPr lang="es-MX" sz="18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0404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4BBB93D-92A2-95F9-0330-FAEE884A0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Herramientas</a:t>
            </a:r>
            <a:endParaRPr lang="es-MX" sz="3600">
              <a:solidFill>
                <a:schemeClr val="tx2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2EEAA5-D15A-F9FC-6497-2B8063326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MySQL</a:t>
            </a:r>
          </a:p>
          <a:p>
            <a:r>
              <a:rPr lang="en-US" sz="2000">
                <a:solidFill>
                  <a:schemeClr val="tx2"/>
                </a:solidFill>
              </a:rPr>
              <a:t>HTML/CSS/JavaScript</a:t>
            </a:r>
          </a:p>
          <a:p>
            <a:r>
              <a:rPr lang="en-US" sz="2000">
                <a:solidFill>
                  <a:schemeClr val="tx2"/>
                </a:solidFill>
              </a:rPr>
              <a:t>Postman</a:t>
            </a:r>
          </a:p>
          <a:p>
            <a:r>
              <a:rPr lang="en-US" sz="2000">
                <a:solidFill>
                  <a:schemeClr val="tx2"/>
                </a:solidFill>
              </a:rPr>
              <a:t>Control de versions Git, GitHub</a:t>
            </a:r>
          </a:p>
          <a:p>
            <a:r>
              <a:rPr lang="en-US" sz="2000">
                <a:solidFill>
                  <a:schemeClr val="tx2"/>
                </a:solidFill>
              </a:rPr>
              <a:t>IDE VS Code</a:t>
            </a:r>
          </a:p>
          <a:p>
            <a:r>
              <a:rPr lang="en-US" sz="2000">
                <a:solidFill>
                  <a:schemeClr val="tx2"/>
                </a:solidFill>
              </a:rPr>
              <a:t>CRUD: Create, Read, Update, Delete</a:t>
            </a:r>
          </a:p>
          <a:p>
            <a:endParaRPr lang="es-MX" sz="2000">
              <a:solidFill>
                <a:schemeClr val="tx2"/>
              </a:solidFill>
            </a:endParaRPr>
          </a:p>
        </p:txBody>
      </p:sp>
      <p:grpSp>
        <p:nvGrpSpPr>
          <p:cNvPr id="31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32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5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04935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EBFA723-5A7B-472D-ABD7-1526B8D3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6B27065-399A-4CF7-BF70-CF79B9848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F22986C-DDF7-4109-9D6A-006800D6B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6" y="52996"/>
            <a:ext cx="6093363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C025298-F835-4B83-A3A3-6555157E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7106C81-A3F0-4DA0-9368-6BBCDB964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4B3B35E8-1AF4-4D76-93A5-B0B088408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6F938C2-D7B4-B755-2CAA-2CAC55CB0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Estructura</a:t>
            </a:r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de Directorio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11458EF-FB4F-8244-A0A0-BDB1C6AF3A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9341" y="815027"/>
            <a:ext cx="5029200" cy="5220182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697216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458D04-72EE-F139-8DD7-A3F459706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833"/>
            <a:ext cx="4215063" cy="23987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MySQL y conexión con el backend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B77E4069-767B-B9DE-5FC8-922DF9AEB4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8955" y="677126"/>
            <a:ext cx="9875259" cy="2221934"/>
          </a:xfrm>
          <a:prstGeom prst="rect">
            <a:avLst/>
          </a:prstGeo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CE8CF4A-FE6F-7641-EE40-7423D843C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30779" y="3884452"/>
            <a:ext cx="5723021" cy="2398713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s-MX" sz="2400" dirty="0"/>
              <a:t>Uso de Express para construir el servidor web.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s-MX" sz="2400" dirty="0"/>
              <a:t>Conexión a la base de datos con mysql2/</a:t>
            </a:r>
            <a:r>
              <a:rPr lang="es-MX" sz="2400" dirty="0" err="1"/>
              <a:t>promise</a:t>
            </a:r>
            <a:r>
              <a:rPr lang="es-MX" sz="2400" dirty="0"/>
              <a:t>, que permite ejecutar consultas mediante promesas.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s-MX" sz="2400" dirty="0"/>
              <a:t>Rutas para manejar tareas CRUD.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s-MX" sz="2400" dirty="0"/>
              <a:t>Verificación de la conexión a la base de datos.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32237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9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1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4D1AC0-2A86-754D-AABB-F698EAC69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824" y="643467"/>
            <a:ext cx="4772975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/>
              <a:t>SQL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ED1DA87-98A3-B216-B26A-8B3CDA6F8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46824" y="2623381"/>
            <a:ext cx="4772974" cy="355358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Creacion de base de datos tareas_db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Se crea una tabla tasks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Id INT AUTO_INCREMENT PRIMARY KEY,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Name VARCHAR (255) NOT NULL,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Status BOOLEAN DEFAULT 0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8" name="Imagen 7" descr="Texto&#10;&#10;El contenido generado por IA puede ser incorrecto.">
            <a:extLst>
              <a:ext uri="{FF2B5EF4-FFF2-40B4-BE49-F238E27FC236}">
                <a16:creationId xmlns:a16="http://schemas.microsoft.com/office/drawing/2014/main" id="{5C7CCD25-FAB0-C0D7-DF1C-64FFBFEB8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1543" y="1003393"/>
            <a:ext cx="4646990" cy="2203942"/>
          </a:xfrm>
          <a:prstGeom prst="rect">
            <a:avLst/>
          </a:prstGeom>
        </p:spPr>
      </p:pic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50417117-584C-A9B2-D8BC-E00FB9A559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87343" y="3226989"/>
            <a:ext cx="3451669" cy="294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864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7815F8-D2F3-F001-C4D0-8A98BCA63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Frontend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BC3F306-067D-010B-FF1F-F36FF8300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2366" y="2194102"/>
            <a:ext cx="3427001" cy="390858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900" b="1"/>
              <a:t>HTML/CSS/JavaScript:</a:t>
            </a:r>
            <a:endParaRPr lang="en-US" sz="190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b="1"/>
              <a:t>Estructura de la tarea</a:t>
            </a:r>
            <a:r>
              <a:rPr lang="en-US" sz="1900"/>
              <a:t>: Campo de texto para ingresar el nombre de la tarea.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b="1"/>
              <a:t>Estado</a:t>
            </a:r>
            <a:r>
              <a:rPr lang="en-US" sz="1900"/>
              <a:t>: Completada / No completada.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b="1"/>
              <a:t>Botón</a:t>
            </a:r>
            <a:r>
              <a:rPr lang="en-US" sz="1900"/>
              <a:t>: Marcar como completada / No completada.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b="1"/>
              <a:t>Botón</a:t>
            </a:r>
            <a:r>
              <a:rPr lang="en-US" sz="1900"/>
              <a:t>: Eliminar tarea.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b="1"/>
              <a:t>Agregar tareas</a:t>
            </a:r>
            <a:r>
              <a:rPr lang="en-US" sz="1900"/>
              <a:t>: Campo de texto y botón para agregar la tarea.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90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42662C5A-AE05-4E3D-FA99-8174771C89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5457" y="1078835"/>
            <a:ext cx="6155141" cy="472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846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D99B2E-DC38-ECA8-5230-BA8B6B3EB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Postman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B2D2327-CE75-DF8B-C300-62A146938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37034" y="2194102"/>
            <a:ext cx="4438036" cy="3908585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/>
              <a:t>URL: </a:t>
            </a:r>
            <a:r>
              <a:rPr lang="en-US" sz="2000">
                <a:hlinkClick r:id="rId2"/>
              </a:rPr>
              <a:t>http://localhost:5000/tasks</a:t>
            </a:r>
            <a:br>
              <a:rPr lang="en-US" sz="2000"/>
            </a:br>
            <a:endParaRPr lang="en-US" sz="200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/>
              <a:t>GET URL Recupera las tareas de la base de datos.</a:t>
            </a:r>
            <a:br>
              <a:rPr lang="en-US" sz="2000"/>
            </a:br>
            <a:endParaRPr lang="en-US" sz="200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/>
              <a:t>POST URL {“name”: “Ir al cine”} Agrega una tarea.</a:t>
            </a:r>
            <a:br>
              <a:rPr lang="en-US" sz="2000"/>
            </a:br>
            <a:endParaRPr lang="en-US" sz="200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/>
              <a:t>PUT URL/:id {“estado”: 1 o 0} Cambia el estado.</a:t>
            </a:r>
            <a:br>
              <a:rPr lang="en-US" sz="2000"/>
            </a:br>
            <a:endParaRPr lang="en-US" sz="200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/>
              <a:t>DELETE URL/:id Elimina la tarea.</a:t>
            </a:r>
          </a:p>
        </p:txBody>
      </p:sp>
      <p:pic>
        <p:nvPicPr>
          <p:cNvPr id="5" name="Marcador de contenido 4" descr="Captura de pantalla de un celular&#10;&#10;El contenido generado por IA puede ser incorrecto.">
            <a:extLst>
              <a:ext uri="{FF2B5EF4-FFF2-40B4-BE49-F238E27FC236}">
                <a16:creationId xmlns:a16="http://schemas.microsoft.com/office/drawing/2014/main" id="{9018C22A-49F5-D755-708E-F88AB32085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80610" y="1764164"/>
            <a:ext cx="4737650" cy="335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119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7B7700AC-DBE1-8DDC-D2C4-9E74812A2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1321056"/>
            <a:ext cx="10684151" cy="19919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GRACIAS POR SU ATENCIÓN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36201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363</Words>
  <Application>Microsoft Office PowerPoint</Application>
  <PresentationFormat>Panorámica</PresentationFormat>
  <Paragraphs>39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Tema de Office</vt:lpstr>
      <vt:lpstr>Desarrollo de Aplicación Web: Lista de Tareas con CRUD</vt:lpstr>
      <vt:lpstr>Presentación</vt:lpstr>
      <vt:lpstr>Herramientas</vt:lpstr>
      <vt:lpstr>Estructura de Directorio</vt:lpstr>
      <vt:lpstr>MySQL y conexión con el backend</vt:lpstr>
      <vt:lpstr>SQL</vt:lpstr>
      <vt:lpstr>Frontend</vt:lpstr>
      <vt:lpstr>Postman</vt:lpstr>
      <vt:lpstr>GRACIAS POR SU ATENCIÓN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Joab Ramos</dc:creator>
  <cp:lastModifiedBy>Joab Ramos</cp:lastModifiedBy>
  <cp:revision>2</cp:revision>
  <dcterms:created xsi:type="dcterms:W3CDTF">2025-03-11T09:02:45Z</dcterms:created>
  <dcterms:modified xsi:type="dcterms:W3CDTF">2025-03-11T10:25:41Z</dcterms:modified>
</cp:coreProperties>
</file>