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 Financeiro Familiar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1"/>
                </a:solidFill>
              </a:rPr>
              <a:t>Nome:Joabe</a:t>
            </a:r>
            <a:r>
              <a:rPr lang="pt-BR" dirty="0">
                <a:solidFill>
                  <a:schemeClr val="tx1"/>
                </a:solidFill>
              </a:rPr>
              <a:t>, João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Distribuição das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UI, responsividade, páginas principais.</a:t>
            </a:r>
          </a:p>
          <a:p>
            <a:r>
              <a:t>- Backend: estrutura de dados, registro de transações, relatórios.</a:t>
            </a:r>
          </a:p>
          <a:p>
            <a:r>
              <a:t>- Testadores: validação de funcionalidades e usabilidade.</a:t>
            </a:r>
          </a:p>
          <a:p>
            <a:r>
              <a:t>- Documentação/Comunicação: relatórios, apresentações e feedback de usuários.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Metodologia Ágil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Scrum adaptado com sprints semanais.</a:t>
            </a:r>
          </a:p>
          <a:p>
            <a:r>
              <a:t>- Reuniões de alinhamento frequentes.</a:t>
            </a:r>
          </a:p>
          <a:p>
            <a:r>
              <a:t>- Quadro Kanban para organização e acompanhamento de tarefas.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Controle de Versão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Projeto hospedado no GitHub/GitLab.</a:t>
            </a:r>
          </a:p>
          <a:p>
            <a:r>
              <a:t>- Commits frequentes com mensagens claras.</a:t>
            </a:r>
          </a:p>
          <a:p>
            <a:r>
              <a:t>- Branches específicas por funcionalidade.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Acompanhamento de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Ferramenta usada: Trello.</a:t>
            </a:r>
          </a:p>
          <a:p>
            <a:r>
              <a:t>- Colunas: A Fazer, Em Andamento, Testando, Concluído.</a:t>
            </a:r>
          </a:p>
          <a:p>
            <a:r>
              <a:t>- Tarefas atribuídas com prazos definidos.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Identificação das Demandas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Facilidade de uso para usuários com pouca familiaridade tecnológica.</a:t>
            </a:r>
          </a:p>
          <a:p>
            <a:r>
              <a:t>- Registro prático de receitas e despesas.</a:t>
            </a:r>
          </a:p>
          <a:p>
            <a:r>
              <a:t>- Organização por categorias personalizáveis.</a:t>
            </a:r>
          </a:p>
          <a:p>
            <a:r>
              <a:t>- Visualização clara do saldo e dos gastos com gráficos intuitivos.</a:t>
            </a:r>
          </a:p>
          <a:p>
            <a:r>
              <a:t>- Acesso ao sistema por diferentes dispositivos (responsividade).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Categorização das Demandas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Solicitações: novas funcionalidades como exportação de relatórios ou filtros por data.</a:t>
            </a:r>
          </a:p>
          <a:p>
            <a:r>
              <a:t>- Dúvidas: perguntas sobre como utilizar funcionalidades específicas.</a:t>
            </a:r>
          </a:p>
          <a:p>
            <a:r>
              <a:t>- Incidentes: erros pontuais como falhas no cadastro de transações.</a:t>
            </a:r>
          </a:p>
          <a:p>
            <a:r>
              <a:t>- Problemas: questões recorrentes, como incompatibilidades de exibição em determinados navegadores.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Priorização e Tratamento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Priorizamos pela frequência de ocorrência e impacto na usabilidade.</a:t>
            </a:r>
          </a:p>
          <a:p>
            <a:r>
              <a:t>- Utilizamos a matriz de priorização (urgente/importante).</a:t>
            </a:r>
          </a:p>
          <a:p>
            <a:r>
              <a:t>- Organizamos as demandas em um quadro Kanban.</a:t>
            </a:r>
          </a:p>
          <a:p>
            <a:r>
              <a:t>- Demandas críticas (bugs que impedem o uso) tiveram prioridade máxima.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Exemplos de Chamados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Incidente: 'Erro ao tentar salvar uma nova despesa — botão não responde.'</a:t>
            </a:r>
          </a:p>
          <a:p>
            <a:r>
              <a:t>- Problema: 'Sistema trava ao acessar o gráfico em dispositivos móveis.'</a:t>
            </a:r>
          </a:p>
          <a:p>
            <a:r>
              <a:t>- Solicitação: 'Gostaria de poder cadastrar mais de uma fonte de renda por mês.'</a:t>
            </a:r>
          </a:p>
          <a:p>
            <a:r>
              <a:t>- Dúvida: 'Como posso alterar a categoria de uma despesa já cadastrada?'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Diferença entre Chamados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Solicitação: pedido de melhoria ou nova funcionalidade.</a:t>
            </a:r>
          </a:p>
          <a:p>
            <a:r>
              <a:t>- Dúvida: questão do usuário sobre como utilizar o sistema.</a:t>
            </a:r>
          </a:p>
          <a:p>
            <a:r>
              <a:t>- Incidente: erro pontual ou falha inesperada.</a:t>
            </a:r>
          </a:p>
          <a:p>
            <a:r>
              <a:t>- Problema: erro repetitivo ou persistente, geralmente mais complexo.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Perfis de Usuários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5164584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Usuários</a:t>
            </a:r>
            <a:r>
              <a:rPr dirty="0"/>
              <a:t> </a:t>
            </a:r>
            <a:r>
              <a:rPr dirty="0" err="1"/>
              <a:t>familiares</a:t>
            </a:r>
            <a:r>
              <a:rPr dirty="0"/>
              <a:t> (pai, </a:t>
            </a:r>
            <a:r>
              <a:rPr dirty="0" err="1"/>
              <a:t>mãe</a:t>
            </a:r>
            <a:r>
              <a:rPr dirty="0"/>
              <a:t>, </a:t>
            </a:r>
            <a:r>
              <a:rPr dirty="0" err="1"/>
              <a:t>filhos</a:t>
            </a:r>
            <a:r>
              <a:rPr dirty="0"/>
              <a:t> </a:t>
            </a:r>
            <a:r>
              <a:rPr dirty="0" err="1"/>
              <a:t>maiores</a:t>
            </a:r>
            <a:r>
              <a:rPr dirty="0"/>
              <a:t>).</a:t>
            </a:r>
          </a:p>
          <a:p>
            <a:r>
              <a:rPr dirty="0"/>
              <a:t>- </a:t>
            </a:r>
            <a:r>
              <a:rPr dirty="0" err="1"/>
              <a:t>Idosos</a:t>
            </a:r>
            <a:r>
              <a:rPr dirty="0"/>
              <a:t> e </a:t>
            </a:r>
            <a:r>
              <a:rPr dirty="0" err="1"/>
              <a:t>pessoas</a:t>
            </a:r>
            <a:r>
              <a:rPr dirty="0"/>
              <a:t> com </a:t>
            </a:r>
            <a:r>
              <a:rPr dirty="0" err="1"/>
              <a:t>baixa</a:t>
            </a:r>
            <a:r>
              <a:rPr dirty="0"/>
              <a:t> </a:t>
            </a:r>
            <a:r>
              <a:rPr dirty="0" err="1"/>
              <a:t>familiaridade</a:t>
            </a:r>
            <a:r>
              <a:rPr dirty="0"/>
              <a:t> com </a:t>
            </a:r>
            <a:r>
              <a:rPr dirty="0" err="1"/>
              <a:t>tecnologia</a:t>
            </a:r>
            <a:r>
              <a:rPr dirty="0"/>
              <a:t>.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dirty="0" err="1"/>
              <a:t>Demandas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Adultos</a:t>
            </a:r>
            <a:r>
              <a:rPr dirty="0"/>
              <a:t>: </a:t>
            </a:r>
            <a:r>
              <a:rPr dirty="0" err="1"/>
              <a:t>precisão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relatórios</a:t>
            </a:r>
            <a:r>
              <a:rPr dirty="0"/>
              <a:t> e </a:t>
            </a:r>
            <a:r>
              <a:rPr dirty="0" err="1"/>
              <a:t>agilidade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Idosos</a:t>
            </a:r>
            <a:r>
              <a:rPr dirty="0"/>
              <a:t>/</a:t>
            </a:r>
            <a:r>
              <a:rPr dirty="0" err="1"/>
              <a:t>iniciantes</a:t>
            </a:r>
            <a:r>
              <a:rPr dirty="0"/>
              <a:t>: interface simples e </a:t>
            </a:r>
            <a:r>
              <a:rPr dirty="0" err="1"/>
              <a:t>instruções</a:t>
            </a:r>
            <a:r>
              <a:rPr dirty="0"/>
              <a:t> </a:t>
            </a:r>
            <a:r>
              <a:rPr dirty="0" err="1"/>
              <a:t>claras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Jovens</a:t>
            </a:r>
            <a:r>
              <a:rPr dirty="0"/>
              <a:t>: </a:t>
            </a:r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 e mobile </a:t>
            </a:r>
            <a:r>
              <a:rPr dirty="0" err="1"/>
              <a:t>responsivo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Comunicação Adaptada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 limpa com ícones explicativos.</a:t>
            </a:r>
          </a:p>
          <a:p>
            <a:r>
              <a:t>- Textos objetivos.</a:t>
            </a:r>
          </a:p>
          <a:p>
            <a:r>
              <a:t>- Fluxo de navegação simplificado.</a:t>
            </a:r>
          </a:p>
          <a:p>
            <a:r>
              <a:t>- Acessibilidade e responsividade priorizadas.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Fluxo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Etapas do desenvolvimento:</a:t>
            </a:r>
          </a:p>
          <a:p>
            <a:r>
              <a:t>1. Recebimento de demanda</a:t>
            </a:r>
          </a:p>
          <a:p>
            <a:r>
              <a:t>2. Análise</a:t>
            </a:r>
          </a:p>
          <a:p>
            <a:r>
              <a:t>3. Design</a:t>
            </a:r>
          </a:p>
          <a:p>
            <a:r>
              <a:t>4. Desenvolvimento</a:t>
            </a:r>
          </a:p>
          <a:p>
            <a:r>
              <a:t>5. Teste</a:t>
            </a:r>
          </a:p>
          <a:p>
            <a:r>
              <a:t>6. Entrega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512</Words>
  <Application>Microsoft Office PowerPoint</Application>
  <PresentationFormat>Apresentação na tela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Sistema Financeiro Familiar</vt:lpstr>
      <vt:lpstr>✅ Identificação das Demandas</vt:lpstr>
      <vt:lpstr>✅ Categorização das Demandas</vt:lpstr>
      <vt:lpstr>✅ Priorização e Tratamento</vt:lpstr>
      <vt:lpstr>✅ Exemplos de Chamados</vt:lpstr>
      <vt:lpstr>✅ Diferença entre Chamados</vt:lpstr>
      <vt:lpstr>✅ Perfis de Usuários</vt:lpstr>
      <vt:lpstr>✅ Comunicação Adaptada</vt:lpstr>
      <vt:lpstr>✅ Fluxo de Trabalho</vt:lpstr>
      <vt:lpstr>✅ Distribuição das Tarefas</vt:lpstr>
      <vt:lpstr>✅ Metodologia Ágil</vt:lpstr>
      <vt:lpstr>✅ Controle de Versão</vt:lpstr>
      <vt:lpstr>✅ Acompanhamento de Tarefas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</dc:creator>
  <cp:keywords/>
  <dc:description>generated using python-pptx</dc:description>
  <cp:lastModifiedBy>Joabe cerqueira</cp:lastModifiedBy>
  <cp:revision>2</cp:revision>
  <dcterms:created xsi:type="dcterms:W3CDTF">2013-01-27T09:14:16Z</dcterms:created>
  <dcterms:modified xsi:type="dcterms:W3CDTF">2025-05-29T23:04:17Z</dcterms:modified>
  <cp:category/>
</cp:coreProperties>
</file>