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E222C-FAC2-49CE-5350-F29DD3482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258" y="777307"/>
            <a:ext cx="8791575" cy="2387600"/>
          </a:xfrm>
        </p:spPr>
        <p:txBody>
          <a:bodyPr anchor="b"/>
          <a:lstStyle/>
          <a:p>
            <a:r>
              <a:rPr lang="pt-BR" dirty="0" err="1"/>
              <a:t>Sale</a:t>
            </a:r>
            <a:r>
              <a:rPr lang="pt-BR" dirty="0" err="1">
                <a:solidFill>
                  <a:schemeClr val="tx2"/>
                </a:solidFill>
              </a:rPr>
              <a:t>Sight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8E2C6E-3C48-0F67-A1C1-A82D6D8EC5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26258" y="3358145"/>
            <a:ext cx="1031557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Funcionalidade: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s-font-family-code)"/>
              </a:rPr>
              <a:t>Cadastro de vendas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</a:rPr>
              <a:t>Como um usuário do sistema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</a:rPr>
              <a:t>Eu quero cadastrar uma venda com informações válidas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</a:rPr>
              <a:t>Para que a venda seja registrada corretamente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1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1166AF9-0CF6-5E3D-589E-228CC815E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1413" y="619139"/>
            <a:ext cx="110505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w Cen MT (Títulos)"/>
              </a:rPr>
              <a:t>Cenário: </a:t>
            </a:r>
            <a:r>
              <a:rPr kumimoji="0" lang="pt-BR" altLang="pt-BR" sz="4800" b="0" i="0" u="none" strike="noStrike" cap="none" normalizeH="0" baseline="0" dirty="0">
                <a:ln>
                  <a:noFill/>
                </a:ln>
                <a:effectLst/>
                <a:latin typeface="Tw Cen MT (Títulos)"/>
              </a:rPr>
              <a:t>Cadastro de venda com informações válidas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9922436-443C-5C27-C325-2956E84B98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14140" y="5210584"/>
            <a:ext cx="641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1AEB4D-4DE9-9B8D-E96C-EA85CC7F9B2E}"/>
              </a:ext>
            </a:extLst>
          </p:cNvPr>
          <p:cNvSpPr txBox="1"/>
          <p:nvPr/>
        </p:nvSpPr>
        <p:spPr>
          <a:xfrm>
            <a:off x="1129576" y="2413337"/>
            <a:ext cx="110624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Dado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que estou na página de cadastro de vendas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Quando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preencho o campo “</a:t>
            </a:r>
            <a:r>
              <a:rPr lang="pt-BR" altLang="pt-BR" dirty="0">
                <a:latin typeface="var(--ds-font-family-code)"/>
              </a:rPr>
              <a:t>Marca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" com “Volkswagen"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preencho o campo “Modelo" com “Fusca"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preencho o campo "Preço" com “</a:t>
            </a:r>
            <a:r>
              <a:rPr lang="pt-BR" altLang="pt-BR" dirty="0">
                <a:latin typeface="var(--ds-font-family-code)"/>
              </a:rPr>
              <a:t>30.000,00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preencho o campo "Nome do Comprador" com “Arthur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  <a:latin typeface="var(--ds-font-family-code)"/>
              </a:rPr>
              <a:t>Vicielli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preencho o campo "CPF do Comprador" com "123.456.789-00"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preencho o campo "Data da Venda" com "17/03/2025"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clico no botão "Salvar"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Então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a venda deve ser registrada com sucesso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eu devo ver a mensagem "Venda cadastrada com sucesso"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1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90936-D560-5B3E-DBAE-35FF9F5C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w Cen MT (Títulos)"/>
              </a:rPr>
              <a:t>Cenário: 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effectLst/>
                <a:latin typeface="Tw Cen MT (Títulos)"/>
              </a:rPr>
              <a:t>Tentativa de cadastro de venda com informações incompletas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02F834-4824-B15E-47B9-CF077286F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Dado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que estou na página de cadastro de vendas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Quando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preencho o campo “</a:t>
            </a:r>
            <a:r>
              <a:rPr lang="pt-BR" altLang="pt-BR" dirty="0">
                <a:latin typeface="var(--ds-font-family-code)"/>
              </a:rPr>
              <a:t>Marca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" com “Mercedes"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preencho o campo “Modelo" com “Van"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preencho o campo "Preço" com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var(--ds-font-family-code)"/>
              </a:rPr>
              <a:t>VAZIO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preencho o campo "Nome do Comprador" com “Carlos Eduardo"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preencho o campo "CPF do Comprador" com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var(--ds-font-family-code)"/>
              </a:rPr>
              <a:t>VAZIO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  <a:latin typeface="var(--ds-font-family-cod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preencho o campo "Data da Venda" com "15/06/2024"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clico no botão "Salvar"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Então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a venda não deve ser registrada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eu devo ver a mensagem "Preencha todos os campos obrigatórios"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6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24F55-4DEE-E95D-E6CA-A0488A90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altLang="pt-BR" sz="3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w Cen MT (Títulos)"/>
              </a:rPr>
              <a:t>Cenário: </a:t>
            </a:r>
            <a:r>
              <a:rPr kumimoji="0" lang="pt-BR" altLang="pt-BR" sz="3600" b="0" i="0" u="none" strike="noStrike" cap="none" normalizeH="0" baseline="0" dirty="0">
                <a:ln>
                  <a:noFill/>
                </a:ln>
                <a:effectLst/>
                <a:latin typeface="Tw Cen MT (Títulos)"/>
              </a:rPr>
              <a:t>Tentativa de cadastro de venda com CPF inválido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0E8382-C461-A6FE-4492-4EC51E9A3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Dado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que estou na página de cadastro de vendas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Quando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preencho o campo “</a:t>
            </a:r>
            <a:r>
              <a:rPr lang="pt-BR" altLang="pt-BR" dirty="0">
                <a:latin typeface="var(--ds-font-family-code)"/>
              </a:rPr>
              <a:t>Marca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" com “Toyota"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preencho o campo “Modelo" com “Hilux"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preencho o campo "Preço" com “49</a:t>
            </a:r>
            <a:r>
              <a:rPr lang="pt-BR" altLang="pt-BR" dirty="0">
                <a:latin typeface="var(--ds-font-family-code)"/>
              </a:rPr>
              <a:t>.000,00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preencho o campo "Nome do Comprador" com “Pedro Henrique"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preencho o campo "CPF do Comprador" com “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ar(--ds-font-family-code)"/>
              </a:rPr>
              <a:t>hfsudgfuisdfyugdg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preencho o campo "Data da Venda" com "17/03/2025"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clico no botão "Salvar"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Então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a venda não deve ser registrada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var(--ds-font-family-code)"/>
              </a:rPr>
              <a:t>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 eu devo ver a mensagem "CPF inválido: o CPF deve conter apenas números e estar no formato correto"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6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38</TotalTime>
  <Words>387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Tw Cen MT</vt:lpstr>
      <vt:lpstr>Tw Cen MT (Títulos)</vt:lpstr>
      <vt:lpstr>var(--ds-font-family-code)</vt:lpstr>
      <vt:lpstr>Circuito</vt:lpstr>
      <vt:lpstr>SaleSight</vt:lpstr>
      <vt:lpstr>Cenário: Cadastro de venda com informações válidas </vt:lpstr>
      <vt:lpstr>Cenário: Tentativa de cadastro de venda com informações incompletas</vt:lpstr>
      <vt:lpstr>Cenário: Tentativa de cadastro de venda com CPF inválido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JOABE DOS SANTOS COSTA</dc:creator>
  <cp:lastModifiedBy>JOABE DOS SANTOS COSTA</cp:lastModifiedBy>
  <cp:revision>1</cp:revision>
  <dcterms:created xsi:type="dcterms:W3CDTF">2025-03-11T00:17:33Z</dcterms:created>
  <dcterms:modified xsi:type="dcterms:W3CDTF">2025-03-11T00:56:07Z</dcterms:modified>
</cp:coreProperties>
</file>