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5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0A55-0429-4FBA-B216-F4B4447A7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7ADBF-FDE4-4D3A-BD44-DFD7607C2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18001-F225-4D01-80DF-22517482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3966-20A5-49C8-990A-682E2B00C5D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3CF67-C15F-4464-B01F-9E45AB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A27CD-B80D-47F4-8AD1-B2F220F6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3B0-9484-423B-A1B7-9C162F70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8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FB59-4678-4BB5-A32B-0DFF6FDC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EC952-6276-4E53-B8CC-616341FE7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86A89-E767-4E16-9D56-E9E1F0C4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3966-20A5-49C8-990A-682E2B00C5D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3D10B-539F-432A-AC76-ED825CE1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2FC58-6EC5-4BB3-992D-B695C860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3B0-9484-423B-A1B7-9C162F70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3236D-F298-4331-91D4-1E6DCA143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2CB7-5328-47EC-8C47-1115DCD13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CEAF7-7D56-4DC7-B6D6-9725A605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3966-20A5-49C8-990A-682E2B00C5D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4580-7E23-458A-90BA-6ADAC574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9C695-42B5-41C6-8FC1-A4B7BC81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3B0-9484-423B-A1B7-9C162F70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5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E2B0-638D-4384-AA14-0A0162C30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1141-A110-475E-932D-B68E0FBAB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C788D-F4B9-4832-8C07-B5482A28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3966-20A5-49C8-990A-682E2B00C5D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FF2AB-5A7D-4799-860B-65772BBF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FDE89-4DD7-4C4C-AA60-71F1B01CE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3B0-9484-423B-A1B7-9C162F70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6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C5F68-F71B-4E83-8857-66337DCD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C83F9-429B-4571-B585-15EEA7B02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22900-ACC9-46BD-9DC1-12897F2C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3966-20A5-49C8-990A-682E2B00C5D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B2E8C-AE65-4EC2-9A0C-66FD8471E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91AC2-B00D-4FE2-BD47-3D160150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3B0-9484-423B-A1B7-9C162F70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7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385B-FD74-43F4-A71B-BF6EEF49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D9479-9967-4B86-9910-10B3823BB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84332-9C88-485B-98FA-F7AC47959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89324-E256-4304-BF0D-EAB63B75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3966-20A5-49C8-990A-682E2B00C5D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D6FFA-16F3-439D-9C39-BAEF7945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DCCD2-9B01-4080-9241-75F417F3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3B0-9484-423B-A1B7-9C162F70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0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CA68-95C9-40BE-996E-12C8CEEF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0F836-52E7-419E-B615-977954432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4736C-7A15-4529-AB66-6BD38D932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8D09B-DB28-490A-B9B9-05F1B7075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FAEEA-70B5-4E99-9115-275198FC9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7C26C-0663-42EB-A35E-014E1497B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3966-20A5-49C8-990A-682E2B00C5D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9CF38-E613-47A3-8680-8C2C262C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54C296-F9FB-4458-A14D-C33158D7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3B0-9484-423B-A1B7-9C162F70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D914-88B3-43A0-B401-A4B0C52E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C14A9-588C-4876-9980-926FC165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3966-20A5-49C8-990A-682E2B00C5D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AB37E-E916-43AB-B35D-1F664AD7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D4580-AD41-42F0-872F-4D17B4D6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3B0-9484-423B-A1B7-9C162F70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0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41D84-1DC9-4DE6-94B4-2C56E77E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3966-20A5-49C8-990A-682E2B00C5D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2E754-BC5A-40C1-9F10-0892EAD0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95DDB-E83B-4839-8A5B-B393A76E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3B0-9484-423B-A1B7-9C162F70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3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61B1A-3CCA-4521-82D7-0FEC510FF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9AA6-ADB1-4E06-8E1E-45BAA302F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301A1-EB37-496E-82BB-CF37CFC47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06C8F-7981-4514-B1ED-57C65E0C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3966-20A5-49C8-990A-682E2B00C5D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FB7CA-D85A-4408-A1B8-7BC0D80D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65915-7EA5-49D2-B635-FACD70A3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3B0-9484-423B-A1B7-9C162F70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F4965-B81A-4FF5-A9F3-C39B5AE1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6E5AC-69B3-46BA-B378-25D06962D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6094C-594E-47A8-95EE-F155A2F3B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FE051-FCBF-44E5-B73E-87C5CEB2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63966-20A5-49C8-990A-682E2B00C5D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20C4C-7636-4D60-ACC5-D8BE66F3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53A40-7080-4F8A-AF28-42937BAF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5A3B0-9484-423B-A1B7-9C162F70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35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34E68-47FC-4D4E-8C58-E3134119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BB9BF-012B-4604-855B-25621D9BF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CF94E-85DF-4832-8016-687B6F25F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63966-20A5-49C8-990A-682E2B00C5D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509B-425D-4D9F-8284-10C86A9E2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A035B-355E-449F-93E7-F79CE9EA2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5A3B0-9484-423B-A1B7-9C162F70B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8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7A19-EE23-432A-A375-79909D2A0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D-DINExp"/>
              </a:rPr>
              <a:t>Smart Home Energy Management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A0442-3C21-471C-A140-74162508C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NGIRINSHUTI MUGISHA Joachim</a:t>
            </a:r>
          </a:p>
          <a:p>
            <a:r>
              <a:rPr lang="en-US" dirty="0"/>
              <a:t>Course: PL/SQL</a:t>
            </a:r>
          </a:p>
          <a:p>
            <a:r>
              <a:rPr lang="en-US" dirty="0"/>
              <a:t>27256</a:t>
            </a:r>
          </a:p>
        </p:txBody>
      </p:sp>
    </p:spTree>
    <p:extLst>
      <p:ext uri="{BB962C8B-B14F-4D97-AF65-F5344CB8AC3E}">
        <p14:creationId xmlns:p14="http://schemas.microsoft.com/office/powerpoint/2010/main" val="400608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43AE-49B5-4B07-B79C-2E505C6B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7FA0-88FA-46EA-9DCE-B8EB6D391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A system that uses IoT devices and smart algorithms to monitor, control, and optimize energy consumption in residential homes.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 energy bills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Promote sustainable energy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 home comfort through 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insights into energy habits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Technology Used: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IoT sensors and smart appliances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Mobile/web application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Cloud-based analytics and scheduling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42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468D-92AA-4361-9C86-9D70F8C9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 &amp; Benefits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4FAA13-DD8C-41BD-9F34-2D94B8ABA2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energy usage live via app or portal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Controls: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 HVAC, lights, and appliances based on schedules or energy pricing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Alerts &amp; Notifications: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notified for abnormal usage or peak hour consumption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 &amp; Reporting: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energy patterns, costs, and savings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savings for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environmental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Behavior change and better appliance 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Utility companies can optimize load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3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FCBB-2BB2-489E-BEC0-17C5D903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Entities &amp;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2640-7C79-4EF3-B2DD-D7B6FFEC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Manages homes and receives energy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Home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Contains sensors and appliances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Appliance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Smart devices monitored and scheduled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EnergyUsageRecord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Stores usage data per appliance</a:t>
            </a:r>
          </a:p>
          <a:p>
            <a:r>
              <a:rPr lang="en-US" b="1" dirty="0"/>
              <a:t>Entity Relationships: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</a:t>
            </a:r>
            <a:r>
              <a:rPr lang="en-US" b="1" dirty="0"/>
              <a:t>User</a:t>
            </a:r>
            <a:r>
              <a:rPr lang="en-US" dirty="0"/>
              <a:t> → Many </a:t>
            </a:r>
            <a:r>
              <a:rPr lang="en-US" b="1" dirty="0"/>
              <a:t>Homes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</a:t>
            </a:r>
            <a:r>
              <a:rPr lang="en-US" b="1" dirty="0"/>
              <a:t>Home</a:t>
            </a:r>
            <a:r>
              <a:rPr lang="en-US" dirty="0"/>
              <a:t> → Many </a:t>
            </a:r>
            <a:r>
              <a:rPr lang="en-US" b="1" dirty="0"/>
              <a:t>Appliances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 </a:t>
            </a:r>
            <a:r>
              <a:rPr lang="en-US" b="1" dirty="0"/>
              <a:t>Appliance</a:t>
            </a:r>
            <a:r>
              <a:rPr lang="en-US" dirty="0"/>
              <a:t> → Many </a:t>
            </a:r>
            <a:r>
              <a:rPr lang="en-US" b="1" dirty="0" err="1"/>
              <a:t>EnergyUsageRecord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72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205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D-DINExp</vt:lpstr>
      <vt:lpstr>Office Theme</vt:lpstr>
      <vt:lpstr>Smart Home Energy Management System</vt:lpstr>
      <vt:lpstr>Project Overview</vt:lpstr>
      <vt:lpstr>Core Features &amp; Benefits</vt:lpstr>
      <vt:lpstr>Key Entities &amp;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Energy Management System</dc:title>
  <dc:creator>MUGISHA Joachim</dc:creator>
  <cp:lastModifiedBy>MUGISHA Joachim</cp:lastModifiedBy>
  <cp:revision>2</cp:revision>
  <dcterms:created xsi:type="dcterms:W3CDTF">2025-05-19T15:18:11Z</dcterms:created>
  <dcterms:modified xsi:type="dcterms:W3CDTF">2025-05-19T15:19:37Z</dcterms:modified>
</cp:coreProperties>
</file>