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69FF-12FC-43AF-8EA4-C580D3590A0D}" type="datetimeFigureOut">
              <a:rPr lang="nl-BE" smtClean="0"/>
              <a:t>4/12/2016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36A-113E-4F88-8B8A-DF9E5C1F6C8A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69FF-12FC-43AF-8EA4-C580D3590A0D}" type="datetimeFigureOut">
              <a:rPr lang="nl-BE" smtClean="0"/>
              <a:t>4/12/2016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36A-113E-4F88-8B8A-DF9E5C1F6C8A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69FF-12FC-43AF-8EA4-C580D3590A0D}" type="datetimeFigureOut">
              <a:rPr lang="nl-BE" smtClean="0"/>
              <a:t>4/12/2016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36A-113E-4F88-8B8A-DF9E5C1F6C8A}" type="slidenum">
              <a:rPr lang="nl-BE" smtClean="0"/>
              <a:t>‹nr.›</a:t>
            </a:fld>
            <a:endParaRPr lang="nl-B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69FF-12FC-43AF-8EA4-C580D3590A0D}" type="datetimeFigureOut">
              <a:rPr lang="nl-BE" smtClean="0"/>
              <a:t>4/12/2016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36A-113E-4F88-8B8A-DF9E5C1F6C8A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69FF-12FC-43AF-8EA4-C580D3590A0D}" type="datetimeFigureOut">
              <a:rPr lang="nl-BE" smtClean="0"/>
              <a:t>4/12/2016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36A-113E-4F88-8B8A-DF9E5C1F6C8A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69FF-12FC-43AF-8EA4-C580D3590A0D}" type="datetimeFigureOut">
              <a:rPr lang="nl-BE" smtClean="0"/>
              <a:t>4/12/2016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36A-113E-4F88-8B8A-DF9E5C1F6C8A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69FF-12FC-43AF-8EA4-C580D3590A0D}" type="datetimeFigureOut">
              <a:rPr lang="nl-BE" smtClean="0"/>
              <a:t>4/12/2016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36A-113E-4F88-8B8A-DF9E5C1F6C8A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69FF-12FC-43AF-8EA4-C580D3590A0D}" type="datetimeFigureOut">
              <a:rPr lang="nl-BE" smtClean="0"/>
              <a:t>4/12/2016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36A-113E-4F88-8B8A-DF9E5C1F6C8A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69FF-12FC-43AF-8EA4-C580D3590A0D}" type="datetimeFigureOut">
              <a:rPr lang="nl-BE" smtClean="0"/>
              <a:t>4/12/2016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36A-113E-4F88-8B8A-DF9E5C1F6C8A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69FF-12FC-43AF-8EA4-C580D3590A0D}" type="datetimeFigureOut">
              <a:rPr lang="nl-BE" smtClean="0"/>
              <a:t>4/12/2016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36A-113E-4F88-8B8A-DF9E5C1F6C8A}" type="slidenum">
              <a:rPr lang="nl-BE" smtClean="0"/>
              <a:t>‹nr.›</a:t>
            </a:fld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69FF-12FC-43AF-8EA4-C580D3590A0D}" type="datetimeFigureOut">
              <a:rPr lang="nl-BE" smtClean="0"/>
              <a:t>4/12/2016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36A-113E-4F88-8B8A-DF9E5C1F6C8A}" type="slidenum">
              <a:rPr lang="nl-BE" smtClean="0"/>
              <a:t>‹nr.›</a:t>
            </a:fld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37769FF-12FC-43AF-8EA4-C580D3590A0D}" type="datetimeFigureOut">
              <a:rPr lang="nl-BE" smtClean="0"/>
              <a:t>4/12/2016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64A536A-113E-4F88-8B8A-DF9E5C1F6C8A}" type="slidenum">
              <a:rPr lang="nl-BE" smtClean="0"/>
              <a:t>‹nr.›</a:t>
            </a:fld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20688"/>
            <a:ext cx="4825665" cy="48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2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>
            <a:noAutofit/>
          </a:bodyPr>
          <a:lstStyle/>
          <a:p>
            <a:pPr lvl="0" algn="l"/>
            <a:r>
              <a:rPr lang="en-US" sz="2400" b="1" dirty="0"/>
              <a:t>What kind of company is it? What sector is it in?</a:t>
            </a:r>
            <a:r>
              <a:rPr lang="nl-BE" sz="2400" dirty="0"/>
              <a:t/>
            </a:r>
            <a:br>
              <a:rPr lang="nl-BE" sz="2400" dirty="0"/>
            </a:br>
            <a:endParaRPr lang="nl-BE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smtClean="0"/>
              <a:t>Food </a:t>
            </a:r>
            <a:r>
              <a:rPr lang="nl-BE" dirty="0" err="1" smtClean="0"/>
              <a:t>distribution</a:t>
            </a:r>
            <a:r>
              <a:rPr lang="nl-BE" dirty="0" smtClean="0"/>
              <a:t> company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smtClean="0"/>
              <a:t>Delivers food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54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How many people does it employ?</a:t>
            </a:r>
            <a:r>
              <a:rPr lang="nl-BE" sz="2400" dirty="0"/>
              <a:t/>
            </a:r>
            <a:br>
              <a:rPr lang="nl-BE" sz="2400" dirty="0"/>
            </a:br>
            <a:endParaRPr lang="nl-BE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1268760"/>
            <a:ext cx="6400800" cy="458606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smtClean="0"/>
              <a:t>12 employees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62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How many offices/branches does it have in Belgium? Is it a multinational company?</a:t>
            </a:r>
            <a:r>
              <a:rPr lang="nl-BE" sz="2400" dirty="0"/>
              <a:t/>
            </a:r>
            <a:br>
              <a:rPr lang="nl-BE" sz="2400" dirty="0"/>
            </a:br>
            <a:endParaRPr lang="nl-BE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smtClean="0"/>
              <a:t>1 office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err="1" smtClean="0"/>
              <a:t>Some</a:t>
            </a:r>
            <a:r>
              <a:rPr lang="nl-BE" dirty="0" smtClean="0"/>
              <a:t> multinational </a:t>
            </a:r>
            <a:r>
              <a:rPr lang="nl-BE" dirty="0" err="1" smtClean="0"/>
              <a:t>customers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715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1470025"/>
          </a:xfrm>
        </p:spPr>
        <p:txBody>
          <a:bodyPr>
            <a:normAutofit/>
          </a:bodyPr>
          <a:lstStyle/>
          <a:p>
            <a:pPr lvl="0" algn="l"/>
            <a:r>
              <a:rPr lang="en-US" sz="2400" b="1" dirty="0"/>
              <a:t>How old is your company? When was it founded?</a:t>
            </a:r>
            <a:endParaRPr lang="nl-BE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smtClean="0"/>
              <a:t>It’s </a:t>
            </a:r>
            <a:r>
              <a:rPr lang="nl-BE" dirty="0" err="1" smtClean="0"/>
              <a:t>founded</a:t>
            </a:r>
            <a:r>
              <a:rPr lang="nl-BE" dirty="0" smtClean="0"/>
              <a:t> in (jaar)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48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470025"/>
          </a:xfrm>
        </p:spPr>
        <p:txBody>
          <a:bodyPr>
            <a:normAutofit/>
          </a:bodyPr>
          <a:lstStyle/>
          <a:p>
            <a:pPr lvl="0" algn="l"/>
            <a:r>
              <a:rPr lang="en-US" sz="2400" b="1" dirty="0"/>
              <a:t>What exactly does your company do? Is it a manufacturing company? What does it produce?</a:t>
            </a:r>
            <a:endParaRPr lang="nl-BE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1700808"/>
            <a:ext cx="6400800" cy="393799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smtClean="0"/>
              <a:t>Buys food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other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endParaRPr lang="nl-BE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smtClean="0"/>
              <a:t>Delivers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vans</a:t>
            </a:r>
            <a:endParaRPr lang="nl-BE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smtClean="0"/>
              <a:t> </a:t>
            </a:r>
            <a:r>
              <a:rPr lang="nl-BE" dirty="0" err="1"/>
              <a:t>T</a:t>
            </a:r>
            <a:r>
              <a:rPr lang="nl-BE" dirty="0" err="1" smtClean="0"/>
              <a:t>o</a:t>
            </a:r>
            <a:r>
              <a:rPr lang="nl-BE" dirty="0" smtClean="0"/>
              <a:t> catering </a:t>
            </a:r>
            <a:r>
              <a:rPr lang="nl-BE" dirty="0" err="1" smtClean="0"/>
              <a:t>businesses</a:t>
            </a:r>
            <a:endParaRPr lang="nl-BE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55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>
            <a:normAutofit/>
          </a:bodyPr>
          <a:lstStyle/>
          <a:p>
            <a:pPr lvl="0" algn="l"/>
            <a:r>
              <a:rPr lang="en-US" sz="2400" b="1" dirty="0"/>
              <a:t>Would you like to work for Sainsbury’s or any other supermarket? Why? (not)</a:t>
            </a:r>
            <a:endParaRPr lang="nl-BE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1916832"/>
            <a:ext cx="6400800" cy="372196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err="1" smtClean="0"/>
              <a:t>Not</a:t>
            </a:r>
            <a:r>
              <a:rPr lang="nl-BE" dirty="0" smtClean="0"/>
              <a:t> at </a:t>
            </a:r>
            <a:r>
              <a:rPr lang="nl-BE" dirty="0" err="1" smtClean="0"/>
              <a:t>all</a:t>
            </a:r>
            <a:endParaRPr lang="nl-BE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BE" dirty="0" err="1" smtClean="0"/>
              <a:t>I’m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perceverant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kind of </a:t>
            </a:r>
            <a:r>
              <a:rPr lang="nl-BE" dirty="0" err="1" smtClean="0"/>
              <a:t>work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21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olfvorm">
  <a:themeElements>
    <a:clrScheme name="Golfv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Golfv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olfv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</TotalTime>
  <Words>122</Words>
  <Application>Microsoft Office PowerPoint</Application>
  <PresentationFormat>Diavoorstelling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Golfvorm</vt:lpstr>
      <vt:lpstr>PowerPoint-presentatie</vt:lpstr>
      <vt:lpstr>What kind of company is it? What sector is it in? </vt:lpstr>
      <vt:lpstr>How many people does it employ? </vt:lpstr>
      <vt:lpstr>How many offices/branches does it have in Belgium? Is it a multinational company? </vt:lpstr>
      <vt:lpstr>How old is your company? When was it founded?</vt:lpstr>
      <vt:lpstr>What exactly does your company do? Is it a manufacturing company? What does it produce?</vt:lpstr>
      <vt:lpstr>Would you like to work for Sainsbury’s or any other supermarket? Why? (not)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joachimverschelde@hotmail.com</dc:creator>
  <cp:lastModifiedBy>joachimverschelde@hotmail.com</cp:lastModifiedBy>
  <cp:revision>4</cp:revision>
  <dcterms:created xsi:type="dcterms:W3CDTF">2016-12-04T15:17:27Z</dcterms:created>
  <dcterms:modified xsi:type="dcterms:W3CDTF">2016-12-04T15:47:35Z</dcterms:modified>
</cp:coreProperties>
</file>