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44"/>
    <p:restoredTop sz="94660"/>
  </p:normalViewPr>
  <p:slideViewPr>
    <p:cSldViewPr snapToGrid="0" snapToObjects="1">
      <p:cViewPr varScale="1">
        <p:scale>
          <a:sx n="135" d="100"/>
          <a:sy n="135" d="100"/>
        </p:scale>
        <p:origin x="184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DB048-1122-D940-88B2-43B352826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0E1371-F823-C045-9EBF-EF94A689D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0AAB5-74E0-E044-9CDA-386401CFE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9D65-E0DC-CB44-BAB5-D86F14E76760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407A9-722D-8745-AA85-506A00A19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593FE-49A5-C846-AE09-879428D98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3C02-77C7-3640-9335-E84E51285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076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90FCB-FFEC-924D-A23E-99055C2CF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D5D7BC-63D2-1B46-8005-820F0A659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252C7-7BA8-0F48-A39F-FA78D3A0F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9D65-E0DC-CB44-BAB5-D86F14E76760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BCDD0-E943-A446-B5D7-08E9846CF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E8C55-43C3-E74C-B62B-9C6F5776B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3C02-77C7-3640-9335-E84E51285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826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7C0248-D26B-D446-8542-DBF677C478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D67B6-DD7D-F042-9C11-7C4560C99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3746C-634B-DC4C-B1B0-D6905530E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9D65-E0DC-CB44-BAB5-D86F14E76760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B5ED9-9166-8947-9CB9-F08E24DDE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4A290-56E8-0C4A-B18D-1CFF34326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3C02-77C7-3640-9335-E84E51285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67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EEB33-8C3B-854E-89E3-B4076E13B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1E12C-741C-2D44-B98B-B93087858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03D7C-F372-5544-8A89-9C18E9F25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9D65-E0DC-CB44-BAB5-D86F14E76760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ECCBC-121E-0546-8E41-09A0086BB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1F481-749A-E84D-91F2-DFE380674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3C02-77C7-3640-9335-E84E51285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317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32E59-AB8C-3148-81FE-58660BF0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656C9-F07A-F249-99BC-5DD626C2E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95BD5-2CFD-7443-AC3C-33F3D2B15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9D65-E0DC-CB44-BAB5-D86F14E76760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922B4-3E90-9D47-9E40-7C3C33F4A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4F5DA-77D0-7143-9F08-ADF1FF3D7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3C02-77C7-3640-9335-E84E51285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66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08BC6-B90C-A74E-A4EC-12A0CFF9E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50508-9815-9A4D-95D3-83E9591B26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A3B0F6-BB16-214E-AE57-A9C5D64BB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42A17-2F3C-B741-906E-A50A69091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9D65-E0DC-CB44-BAB5-D86F14E76760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840C2-4F55-7C43-AEEC-B295C3470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B5347-F41B-7547-9542-23CBF8766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3C02-77C7-3640-9335-E84E51285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99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8414E-6BC6-6943-A471-55B60C55E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2E516-B80C-8145-909F-A9C65333F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D66B3-36D5-DE41-BB41-C2ECC1CBF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C73D66-231D-C249-B018-14024BC873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13CF58-6817-364C-A72A-AD6F8F30F3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A670BD-366D-DE43-9EBC-48402C710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9D65-E0DC-CB44-BAB5-D86F14E76760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7A4D84-4C55-1840-8EEC-0A61D8452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787C39-FA6A-7741-9E71-3B31D6588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3C02-77C7-3640-9335-E84E51285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1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7A814-58DF-B445-BB24-23B224350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05F010-E177-FE42-B512-3CD14B88E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9D65-E0DC-CB44-BAB5-D86F14E76760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EB33AB-D43B-F546-B6B5-7F2015685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6D8C38-DD4C-5246-B564-86D76EA35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3C02-77C7-3640-9335-E84E51285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61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380D4C-DFC8-9A41-BAAE-06E0962F4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9D65-E0DC-CB44-BAB5-D86F14E76760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64CB8D-DEB1-A244-A0DB-01A82197B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B87309-B16A-2A43-B542-DDF100E36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3C02-77C7-3640-9335-E84E51285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87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8E3C-FD90-9F49-BBAA-C2E0C9985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E27E9-31F1-AC40-8569-8FBAF9CCD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C968B7-7375-F24A-9F58-72B154110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8D3242-D9FF-5749-BF2D-F77A507AF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9D65-E0DC-CB44-BAB5-D86F14E76760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387CB-1FF9-9E49-832C-FC278AAC0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4A512-9DDF-2246-9845-85E27B5E2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3C02-77C7-3640-9335-E84E51285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301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BAEA4-8FCA-A343-B3CD-06C0011CA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4A8AE1-7552-B443-BC0B-AC4972B354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FEE332-7FFC-3949-9112-7B8AE9A1C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64F8C7-6162-5E49-B2BA-278276F58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9D65-E0DC-CB44-BAB5-D86F14E76760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2DCE35-7E36-2E42-9A44-6ADC88290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54CDA-9F92-3849-9D9E-C3E5A0BEE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3C02-77C7-3640-9335-E84E51285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82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3FBA44-AA0E-3345-B869-98CE1C09D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03D46-1486-C14E-839C-0202AC249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D5A97-9BB2-0C48-A4D9-D05EC71005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09D65-E0DC-CB44-BAB5-D86F14E76760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D21F2-BE77-814A-AC1A-C2376108D4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D7072-CFFE-864B-B9EB-4E8912D63D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53C02-77C7-3640-9335-E84E51285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82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E791DAEB-238D-264E-B7A2-364267651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862" y="709340"/>
            <a:ext cx="3005237" cy="300523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2CF5FBC8-D14F-844D-B813-C1ABE18EF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923" y="709340"/>
            <a:ext cx="3005237" cy="3005237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EEBBC511-E2FB-7C4F-98EC-C175FFF48258}"/>
              </a:ext>
            </a:extLst>
          </p:cNvPr>
          <p:cNvGrpSpPr/>
          <p:nvPr/>
        </p:nvGrpSpPr>
        <p:grpSpPr>
          <a:xfrm>
            <a:off x="480032" y="106666"/>
            <a:ext cx="6892448" cy="369332"/>
            <a:chOff x="152228" y="29028"/>
            <a:chExt cx="6892448" cy="36933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E430C15-961F-6E42-B955-E37E0B9DACCE}"/>
                </a:ext>
              </a:extLst>
            </p:cNvPr>
            <p:cNvSpPr txBox="1"/>
            <p:nvPr/>
          </p:nvSpPr>
          <p:spPr>
            <a:xfrm>
              <a:off x="152228" y="29028"/>
              <a:ext cx="801665" cy="36933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txBody>
            <a:bodyPr vert="horz" wrap="square" rtlCol="0" anchor="ctr" anchorCtr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H2A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0C57962-0D3B-1D40-A5AE-2FB873190126}"/>
                </a:ext>
              </a:extLst>
            </p:cNvPr>
            <p:cNvSpPr txBox="1"/>
            <p:nvPr/>
          </p:nvSpPr>
          <p:spPr>
            <a:xfrm>
              <a:off x="950462" y="29028"/>
              <a:ext cx="801665" cy="36933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vert="horz" wrap="square" rtlCol="0" anchor="ctr" anchorCtr="1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95000"/>
                    </a:schemeClr>
                  </a:solidFill>
                </a:rPr>
                <a:t>mSc-I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8C19A54-AE74-AC4D-BB77-D7AC85055E7F}"/>
                </a:ext>
              </a:extLst>
            </p:cNvPr>
            <p:cNvSpPr txBox="1"/>
            <p:nvPr/>
          </p:nvSpPr>
          <p:spPr>
            <a:xfrm>
              <a:off x="1748696" y="29028"/>
              <a:ext cx="563672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vert="horz" wrap="square" rtlCol="0" anchor="ctr" anchorCtr="1">
              <a:spAutoFit/>
            </a:bodyPr>
            <a:lstStyle/>
            <a:p>
              <a:r>
                <a:rPr lang="en-US" dirty="0"/>
                <a:t>P2A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010FC31-15C3-1E47-84E9-A38E223F51CD}"/>
                </a:ext>
              </a:extLst>
            </p:cNvPr>
            <p:cNvSpPr txBox="1"/>
            <p:nvPr/>
          </p:nvSpPr>
          <p:spPr>
            <a:xfrm>
              <a:off x="2308937" y="29028"/>
              <a:ext cx="1014610" cy="36933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txBody>
            <a:bodyPr vert="horz" wrap="square" rtlCol="0" anchor="ctr" anchorCtr="1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95000"/>
                    </a:schemeClr>
                  </a:solidFill>
                </a:rPr>
                <a:t>Akt-KTR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AF561DF-C2E8-D14E-9D1A-B4D654F39C72}"/>
                </a:ext>
              </a:extLst>
            </p:cNvPr>
            <p:cNvSpPr txBox="1"/>
            <p:nvPr/>
          </p:nvSpPr>
          <p:spPr>
            <a:xfrm>
              <a:off x="3320116" y="29028"/>
              <a:ext cx="1014610" cy="36933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txBody>
            <a:bodyPr vert="horz" wrap="square" rtlCol="0" anchor="ctr" anchorCtr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mTq2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B993867-0971-5948-A57C-517F9C6562BE}"/>
                </a:ext>
              </a:extLst>
            </p:cNvPr>
            <p:cNvSpPr txBox="1"/>
            <p:nvPr/>
          </p:nvSpPr>
          <p:spPr>
            <a:xfrm>
              <a:off x="4331295" y="29028"/>
              <a:ext cx="563672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vert="horz" wrap="square" rtlCol="0" anchor="ctr" anchorCtr="1">
              <a:spAutoFit/>
            </a:bodyPr>
            <a:lstStyle/>
            <a:p>
              <a:r>
                <a:rPr lang="en-US" dirty="0"/>
                <a:t>P2A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56B751D-4E89-F945-A0A7-177D0C82080B}"/>
                </a:ext>
              </a:extLst>
            </p:cNvPr>
            <p:cNvSpPr txBox="1"/>
            <p:nvPr/>
          </p:nvSpPr>
          <p:spPr>
            <a:xfrm>
              <a:off x="4891536" y="29028"/>
              <a:ext cx="1141958" cy="36933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txBody>
            <a:bodyPr vert="horz" wrap="square" rtlCol="0" anchor="ctr" anchorCtr="1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95000"/>
                    </a:schemeClr>
                  </a:solidFill>
                </a:rPr>
                <a:t>ERK-KTR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6D0D115-B1E0-3242-BD37-AEFB0B287ECE}"/>
                </a:ext>
              </a:extLst>
            </p:cNvPr>
            <p:cNvSpPr txBox="1"/>
            <p:nvPr/>
          </p:nvSpPr>
          <p:spPr>
            <a:xfrm>
              <a:off x="6030066" y="29028"/>
              <a:ext cx="1014610" cy="36933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txBody>
            <a:bodyPr vert="horz" wrap="square" rtlCol="0" anchor="ctr" anchorCtr="1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95000"/>
                    </a:schemeClr>
                  </a:solidFill>
                </a:rPr>
                <a:t>mNG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23A3E2A-73F0-794E-AB3D-DA5400EEE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841" y="709340"/>
            <a:ext cx="3005237" cy="300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677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E1EA2F85-AE39-2745-8E36-FB3ECA021CEF}"/>
              </a:ext>
            </a:extLst>
          </p:cNvPr>
          <p:cNvSpPr/>
          <p:nvPr/>
        </p:nvSpPr>
        <p:spPr>
          <a:xfrm rot="1597626">
            <a:off x="4987036" y="2381016"/>
            <a:ext cx="2160000" cy="2160000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693821A9-302A-4142-B09A-04210478EB77}"/>
              </a:ext>
            </a:extLst>
          </p:cNvPr>
          <p:cNvSpPr/>
          <p:nvPr/>
        </p:nvSpPr>
        <p:spPr>
          <a:xfrm rot="11900672">
            <a:off x="4979541" y="2388511"/>
            <a:ext cx="2160000" cy="2160000"/>
          </a:xfrm>
          <a:prstGeom prst="arc">
            <a:avLst>
              <a:gd name="adj1" fmla="val 18373975"/>
              <a:gd name="adj2" fmla="val 21296473"/>
            </a:avLst>
          </a:prstGeom>
          <a:ln w="254000">
            <a:solidFill>
              <a:schemeClr val="bg1">
                <a:lumMod val="75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8D3A31B1-E68F-F84C-A586-EA6AD079FD98}"/>
              </a:ext>
            </a:extLst>
          </p:cNvPr>
          <p:cNvSpPr/>
          <p:nvPr/>
        </p:nvSpPr>
        <p:spPr>
          <a:xfrm rot="17393888">
            <a:off x="4955507" y="2405372"/>
            <a:ext cx="2160000" cy="2108880"/>
          </a:xfrm>
          <a:prstGeom prst="arc">
            <a:avLst>
              <a:gd name="adj1" fmla="val 16267131"/>
              <a:gd name="adj2" fmla="val 19074490"/>
            </a:avLst>
          </a:prstGeom>
          <a:ln w="381000">
            <a:solidFill>
              <a:srgbClr val="FF0000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EDAFEB2E-4CD4-5243-9265-D9935F86F2B5}"/>
              </a:ext>
            </a:extLst>
          </p:cNvPr>
          <p:cNvSpPr/>
          <p:nvPr/>
        </p:nvSpPr>
        <p:spPr>
          <a:xfrm rot="5467684">
            <a:off x="4979541" y="2388511"/>
            <a:ext cx="2160000" cy="2160000"/>
          </a:xfrm>
          <a:prstGeom prst="arc">
            <a:avLst>
              <a:gd name="adj1" fmla="val 16267131"/>
              <a:gd name="adj2" fmla="val 19086080"/>
            </a:avLst>
          </a:prstGeom>
          <a:ln w="254000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281F6885-7A09-5C4F-A620-66861C268CD2}"/>
              </a:ext>
            </a:extLst>
          </p:cNvPr>
          <p:cNvSpPr/>
          <p:nvPr/>
        </p:nvSpPr>
        <p:spPr>
          <a:xfrm rot="9491823">
            <a:off x="4987036" y="2381016"/>
            <a:ext cx="2160000" cy="2160000"/>
          </a:xfrm>
          <a:prstGeom prst="arc">
            <a:avLst>
              <a:gd name="adj1" fmla="val 16267131"/>
              <a:gd name="adj2" fmla="val 19086080"/>
            </a:avLst>
          </a:prstGeom>
          <a:ln w="254000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6F3996-8AA9-9E46-BC9A-B14C2B082945}"/>
              </a:ext>
            </a:extLst>
          </p:cNvPr>
          <p:cNvSpPr txBox="1"/>
          <p:nvPr/>
        </p:nvSpPr>
        <p:spPr>
          <a:xfrm rot="17786139">
            <a:off x="6728815" y="3746217"/>
            <a:ext cx="642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PURO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BFB457-D185-0C48-B821-5C6DAD21322E}"/>
              </a:ext>
            </a:extLst>
          </p:cNvPr>
          <p:cNvSpPr txBox="1"/>
          <p:nvPr/>
        </p:nvSpPr>
        <p:spPr>
          <a:xfrm rot="4854604">
            <a:off x="4716655" y="3615465"/>
            <a:ext cx="642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CMV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A98B7D-3FE2-454B-8D07-2BE5D30FE7BB}"/>
              </a:ext>
            </a:extLst>
          </p:cNvPr>
          <p:cNvSpPr txBox="1"/>
          <p:nvPr/>
        </p:nvSpPr>
        <p:spPr>
          <a:xfrm>
            <a:off x="2527128" y="926000"/>
            <a:ext cx="801665" cy="3693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txBody>
          <a:bodyPr vert="horz" wrap="square" rtlCol="0" anchor="ctr" anchorCtr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H2A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47E8BA-AB69-D74F-AB7C-527C5566817E}"/>
              </a:ext>
            </a:extLst>
          </p:cNvPr>
          <p:cNvSpPr txBox="1"/>
          <p:nvPr/>
        </p:nvSpPr>
        <p:spPr>
          <a:xfrm>
            <a:off x="3325362" y="926000"/>
            <a:ext cx="801665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vert="horz" wrap="square" rtlCol="0" anchor="ctr" anchorCtr="1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mSc-I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E714D5-BDA5-7545-87F5-DF5162E91FEC}"/>
              </a:ext>
            </a:extLst>
          </p:cNvPr>
          <p:cNvSpPr txBox="1"/>
          <p:nvPr/>
        </p:nvSpPr>
        <p:spPr>
          <a:xfrm>
            <a:off x="4123596" y="926000"/>
            <a:ext cx="56367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wrap="square" rtlCol="0" anchor="ctr" anchorCtr="1">
            <a:spAutoFit/>
          </a:bodyPr>
          <a:lstStyle/>
          <a:p>
            <a:r>
              <a:rPr lang="en-US" dirty="0"/>
              <a:t>P2A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EE93C0-28FA-C142-BE6E-13E1B0BDC5C3}"/>
              </a:ext>
            </a:extLst>
          </p:cNvPr>
          <p:cNvSpPr txBox="1"/>
          <p:nvPr/>
        </p:nvSpPr>
        <p:spPr>
          <a:xfrm>
            <a:off x="4683837" y="926000"/>
            <a:ext cx="1014610" cy="3693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txBody>
          <a:bodyPr vert="horz" wrap="square" rtlCol="0" anchor="ctr" anchorCtr="1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Akt-KTR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402BCD-3AD1-3A4F-8E35-34B040AF5D86}"/>
              </a:ext>
            </a:extLst>
          </p:cNvPr>
          <p:cNvSpPr txBox="1"/>
          <p:nvPr/>
        </p:nvSpPr>
        <p:spPr>
          <a:xfrm>
            <a:off x="5695016" y="926000"/>
            <a:ext cx="1014610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vert="horz" wrap="square" rtlCol="0" anchor="ctr" anchorCtr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mTq2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7A66CE-0DA7-2C48-B50B-958D6EE964D2}"/>
              </a:ext>
            </a:extLst>
          </p:cNvPr>
          <p:cNvSpPr txBox="1"/>
          <p:nvPr/>
        </p:nvSpPr>
        <p:spPr>
          <a:xfrm>
            <a:off x="6706195" y="926000"/>
            <a:ext cx="56367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wrap="square" rtlCol="0" anchor="ctr" anchorCtr="1">
            <a:spAutoFit/>
          </a:bodyPr>
          <a:lstStyle/>
          <a:p>
            <a:r>
              <a:rPr lang="en-US" dirty="0"/>
              <a:t>P2A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429210-CA4E-A04C-86E6-0BF1F5E7A2F0}"/>
              </a:ext>
            </a:extLst>
          </p:cNvPr>
          <p:cNvSpPr txBox="1"/>
          <p:nvPr/>
        </p:nvSpPr>
        <p:spPr>
          <a:xfrm>
            <a:off x="7266436" y="926000"/>
            <a:ext cx="1141958" cy="3693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txBody>
          <a:bodyPr vert="horz" wrap="square" rtlCol="0" anchor="ctr" anchorCtr="1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ERK-KTR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82D881-1776-894B-AF28-8FB67C8FD10C}"/>
              </a:ext>
            </a:extLst>
          </p:cNvPr>
          <p:cNvSpPr txBox="1"/>
          <p:nvPr/>
        </p:nvSpPr>
        <p:spPr>
          <a:xfrm>
            <a:off x="8404966" y="926000"/>
            <a:ext cx="1014610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vert="horz" wrap="square" rtlCol="0" anchor="ctr" anchorCtr="1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mNG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A9CBE164-FCDC-D940-A08F-9DE960D8E81C}"/>
              </a:ext>
            </a:extLst>
          </p:cNvPr>
          <p:cNvSpPr/>
          <p:nvPr/>
        </p:nvSpPr>
        <p:spPr>
          <a:xfrm rot="20097810">
            <a:off x="4987036" y="2381016"/>
            <a:ext cx="2160000" cy="2160000"/>
          </a:xfrm>
          <a:prstGeom prst="arc">
            <a:avLst>
              <a:gd name="adj1" fmla="val 16267131"/>
              <a:gd name="adj2" fmla="val 19074490"/>
            </a:avLst>
          </a:prstGeom>
          <a:ln w="381000">
            <a:solidFill>
              <a:srgbClr val="00B0F0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E8F840A8-D5B3-CA49-9F29-65BD9F405414}"/>
              </a:ext>
            </a:extLst>
          </p:cNvPr>
          <p:cNvSpPr/>
          <p:nvPr/>
        </p:nvSpPr>
        <p:spPr>
          <a:xfrm rot="1225093">
            <a:off x="5007429" y="2388511"/>
            <a:ext cx="2160000" cy="2160000"/>
          </a:xfrm>
          <a:prstGeom prst="arc">
            <a:avLst>
              <a:gd name="adj1" fmla="val 16267131"/>
              <a:gd name="adj2" fmla="val 19074490"/>
            </a:avLst>
          </a:prstGeom>
          <a:ln w="381000">
            <a:solidFill>
              <a:srgbClr val="00B050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CC4FA7A-43EC-BE49-AFA9-702ABA7A0691}"/>
              </a:ext>
            </a:extLst>
          </p:cNvPr>
          <p:cNvCxnSpPr>
            <a:cxnSpLocks/>
          </p:cNvCxnSpPr>
          <p:nvPr/>
        </p:nvCxnSpPr>
        <p:spPr>
          <a:xfrm>
            <a:off x="2527128" y="1295332"/>
            <a:ext cx="2355498" cy="169725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1AB8D40-A9F1-F042-BC40-ABC6567FB1CD}"/>
              </a:ext>
            </a:extLst>
          </p:cNvPr>
          <p:cNvCxnSpPr>
            <a:cxnSpLocks/>
          </p:cNvCxnSpPr>
          <p:nvPr/>
        </p:nvCxnSpPr>
        <p:spPr>
          <a:xfrm flipH="1">
            <a:off x="7251446" y="1309254"/>
            <a:ext cx="2168132" cy="168332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B16788E-991A-D448-87B4-504B9B286AF7}"/>
              </a:ext>
            </a:extLst>
          </p:cNvPr>
          <p:cNvSpPr txBox="1"/>
          <p:nvPr/>
        </p:nvSpPr>
        <p:spPr>
          <a:xfrm rot="235273">
            <a:off x="5748898" y="4379100"/>
            <a:ext cx="642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AMP</a:t>
            </a:r>
          </a:p>
        </p:txBody>
      </p:sp>
    </p:spTree>
    <p:extLst>
      <p:ext uri="{BB962C8B-B14F-4D97-AF65-F5344CB8AC3E}">
        <p14:creationId xmlns:p14="http://schemas.microsoft.com/office/powerpoint/2010/main" val="559342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</TotalTime>
  <Words>19</Words>
  <Application>Microsoft Macintosh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Daphne Bindels</dc:creator>
  <cp:lastModifiedBy>Microsoft Office User</cp:lastModifiedBy>
  <cp:revision>17</cp:revision>
  <dcterms:created xsi:type="dcterms:W3CDTF">2021-02-15T14:56:42Z</dcterms:created>
  <dcterms:modified xsi:type="dcterms:W3CDTF">2021-10-28T15:11:12Z</dcterms:modified>
</cp:coreProperties>
</file>