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C632-D6D4-7965-9978-BDBEE684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41F8A-4DAC-9A86-E12F-25D763916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22CA1-751B-7E7A-EAD5-996201B9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9D5A-8A47-4984-E759-A8259CBD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8EE5-061F-73D3-0561-48B0835E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73B-8A6B-2AFB-B05A-7295AE78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F1923-3219-9436-2FBE-4546B764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E01F-D037-27A0-2F60-A5BA285A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C0CD-CD01-5539-DF68-34891BEC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AD64-D04F-B3ED-4C57-C82EF736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F81A3-AA33-AB86-2BC3-0AD0E0E2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3CE21-7F84-18D7-B8B2-58BFBA6A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B637-1ACD-D591-EDA4-628C35B2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0FF6-1CC5-B5B5-0C9E-ADC3A40F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6837-D8D3-2586-75F3-F07E0646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1E1F-ABD8-4C2E-AA2A-57DB0D3C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849C-11EC-B3B4-9BB0-05CA058E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B8A1-9683-EAE8-E54C-04CBFAA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2929-5FF1-DB7D-5063-344FF729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37D0-C7E5-3980-A67C-B6CAE69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8B5-0A72-7703-8F46-22AB3C02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FE83-FD82-3EB7-7379-2375898D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E3A92-B8D4-F7B3-C211-A654DAF6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1ADE-B346-633A-E996-159D817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862D0-D188-125C-9FDE-A32BF57A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A6F9-FC3A-0A50-C4C6-AFC82553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91C0-CB09-50D5-5EA5-721CB689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45374-C6DC-BA02-01EB-AD51BED5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5C62-963B-3B42-61B6-921EC110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01F8-BA19-C489-F332-FB4E62C6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534D-9265-884D-C0B9-FECC3E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85BF-BA31-4BE1-1ECB-F0431B93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3949-7458-7C9F-59D3-D7113EDE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F75EC-D708-EC05-D652-D4557ED3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45AA6-7037-BB88-132F-7C0FBD50E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996EA-BCDB-F198-9600-89AF465AF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54C7-F11A-C66F-9D51-1CC422AB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10C78-ED54-0890-8BA1-D79F483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2E37E-3B36-A45B-E748-3E1137C9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A8AD-C347-8615-E93C-A89AD314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4A7A0-D61C-CD1E-BA5E-3945E263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24F72-4A2D-D9D0-20F4-B365A13A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2E487-B6EB-1F46-8D17-15A3EDB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7A30F-D84C-B121-C5A7-4AB5E37B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D7C5-D24C-6529-85DB-C8082B9A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E008-89A4-BF17-3595-195FF67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41ED-57FE-8C20-58D4-EF42B00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833E-541E-A9E4-B23C-A14FBBDD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A291-8880-E8EE-2853-2FF13276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26AE-E514-944D-9CE7-BF76214E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FF54-CC02-3AD3-39DF-64840755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CC026-D2BE-29E7-061F-750E7E21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506A-68D2-2547-584B-FF34D722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D3631-A79C-13A5-5206-D8CDE6EF2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C55D-4A6F-728D-6F77-12071947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2E907-283F-9C60-3609-A78E7905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A2CC5-95C8-B024-81EE-6D9C980F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07DEB-0E11-375C-A4B3-50001C2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35C81-2A5C-8252-2F77-44AA7B4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D487-C2F6-C6B2-6B31-E0B2A4C0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25FC-7697-1948-9B06-25B772B13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5374-E9C4-2B4F-9A1E-09CC525749ED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6DAF-AAE3-246D-13D7-44049D5D4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ACF5-B1BE-1C1E-656A-71BE2FBD1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731C-C0C9-B343-BC86-233E7C84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4image55583056">
            <a:extLst>
              <a:ext uri="{FF2B5EF4-FFF2-40B4-BE49-F238E27FC236}">
                <a16:creationId xmlns:a16="http://schemas.microsoft.com/office/drawing/2014/main" id="{4660A0D8-65EA-F124-98C6-41EE172D6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9" y="1163338"/>
            <a:ext cx="3080273" cy="22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55582640">
            <a:extLst>
              <a:ext uri="{FF2B5EF4-FFF2-40B4-BE49-F238E27FC236}">
                <a16:creationId xmlns:a16="http://schemas.microsoft.com/office/drawing/2014/main" id="{F522F7C8-2877-1929-6F67-D192B993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6" y="3759140"/>
            <a:ext cx="3093986" cy="22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272616-B0E7-DDBE-BA25-412CE6BABCD2}"/>
              </a:ext>
            </a:extLst>
          </p:cNvPr>
          <p:cNvSpPr txBox="1"/>
          <p:nvPr/>
        </p:nvSpPr>
        <p:spPr>
          <a:xfrm>
            <a:off x="984792" y="260324"/>
            <a:ext cx="194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Measure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596DD-62F8-41C9-7B58-F0AC1D61479E}"/>
              </a:ext>
            </a:extLst>
          </p:cNvPr>
          <p:cNvCxnSpPr>
            <a:cxnSpLocks/>
          </p:cNvCxnSpPr>
          <p:nvPr/>
        </p:nvCxnSpPr>
        <p:spPr>
          <a:xfrm>
            <a:off x="7794867" y="2785325"/>
            <a:ext cx="259492" cy="666141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9E5002-755C-698A-F244-8A329FA125BC}"/>
              </a:ext>
            </a:extLst>
          </p:cNvPr>
          <p:cNvCxnSpPr>
            <a:cxnSpLocks/>
          </p:cNvCxnSpPr>
          <p:nvPr/>
        </p:nvCxnSpPr>
        <p:spPr>
          <a:xfrm flipV="1">
            <a:off x="7794867" y="3416643"/>
            <a:ext cx="259492" cy="666141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C5F66-1855-907B-3C7F-18C2BCDDDB5B}"/>
              </a:ext>
            </a:extLst>
          </p:cNvPr>
          <p:cNvCxnSpPr>
            <a:cxnSpLocks/>
          </p:cNvCxnSpPr>
          <p:nvPr/>
        </p:nvCxnSpPr>
        <p:spPr>
          <a:xfrm>
            <a:off x="3928714" y="2785325"/>
            <a:ext cx="259492" cy="666141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8F138-EE63-E0BA-0B84-F0F9AE8F67DE}"/>
              </a:ext>
            </a:extLst>
          </p:cNvPr>
          <p:cNvCxnSpPr>
            <a:cxnSpLocks/>
          </p:cNvCxnSpPr>
          <p:nvPr/>
        </p:nvCxnSpPr>
        <p:spPr>
          <a:xfrm flipV="1">
            <a:off x="3928714" y="3416643"/>
            <a:ext cx="259492" cy="666141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B6CBF6-9B27-221B-C3EE-59CB8CAA79AC}"/>
              </a:ext>
            </a:extLst>
          </p:cNvPr>
          <p:cNvSpPr txBox="1"/>
          <p:nvPr/>
        </p:nvSpPr>
        <p:spPr>
          <a:xfrm>
            <a:off x="5026020" y="260324"/>
            <a:ext cx="163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FA5CB-0D8F-3BF7-1143-43F7E2EB6747}"/>
              </a:ext>
            </a:extLst>
          </p:cNvPr>
          <p:cNvSpPr txBox="1"/>
          <p:nvPr/>
        </p:nvSpPr>
        <p:spPr>
          <a:xfrm>
            <a:off x="9109290" y="260324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Book" panose="02000503020000020003" pitchFamily="2" charset="0"/>
                <a:ea typeface="+mn-ea"/>
                <a:cs typeface="+mn-cs"/>
              </a:rPr>
              <a:t>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FA3D-2369-D2F6-F3F8-11E9F850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4" y="1153911"/>
            <a:ext cx="3094111" cy="4887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E8C56-307F-5C80-8CC4-1D014FD7E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909" y="1163337"/>
            <a:ext cx="3480231" cy="48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Goedhart</dc:creator>
  <cp:lastModifiedBy>Joachim Goedhart</cp:lastModifiedBy>
  <cp:revision>1</cp:revision>
  <dcterms:created xsi:type="dcterms:W3CDTF">2023-12-14T13:24:13Z</dcterms:created>
  <dcterms:modified xsi:type="dcterms:W3CDTF">2023-12-14T13:24:47Z</dcterms:modified>
</cp:coreProperties>
</file>