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55448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60" d="100"/>
          <a:sy n="60" d="100"/>
        </p:scale>
        <p:origin x="186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095078"/>
            <a:ext cx="13213080" cy="4456853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6723804"/>
            <a:ext cx="11658600" cy="3090756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1D93-0C67-440F-9E54-8C501653BA3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4FB0-6F84-476D-ACA0-FE9E42AF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1D93-0C67-440F-9E54-8C501653BA3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4FB0-6F84-476D-ACA0-FE9E42AF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681567"/>
            <a:ext cx="3351848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681567"/>
            <a:ext cx="9861233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1D93-0C67-440F-9E54-8C501653BA3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4FB0-6F84-476D-ACA0-FE9E42AF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1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1D93-0C67-440F-9E54-8C501653BA3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4FB0-6F84-476D-ACA0-FE9E42AF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9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3191514"/>
            <a:ext cx="13407390" cy="532510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8567000"/>
            <a:ext cx="13407390" cy="28003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1D93-0C67-440F-9E54-8C501653BA3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4FB0-6F84-476D-ACA0-FE9E42AF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1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3407833"/>
            <a:ext cx="660654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3407833"/>
            <a:ext cx="660654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1D93-0C67-440F-9E54-8C501653BA3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4FB0-6F84-476D-ACA0-FE9E42AF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5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81570"/>
            <a:ext cx="1340739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3138171"/>
            <a:ext cx="6576178" cy="153796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4676140"/>
            <a:ext cx="6576178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3138171"/>
            <a:ext cx="6608565" cy="153796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4676140"/>
            <a:ext cx="6608565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1D93-0C67-440F-9E54-8C501653BA3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4FB0-6F84-476D-ACA0-FE9E42AF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6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1D93-0C67-440F-9E54-8C501653BA3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4FB0-6F84-476D-ACA0-FE9E42AF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1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1D93-0C67-440F-9E54-8C501653BA3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4FB0-6F84-476D-ACA0-FE9E42AF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853440"/>
            <a:ext cx="5013603" cy="298704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843196"/>
            <a:ext cx="7869555" cy="9097433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840480"/>
            <a:ext cx="5013603" cy="7114964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1D93-0C67-440F-9E54-8C501653BA3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4FB0-6F84-476D-ACA0-FE9E42AF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5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853440"/>
            <a:ext cx="5013603" cy="298704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843196"/>
            <a:ext cx="7869555" cy="9097433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840480"/>
            <a:ext cx="5013603" cy="7114964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1D93-0C67-440F-9E54-8C501653BA3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4FB0-6F84-476D-ACA0-FE9E42AF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7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681570"/>
            <a:ext cx="1340739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3407833"/>
            <a:ext cx="1340739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1865189"/>
            <a:ext cx="34975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61D93-0C67-440F-9E54-8C501653BA3B}" type="datetimeFigureOut">
              <a:rPr lang="en-US" smtClean="0"/>
              <a:t>18-Oct-18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1865189"/>
            <a:ext cx="52463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1865189"/>
            <a:ext cx="34975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74FB0-6F84-476D-ACA0-FE9E42AF8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0FDE62-65E4-4041-80D4-BA310EDCAA67}"/>
              </a:ext>
            </a:extLst>
          </p:cNvPr>
          <p:cNvSpPr/>
          <p:nvPr/>
        </p:nvSpPr>
        <p:spPr>
          <a:xfrm>
            <a:off x="5137373" y="413223"/>
            <a:ext cx="1580388" cy="4663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“Select Action”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F05EBE-2857-42C8-9433-E824BBE2C5EF}"/>
              </a:ext>
            </a:extLst>
          </p:cNvPr>
          <p:cNvSpPr/>
          <p:nvPr/>
        </p:nvSpPr>
        <p:spPr>
          <a:xfrm>
            <a:off x="8302473" y="1664825"/>
            <a:ext cx="1459487" cy="449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Check Balance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D596C8-5045-4274-8CF8-F1536D88217E}"/>
              </a:ext>
            </a:extLst>
          </p:cNvPr>
          <p:cNvSpPr/>
          <p:nvPr/>
        </p:nvSpPr>
        <p:spPr>
          <a:xfrm>
            <a:off x="2093182" y="1664825"/>
            <a:ext cx="1459484" cy="449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Recharge Card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8DED50-E6AC-4AC8-A082-CB2213C52D1D}"/>
              </a:ext>
            </a:extLst>
          </p:cNvPr>
          <p:cNvSpPr/>
          <p:nvPr/>
        </p:nvSpPr>
        <p:spPr>
          <a:xfrm>
            <a:off x="5333842" y="1664825"/>
            <a:ext cx="1183132" cy="449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Wash Car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BA6132F-0C01-4B5E-8A1D-0A5AF9B3FCF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3982619" y="-280121"/>
            <a:ext cx="785258" cy="3104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7B4A910-AD9C-4BA8-8906-03C46E93E50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7087262" y="-280127"/>
            <a:ext cx="785258" cy="3104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10AE5D-E76E-443E-9822-ACD56738F40A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5925414" y="879569"/>
            <a:ext cx="2159" cy="78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3A3382F-33E3-4C3E-BC1D-4798CD9C6BAB}"/>
              </a:ext>
            </a:extLst>
          </p:cNvPr>
          <p:cNvSpPr/>
          <p:nvPr/>
        </p:nvSpPr>
        <p:spPr>
          <a:xfrm>
            <a:off x="6468059" y="3155287"/>
            <a:ext cx="1962529" cy="449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“Insert Wash Card”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BEE172-05D0-4262-807C-5D867ACAB065}"/>
              </a:ext>
            </a:extLst>
          </p:cNvPr>
          <p:cNvSpPr/>
          <p:nvPr/>
        </p:nvSpPr>
        <p:spPr>
          <a:xfrm>
            <a:off x="1872963" y="2417917"/>
            <a:ext cx="1899920" cy="449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“Insert Credit Card”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C88344-3F12-4261-B36D-DE7BC1B77E3D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2822931" y="2113899"/>
            <a:ext cx="1" cy="30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63CD4F8-E1C9-4841-B6B6-C28C71AAD2A7}"/>
              </a:ext>
            </a:extLst>
          </p:cNvPr>
          <p:cNvSpPr/>
          <p:nvPr/>
        </p:nvSpPr>
        <p:spPr>
          <a:xfrm>
            <a:off x="2251847" y="3141704"/>
            <a:ext cx="1142910" cy="4783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Verify Card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E4DFD1A-F25A-4D85-B9E4-4E1449902CCE}"/>
              </a:ext>
            </a:extLst>
          </p:cNvPr>
          <p:cNvCxnSpPr>
            <a:cxnSpLocks/>
            <a:stCxn id="18" idx="2"/>
            <a:endCxn id="46" idx="0"/>
          </p:cNvCxnSpPr>
          <p:nvPr/>
        </p:nvCxnSpPr>
        <p:spPr>
          <a:xfrm>
            <a:off x="2822923" y="2866989"/>
            <a:ext cx="379" cy="27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1AF51E4-4720-44F5-9A44-FBD3CA66A674}"/>
              </a:ext>
            </a:extLst>
          </p:cNvPr>
          <p:cNvCxnSpPr>
            <a:stCxn id="8" idx="2"/>
            <a:endCxn id="17" idx="0"/>
          </p:cNvCxnSpPr>
          <p:nvPr/>
        </p:nvCxnSpPr>
        <p:spPr>
          <a:xfrm rot="16200000" flipH="1">
            <a:off x="6166671" y="1872634"/>
            <a:ext cx="1041390" cy="1523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15FC520-1EA3-4C12-833E-C7F6D88C6797}"/>
              </a:ext>
            </a:extLst>
          </p:cNvPr>
          <p:cNvCxnSpPr>
            <a:stCxn id="6" idx="2"/>
            <a:endCxn id="17" idx="0"/>
          </p:cNvCxnSpPr>
          <p:nvPr/>
        </p:nvCxnSpPr>
        <p:spPr>
          <a:xfrm rot="5400000">
            <a:off x="7720076" y="1843146"/>
            <a:ext cx="1041390" cy="15828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4AD7BC8-B020-4F00-84CC-0AD6EAE248A5}"/>
              </a:ext>
            </a:extLst>
          </p:cNvPr>
          <p:cNvSpPr/>
          <p:nvPr/>
        </p:nvSpPr>
        <p:spPr>
          <a:xfrm>
            <a:off x="6814009" y="3923262"/>
            <a:ext cx="1258003" cy="3650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Verify Card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2A5EA7A-8314-43AD-B646-B7DE6AAD05A0}"/>
              </a:ext>
            </a:extLst>
          </p:cNvPr>
          <p:cNvCxnSpPr>
            <a:cxnSpLocks/>
            <a:stCxn id="17" idx="2"/>
            <a:endCxn id="64" idx="0"/>
          </p:cNvCxnSpPr>
          <p:nvPr/>
        </p:nvCxnSpPr>
        <p:spPr>
          <a:xfrm flipH="1">
            <a:off x="7443011" y="3604359"/>
            <a:ext cx="6313" cy="31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80853D6-2A00-4396-912A-143B1F9F7468}"/>
              </a:ext>
            </a:extLst>
          </p:cNvPr>
          <p:cNvSpPr/>
          <p:nvPr/>
        </p:nvSpPr>
        <p:spPr>
          <a:xfrm>
            <a:off x="8302472" y="4474856"/>
            <a:ext cx="1459487" cy="379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Show Balance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98CD7CE-BFBC-4C3B-9C29-B8CCEDF3930A}"/>
              </a:ext>
            </a:extLst>
          </p:cNvPr>
          <p:cNvCxnSpPr>
            <a:cxnSpLocks/>
            <a:stCxn id="64" idx="3"/>
            <a:endCxn id="74" idx="0"/>
          </p:cNvCxnSpPr>
          <p:nvPr/>
        </p:nvCxnSpPr>
        <p:spPr>
          <a:xfrm>
            <a:off x="8072012" y="4105764"/>
            <a:ext cx="960204" cy="369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77F8DD7D-571D-4166-A44B-302CC767B69A}"/>
              </a:ext>
            </a:extLst>
          </p:cNvPr>
          <p:cNvSpPr/>
          <p:nvPr/>
        </p:nvSpPr>
        <p:spPr>
          <a:xfrm>
            <a:off x="1872970" y="4440312"/>
            <a:ext cx="1962529" cy="449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“Enter Amount to Insert (200-1000)”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DB783AA-F954-4B35-8911-C70E37232D7C}"/>
              </a:ext>
            </a:extLst>
          </p:cNvPr>
          <p:cNvCxnSpPr>
            <a:cxnSpLocks/>
            <a:stCxn id="64" idx="1"/>
            <a:endCxn id="85" idx="0"/>
          </p:cNvCxnSpPr>
          <p:nvPr/>
        </p:nvCxnSpPr>
        <p:spPr>
          <a:xfrm rot="10800000" flipV="1">
            <a:off x="2854235" y="4105764"/>
            <a:ext cx="3959774" cy="334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9BF2DE6-DB8D-4EA3-8D04-5E621EE76EC6}"/>
              </a:ext>
            </a:extLst>
          </p:cNvPr>
          <p:cNvSpPr/>
          <p:nvPr/>
        </p:nvSpPr>
        <p:spPr>
          <a:xfrm>
            <a:off x="2093186" y="5227948"/>
            <a:ext cx="1521014" cy="379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Insert Entered Amount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9F84289-FF3C-4897-9E56-A8446660264F}"/>
              </a:ext>
            </a:extLst>
          </p:cNvPr>
          <p:cNvCxnSpPr>
            <a:cxnSpLocks/>
            <a:stCxn id="46" idx="3"/>
            <a:endCxn id="17" idx="1"/>
          </p:cNvCxnSpPr>
          <p:nvPr/>
        </p:nvCxnSpPr>
        <p:spPr>
          <a:xfrm flipV="1">
            <a:off x="3394757" y="3379823"/>
            <a:ext cx="3073302" cy="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F5D1D63-86FA-45F8-8B5C-6FF27B79D99C}"/>
              </a:ext>
            </a:extLst>
          </p:cNvPr>
          <p:cNvCxnSpPr>
            <a:stCxn id="85" idx="2"/>
            <a:endCxn id="88" idx="0"/>
          </p:cNvCxnSpPr>
          <p:nvPr/>
        </p:nvCxnSpPr>
        <p:spPr>
          <a:xfrm flipH="1">
            <a:off x="2853693" y="4889386"/>
            <a:ext cx="538" cy="33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7467741C-11F2-4187-8059-03FA1623FFBC}"/>
              </a:ext>
            </a:extLst>
          </p:cNvPr>
          <p:cNvSpPr/>
          <p:nvPr/>
        </p:nvSpPr>
        <p:spPr>
          <a:xfrm>
            <a:off x="2063497" y="5946497"/>
            <a:ext cx="1580388" cy="4663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“Print Receipt?”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89E8F80-6C9A-4C5A-8768-2214E5FD6F66}"/>
              </a:ext>
            </a:extLst>
          </p:cNvPr>
          <p:cNvCxnSpPr>
            <a:stCxn id="88" idx="2"/>
            <a:endCxn id="135" idx="0"/>
          </p:cNvCxnSpPr>
          <p:nvPr/>
        </p:nvCxnSpPr>
        <p:spPr>
          <a:xfrm flipH="1">
            <a:off x="2853697" y="5607935"/>
            <a:ext cx="1" cy="33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FA5AD50-B356-4C4A-B3AE-947109DD7E84}"/>
              </a:ext>
            </a:extLst>
          </p:cNvPr>
          <p:cNvSpPr/>
          <p:nvPr/>
        </p:nvSpPr>
        <p:spPr>
          <a:xfrm>
            <a:off x="1526171" y="7072067"/>
            <a:ext cx="693592" cy="3799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No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7094B28E-55D1-463B-8334-951DF05B9F0C}"/>
              </a:ext>
            </a:extLst>
          </p:cNvPr>
          <p:cNvCxnSpPr>
            <a:cxnSpLocks/>
            <a:stCxn id="135" idx="2"/>
            <a:endCxn id="140" idx="0"/>
          </p:cNvCxnSpPr>
          <p:nvPr/>
        </p:nvCxnSpPr>
        <p:spPr>
          <a:xfrm rot="5400000">
            <a:off x="2033716" y="6252093"/>
            <a:ext cx="659226" cy="9807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62023BD-68EB-4AF7-9AEC-1F4A7B5BD654}"/>
              </a:ext>
            </a:extLst>
          </p:cNvPr>
          <p:cNvCxnSpPr>
            <a:stCxn id="140" idx="1"/>
            <a:endCxn id="5" idx="1"/>
          </p:cNvCxnSpPr>
          <p:nvPr/>
        </p:nvCxnSpPr>
        <p:spPr>
          <a:xfrm rot="10800000" flipH="1">
            <a:off x="1526172" y="646396"/>
            <a:ext cx="3611202" cy="6615664"/>
          </a:xfrm>
          <a:prstGeom prst="bentConnector3">
            <a:avLst>
              <a:gd name="adj1" fmla="val -53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E955A315-2988-4073-A8E0-701C70E4BFE8}"/>
              </a:ext>
            </a:extLst>
          </p:cNvPr>
          <p:cNvSpPr/>
          <p:nvPr/>
        </p:nvSpPr>
        <p:spPr>
          <a:xfrm>
            <a:off x="7905734" y="7939984"/>
            <a:ext cx="1946016" cy="4663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“Select Wash Type”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333F5226-68EE-4B88-B76B-A71AB4BF1965}"/>
              </a:ext>
            </a:extLst>
          </p:cNvPr>
          <p:cNvCxnSpPr>
            <a:cxnSpLocks/>
            <a:stCxn id="64" idx="2"/>
            <a:endCxn id="169" idx="0"/>
          </p:cNvCxnSpPr>
          <p:nvPr/>
        </p:nvCxnSpPr>
        <p:spPr>
          <a:xfrm rot="16200000" flipH="1">
            <a:off x="6335017" y="5396259"/>
            <a:ext cx="3651718" cy="1435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D9CFC2F4-D524-4209-8EC3-339C0A836BA0}"/>
              </a:ext>
            </a:extLst>
          </p:cNvPr>
          <p:cNvSpPr/>
          <p:nvPr/>
        </p:nvSpPr>
        <p:spPr>
          <a:xfrm>
            <a:off x="3362673" y="7068981"/>
            <a:ext cx="693592" cy="3799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Yes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6588915B-2EB1-4C39-AA83-8B100E5191C9}"/>
              </a:ext>
            </a:extLst>
          </p:cNvPr>
          <p:cNvCxnSpPr>
            <a:stCxn id="135" idx="2"/>
            <a:endCxn id="194" idx="0"/>
          </p:cNvCxnSpPr>
          <p:nvPr/>
        </p:nvCxnSpPr>
        <p:spPr>
          <a:xfrm rot="16200000" flipH="1">
            <a:off x="2953515" y="6313022"/>
            <a:ext cx="656141" cy="8557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0252AEA9-CCCD-4A5A-B3F1-E9E8C17F1CF0}"/>
              </a:ext>
            </a:extLst>
          </p:cNvPr>
          <p:cNvSpPr/>
          <p:nvPr/>
        </p:nvSpPr>
        <p:spPr>
          <a:xfrm>
            <a:off x="3028250" y="7781881"/>
            <a:ext cx="1362440" cy="379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Print Receipt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5FA96EE-7A48-4C15-887C-B5CB50088EB7}"/>
              </a:ext>
            </a:extLst>
          </p:cNvPr>
          <p:cNvCxnSpPr>
            <a:stCxn id="194" idx="2"/>
            <a:endCxn id="219" idx="0"/>
          </p:cNvCxnSpPr>
          <p:nvPr/>
        </p:nvCxnSpPr>
        <p:spPr>
          <a:xfrm>
            <a:off x="3709469" y="7448966"/>
            <a:ext cx="0" cy="33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EF941D05-D90A-457E-806D-AEE51FBADA2E}"/>
              </a:ext>
            </a:extLst>
          </p:cNvPr>
          <p:cNvCxnSpPr>
            <a:stCxn id="219" idx="1"/>
          </p:cNvCxnSpPr>
          <p:nvPr/>
        </p:nvCxnSpPr>
        <p:spPr>
          <a:xfrm rot="10800000">
            <a:off x="1325817" y="646400"/>
            <a:ext cx="1702436" cy="73254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81AB6EA0-3E87-48E8-A352-1BD048F80FC3}"/>
              </a:ext>
            </a:extLst>
          </p:cNvPr>
          <p:cNvCxnSpPr>
            <a:endCxn id="5" idx="1"/>
          </p:cNvCxnSpPr>
          <p:nvPr/>
        </p:nvCxnSpPr>
        <p:spPr>
          <a:xfrm>
            <a:off x="1325819" y="646395"/>
            <a:ext cx="3811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6D65EBED-8E04-4EB5-A2D3-6BC7BAA6A77E}"/>
              </a:ext>
            </a:extLst>
          </p:cNvPr>
          <p:cNvSpPr/>
          <p:nvPr/>
        </p:nvSpPr>
        <p:spPr>
          <a:xfrm>
            <a:off x="6800777" y="9007473"/>
            <a:ext cx="1152548" cy="449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Economy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A2D7EDE0-C877-4467-AECF-54A571B9F70B}"/>
              </a:ext>
            </a:extLst>
          </p:cNvPr>
          <p:cNvSpPr/>
          <p:nvPr/>
        </p:nvSpPr>
        <p:spPr>
          <a:xfrm>
            <a:off x="8302468" y="9007473"/>
            <a:ext cx="1152548" cy="449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Standard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D2540B81-FB97-478E-99A8-F77AD613D132}"/>
              </a:ext>
            </a:extLst>
          </p:cNvPr>
          <p:cNvSpPr/>
          <p:nvPr/>
        </p:nvSpPr>
        <p:spPr>
          <a:xfrm>
            <a:off x="9804158" y="9004585"/>
            <a:ext cx="1152548" cy="449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Deluxe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D01F7283-1428-40A5-A43E-4903E0A77180}"/>
              </a:ext>
            </a:extLst>
          </p:cNvPr>
          <p:cNvCxnSpPr>
            <a:stCxn id="169" idx="2"/>
            <a:endCxn id="239" idx="0"/>
          </p:cNvCxnSpPr>
          <p:nvPr/>
        </p:nvCxnSpPr>
        <p:spPr>
          <a:xfrm>
            <a:off x="8878747" y="8406329"/>
            <a:ext cx="1" cy="60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8CCBCF37-94A8-460A-8478-E35051865D72}"/>
              </a:ext>
            </a:extLst>
          </p:cNvPr>
          <p:cNvCxnSpPr>
            <a:stCxn id="169" idx="2"/>
            <a:endCxn id="238" idx="0"/>
          </p:cNvCxnSpPr>
          <p:nvPr/>
        </p:nvCxnSpPr>
        <p:spPr>
          <a:xfrm rot="5400000">
            <a:off x="7827324" y="7956061"/>
            <a:ext cx="601146" cy="1501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4ED0E521-8D05-4FF1-B3B1-EB82894A130D}"/>
              </a:ext>
            </a:extLst>
          </p:cNvPr>
          <p:cNvCxnSpPr>
            <a:stCxn id="169" idx="2"/>
            <a:endCxn id="240" idx="0"/>
          </p:cNvCxnSpPr>
          <p:nvPr/>
        </p:nvCxnSpPr>
        <p:spPr>
          <a:xfrm rot="16200000" flipH="1">
            <a:off x="9330461" y="7954613"/>
            <a:ext cx="598257" cy="1501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4D33F3B8-076E-4A3C-B2D8-0BF7D01B145F}"/>
              </a:ext>
            </a:extLst>
          </p:cNvPr>
          <p:cNvSpPr/>
          <p:nvPr/>
        </p:nvSpPr>
        <p:spPr>
          <a:xfrm>
            <a:off x="7963569" y="9920959"/>
            <a:ext cx="1830344" cy="379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Have User Confirm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DEBF228D-9F23-41D0-A3D2-6BA212AC8345}"/>
              </a:ext>
            </a:extLst>
          </p:cNvPr>
          <p:cNvCxnSpPr>
            <a:stCxn id="239" idx="2"/>
            <a:endCxn id="248" idx="0"/>
          </p:cNvCxnSpPr>
          <p:nvPr/>
        </p:nvCxnSpPr>
        <p:spPr>
          <a:xfrm flipH="1">
            <a:off x="8878740" y="9456547"/>
            <a:ext cx="2" cy="46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8E79E9AA-296A-41CB-80F3-8B44C166A2EB}"/>
              </a:ext>
            </a:extLst>
          </p:cNvPr>
          <p:cNvCxnSpPr>
            <a:stCxn id="238" idx="2"/>
            <a:endCxn id="248" idx="0"/>
          </p:cNvCxnSpPr>
          <p:nvPr/>
        </p:nvCxnSpPr>
        <p:spPr>
          <a:xfrm rot="16200000" flipH="1">
            <a:off x="7895690" y="8937909"/>
            <a:ext cx="464414" cy="1501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6303B44D-48C3-4BFF-973F-D7613BFD8043}"/>
              </a:ext>
            </a:extLst>
          </p:cNvPr>
          <p:cNvCxnSpPr>
            <a:stCxn id="240" idx="2"/>
            <a:endCxn id="248" idx="0"/>
          </p:cNvCxnSpPr>
          <p:nvPr/>
        </p:nvCxnSpPr>
        <p:spPr>
          <a:xfrm rot="5400000">
            <a:off x="9395937" y="8936462"/>
            <a:ext cx="467302" cy="1501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59F123AD-9497-42B5-AE5A-B809431C49DE}"/>
              </a:ext>
            </a:extLst>
          </p:cNvPr>
          <p:cNvSpPr/>
          <p:nvPr/>
        </p:nvSpPr>
        <p:spPr>
          <a:xfrm>
            <a:off x="7242203" y="11491472"/>
            <a:ext cx="1830344" cy="379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Deduct From Card</a:t>
            </a:r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8BBABFAF-5169-453B-B532-62E397214FAA}"/>
              </a:ext>
            </a:extLst>
          </p:cNvPr>
          <p:cNvSpPr/>
          <p:nvPr/>
        </p:nvSpPr>
        <p:spPr>
          <a:xfrm>
            <a:off x="7581102" y="10662132"/>
            <a:ext cx="1152548" cy="449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Confirm</a:t>
            </a:r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2D075BF2-8447-4571-B050-7DAFBE33A594}"/>
              </a:ext>
            </a:extLst>
          </p:cNvPr>
          <p:cNvSpPr/>
          <p:nvPr/>
        </p:nvSpPr>
        <p:spPr>
          <a:xfrm>
            <a:off x="9032211" y="10662132"/>
            <a:ext cx="1152548" cy="449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Cancel</a:t>
            </a:r>
          </a:p>
        </p:txBody>
      </p: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0F023090-49CF-4DA3-8772-1CA4695ACD84}"/>
              </a:ext>
            </a:extLst>
          </p:cNvPr>
          <p:cNvCxnSpPr>
            <a:stCxn id="248" idx="2"/>
            <a:endCxn id="260" idx="0"/>
          </p:cNvCxnSpPr>
          <p:nvPr/>
        </p:nvCxnSpPr>
        <p:spPr>
          <a:xfrm rot="5400000">
            <a:off x="8337467" y="10120855"/>
            <a:ext cx="361189" cy="721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F104DFD6-3B70-4A73-9815-80727916F7A4}"/>
              </a:ext>
            </a:extLst>
          </p:cNvPr>
          <p:cNvCxnSpPr>
            <a:stCxn id="248" idx="2"/>
            <a:endCxn id="261" idx="0"/>
          </p:cNvCxnSpPr>
          <p:nvPr/>
        </p:nvCxnSpPr>
        <p:spPr>
          <a:xfrm rot="16200000" flipH="1">
            <a:off x="9063021" y="10116670"/>
            <a:ext cx="361189" cy="729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23C5F012-C354-4DD9-9604-1A0C42C80E0D}"/>
              </a:ext>
            </a:extLst>
          </p:cNvPr>
          <p:cNvCxnSpPr>
            <a:stCxn id="261" idx="3"/>
          </p:cNvCxnSpPr>
          <p:nvPr/>
        </p:nvCxnSpPr>
        <p:spPr>
          <a:xfrm flipV="1">
            <a:off x="10184759" y="8161870"/>
            <a:ext cx="924410" cy="2724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A1957341-FE87-4117-9FAD-5E8174512B5E}"/>
              </a:ext>
            </a:extLst>
          </p:cNvPr>
          <p:cNvCxnSpPr>
            <a:endCxn id="169" idx="3"/>
          </p:cNvCxnSpPr>
          <p:nvPr/>
        </p:nvCxnSpPr>
        <p:spPr>
          <a:xfrm flipH="1">
            <a:off x="9851754" y="8173156"/>
            <a:ext cx="1257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E6905363-A9D5-4D0F-B723-C70A18C74718}"/>
              </a:ext>
            </a:extLst>
          </p:cNvPr>
          <p:cNvSpPr/>
          <p:nvPr/>
        </p:nvSpPr>
        <p:spPr>
          <a:xfrm>
            <a:off x="7242203" y="12238400"/>
            <a:ext cx="1830344" cy="379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Start Car Wash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F36C9D7E-8441-4670-9000-638F78521AAD}"/>
              </a:ext>
            </a:extLst>
          </p:cNvPr>
          <p:cNvCxnSpPr>
            <a:stCxn id="260" idx="2"/>
            <a:endCxn id="257" idx="0"/>
          </p:cNvCxnSpPr>
          <p:nvPr/>
        </p:nvCxnSpPr>
        <p:spPr>
          <a:xfrm flipH="1">
            <a:off x="8157380" y="11111205"/>
            <a:ext cx="1" cy="38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52F1A46D-4915-4FAD-BE2B-79F838DF7447}"/>
              </a:ext>
            </a:extLst>
          </p:cNvPr>
          <p:cNvCxnSpPr>
            <a:stCxn id="257" idx="2"/>
            <a:endCxn id="273" idx="0"/>
          </p:cNvCxnSpPr>
          <p:nvPr/>
        </p:nvCxnSpPr>
        <p:spPr>
          <a:xfrm>
            <a:off x="8157375" y="11871456"/>
            <a:ext cx="0" cy="36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6BE76920-E185-4F3E-853A-C5A505B8D494}"/>
              </a:ext>
            </a:extLst>
          </p:cNvPr>
          <p:cNvCxnSpPr>
            <a:stCxn id="273" idx="1"/>
            <a:endCxn id="135" idx="3"/>
          </p:cNvCxnSpPr>
          <p:nvPr/>
        </p:nvCxnSpPr>
        <p:spPr>
          <a:xfrm rot="10800000">
            <a:off x="3643891" y="6179675"/>
            <a:ext cx="3598317" cy="62487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E52F3BE-E067-4EB9-B421-A3874658D24B}"/>
              </a:ext>
            </a:extLst>
          </p:cNvPr>
          <p:cNvSpPr/>
          <p:nvPr/>
        </p:nvSpPr>
        <p:spPr>
          <a:xfrm>
            <a:off x="10849245" y="1680867"/>
            <a:ext cx="1459487" cy="4490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Check Stats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224DC9-C711-4D68-B966-E89F7BD4F55B}"/>
              </a:ext>
            </a:extLst>
          </p:cNvPr>
          <p:cNvCxnSpPr>
            <a:stCxn id="5" idx="3"/>
            <a:endCxn id="62" idx="0"/>
          </p:cNvCxnSpPr>
          <p:nvPr/>
        </p:nvCxnSpPr>
        <p:spPr>
          <a:xfrm>
            <a:off x="6717761" y="646395"/>
            <a:ext cx="4861228" cy="1034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3FE5251-C7B2-4448-AF8B-1AC2FED049AC}"/>
              </a:ext>
            </a:extLst>
          </p:cNvPr>
          <p:cNvSpPr/>
          <p:nvPr/>
        </p:nvSpPr>
        <p:spPr>
          <a:xfrm>
            <a:off x="10849244" y="2772513"/>
            <a:ext cx="1459487" cy="379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Verify Admin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C1C724-CAA9-44D0-98FD-D4BF38D07219}"/>
              </a:ext>
            </a:extLst>
          </p:cNvPr>
          <p:cNvCxnSpPr>
            <a:stCxn id="62" idx="2"/>
            <a:endCxn id="65" idx="0"/>
          </p:cNvCxnSpPr>
          <p:nvPr/>
        </p:nvCxnSpPr>
        <p:spPr>
          <a:xfrm flipH="1">
            <a:off x="11578988" y="2129939"/>
            <a:ext cx="1" cy="64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C4D3AFF-1C73-4872-ABB4-13C3CE882DB1}"/>
              </a:ext>
            </a:extLst>
          </p:cNvPr>
          <p:cNvSpPr/>
          <p:nvPr/>
        </p:nvSpPr>
        <p:spPr>
          <a:xfrm>
            <a:off x="10849244" y="3786115"/>
            <a:ext cx="1459487" cy="379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06" tIns="41453" rIns="82906" bIns="414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32" dirty="0"/>
              <a:t>Show Stats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32C60E-5226-4C15-981C-01BDC20BD08E}"/>
              </a:ext>
            </a:extLst>
          </p:cNvPr>
          <p:cNvCxnSpPr>
            <a:stCxn id="65" idx="2"/>
            <a:endCxn id="68" idx="0"/>
          </p:cNvCxnSpPr>
          <p:nvPr/>
        </p:nvCxnSpPr>
        <p:spPr>
          <a:xfrm>
            <a:off x="11578988" y="3152497"/>
            <a:ext cx="0" cy="63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F97C76E-1D6B-4BA8-A912-07FDC953ACD7}"/>
              </a:ext>
            </a:extLst>
          </p:cNvPr>
          <p:cNvCxnSpPr>
            <a:stCxn id="68" idx="3"/>
            <a:endCxn id="5" idx="3"/>
          </p:cNvCxnSpPr>
          <p:nvPr/>
        </p:nvCxnSpPr>
        <p:spPr>
          <a:xfrm flipH="1" flipV="1">
            <a:off x="6717761" y="646395"/>
            <a:ext cx="5590970" cy="3329712"/>
          </a:xfrm>
          <a:prstGeom prst="bentConnector3">
            <a:avLst>
              <a:gd name="adj1" fmla="val -40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86A556BF-708B-46B3-8293-68EBD9A08490}"/>
              </a:ext>
            </a:extLst>
          </p:cNvPr>
          <p:cNvCxnSpPr>
            <a:stCxn id="74" idx="3"/>
          </p:cNvCxnSpPr>
          <p:nvPr/>
        </p:nvCxnSpPr>
        <p:spPr>
          <a:xfrm flipV="1">
            <a:off x="9761959" y="646395"/>
            <a:ext cx="3825704" cy="40184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FEE4BF6-4910-491C-88F8-7DE2A8A85B5E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717761" y="646395"/>
            <a:ext cx="6869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1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70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Drejer</dc:creator>
  <cp:lastModifiedBy>Markus Drejer</cp:lastModifiedBy>
  <cp:revision>8</cp:revision>
  <dcterms:created xsi:type="dcterms:W3CDTF">2018-10-17T20:57:45Z</dcterms:created>
  <dcterms:modified xsi:type="dcterms:W3CDTF">2018-10-18T07:40:52Z</dcterms:modified>
</cp:coreProperties>
</file>