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1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67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8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10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8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33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4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37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F0B0-7BE4-044E-A951-28B5D24A4FFC}" type="datetimeFigureOut">
              <a:rPr lang="de-DE" smtClean="0"/>
              <a:t>21.02.18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E4C7-3E7A-4E43-83E4-C08059ABB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9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563952" y="1388730"/>
            <a:ext cx="2658909" cy="249423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530989" y="2251126"/>
            <a:ext cx="2743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Arial Black"/>
                <a:cs typeface="Arial Black"/>
              </a:rPr>
              <a:t>WhoAmI</a:t>
            </a:r>
            <a:endParaRPr lang="de-DE" sz="44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9068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Jetter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Joachim Kittelberger</dc:creator>
  <cp:lastModifiedBy>Joachim Kittelberger</cp:lastModifiedBy>
  <cp:revision>4</cp:revision>
  <dcterms:created xsi:type="dcterms:W3CDTF">2018-02-17T15:02:15Z</dcterms:created>
  <dcterms:modified xsi:type="dcterms:W3CDTF">2018-02-21T14:20:42Z</dcterms:modified>
</cp:coreProperties>
</file>