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02" y="1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Y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X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Movement1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対象機器</a:t>
            </a:r>
            <a:r>
              <a:rPr lang="en-US" altLang="ja-JP" sz="1400" b="1" dirty="0" smtClean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対象機器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en-US" altLang="ja-JP" sz="1400" b="1" dirty="0" smtClean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Movement2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25" y="2997445"/>
            <a:ext cx="6675699" cy="3054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98" y="3002534"/>
            <a:ext cx="5779509" cy="2914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1" y="4939165"/>
            <a:ext cx="4224894" cy="96934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2488</Words>
  <Application>Microsoft Office PowerPoint</Application>
  <PresentationFormat>画面に合わせる (4:3)</PresentationFormat>
  <Paragraphs>481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2021-03-02T04:48:36Z</dcterms:modified>
</cp:coreProperties>
</file>