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913" r:id="rId1"/>
  </p:sldMasterIdLst>
  <p:notesMasterIdLst>
    <p:notesMasterId r:id="rId31"/>
  </p:notesMasterIdLst>
  <p:handoutMasterIdLst>
    <p:handoutMasterId r:id="rId32"/>
  </p:handoutMasterIdLst>
  <p:sldIdLst>
    <p:sldId id="262" r:id="rId2"/>
    <p:sldId id="265" r:id="rId3"/>
    <p:sldId id="269" r:id="rId4"/>
    <p:sldId id="270" r:id="rId5"/>
    <p:sldId id="273" r:id="rId6"/>
    <p:sldId id="274" r:id="rId7"/>
    <p:sldId id="263" r:id="rId8"/>
    <p:sldId id="275" r:id="rId9"/>
    <p:sldId id="278" r:id="rId10"/>
    <p:sldId id="305" r:id="rId11"/>
    <p:sldId id="279" r:id="rId12"/>
    <p:sldId id="306" r:id="rId13"/>
    <p:sldId id="327" r:id="rId14"/>
    <p:sldId id="292" r:id="rId15"/>
    <p:sldId id="318" r:id="rId16"/>
    <p:sldId id="309" r:id="rId17"/>
    <p:sldId id="311" r:id="rId18"/>
    <p:sldId id="312" r:id="rId19"/>
    <p:sldId id="313" r:id="rId20"/>
    <p:sldId id="314" r:id="rId21"/>
    <p:sldId id="319" r:id="rId22"/>
    <p:sldId id="315" r:id="rId23"/>
    <p:sldId id="298" r:id="rId24"/>
    <p:sldId id="290" r:id="rId25"/>
    <p:sldId id="321" r:id="rId26"/>
    <p:sldId id="322" r:id="rId27"/>
    <p:sldId id="323" r:id="rId28"/>
    <p:sldId id="324" r:id="rId29"/>
    <p:sldId id="328" r:id="rId30"/>
  </p:sldIdLst>
  <p:sldSz cx="9144000" cy="5143500" type="screen16x9"/>
  <p:notesSz cx="6807200" cy="99393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94ED785D-68E6-4C5F-8753-2E8726964690}">
          <p14:sldIdLst>
            <p14:sldId id="262"/>
          </p14:sldIdLst>
        </p14:section>
        <p14:section name="Introduction" id="{F6B63741-2F7F-448C-8F4B-26E393EB6C79}">
          <p14:sldIdLst>
            <p14:sldId id="265"/>
            <p14:sldId id="269"/>
            <p14:sldId id="270"/>
            <p14:sldId id="273"/>
            <p14:sldId id="274"/>
          </p14:sldIdLst>
        </p14:section>
        <p14:section name="現行システムの構築・運用に携わるITエンジニアの「苦」" id="{5302FC3F-CB23-4F97-907E-5713CCB08C62}">
          <p14:sldIdLst>
            <p14:sldId id="263"/>
            <p14:sldId id="275"/>
            <p14:sldId id="278"/>
            <p14:sldId id="305"/>
            <p14:sldId id="279"/>
            <p14:sldId id="306"/>
          </p14:sldIdLst>
        </p14:section>
        <p14:section name="Exastro IT Automation" id="{88A61FCE-504A-42E9-8868-AC657BE546A8}">
          <p14:sldIdLst>
            <p14:sldId id="327"/>
            <p14:sldId id="292"/>
            <p14:sldId id="318"/>
            <p14:sldId id="309"/>
            <p14:sldId id="311"/>
            <p14:sldId id="312"/>
            <p14:sldId id="313"/>
            <p14:sldId id="314"/>
            <p14:sldId id="319"/>
            <p14:sldId id="315"/>
            <p14:sldId id="298"/>
          </p14:sldIdLst>
        </p14:section>
        <p14:section name="Exastro IT Automation (ITA) を少しディープダイブ" id="{1330CFB1-F7F6-4BC0-B37C-C559790F02D6}">
          <p14:sldIdLst>
            <p14:sldId id="290"/>
            <p14:sldId id="321"/>
            <p14:sldId id="322"/>
            <p14:sldId id="323"/>
            <p14:sldId id="324"/>
            <p14:sldId id="328"/>
          </p14:sldIdLst>
        </p14:section>
      </p14:sectionLst>
    </p:ext>
    <p:ext uri="{EFAFB233-063F-42B5-8137-9DF3F51BA10A}">
      <p15:sldGuideLst xmlns:p15="http://schemas.microsoft.com/office/powerpoint/2012/main">
        <p15:guide id="1" orient="horz" pos="1620">
          <p15:clr>
            <a:srgbClr val="A4A3A4"/>
          </p15:clr>
        </p15:guide>
        <p15:guide id="2" orient="horz" pos="3026" userDrawn="1">
          <p15:clr>
            <a:srgbClr val="A4A3A4"/>
          </p15:clr>
        </p15:guide>
        <p15:guide id="3" pos="2699" userDrawn="1">
          <p15:clr>
            <a:srgbClr val="A4A3A4"/>
          </p15:clr>
        </p15:guide>
        <p15:guide id="4" pos="249" userDrawn="1">
          <p15:clr>
            <a:srgbClr val="A4A3A4"/>
          </p15:clr>
        </p15:guide>
        <p15:guide id="5" pos="5624" userDrawn="1">
          <p15:clr>
            <a:srgbClr val="A4A3A4"/>
          </p15:clr>
        </p15:guide>
      </p15:sldGuideLst>
    </p:ext>
    <p:ext uri="{2D200454-40CA-4A62-9FC3-DE9A4176ACB9}">
      <p15:notesGuideLst xmlns:p15="http://schemas.microsoft.com/office/powerpoint/2012/main">
        <p15:guide id="1" orient="horz" pos="3130" userDrawn="1">
          <p15:clr>
            <a:srgbClr val="A4A3A4"/>
          </p15:clr>
        </p15:guide>
        <p15:guide id="2" pos="214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44E28"/>
    <a:srgbClr val="002B62"/>
    <a:srgbClr val="FFFFCC"/>
    <a:srgbClr val="DFD6E6"/>
    <a:srgbClr val="FFD5AB"/>
    <a:srgbClr val="CBEBB3"/>
    <a:srgbClr val="C7E6A4"/>
    <a:srgbClr val="FFCC99"/>
    <a:srgbClr val="DDD4E4"/>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06" autoAdjust="0"/>
    <p:restoredTop sz="95494" autoAdjust="0"/>
  </p:normalViewPr>
  <p:slideViewPr>
    <p:cSldViewPr snapToGrid="0" snapToObjects="1">
      <p:cViewPr varScale="1">
        <p:scale>
          <a:sx n="152" d="100"/>
          <a:sy n="152" d="100"/>
        </p:scale>
        <p:origin x="744" y="108"/>
      </p:cViewPr>
      <p:guideLst>
        <p:guide orient="horz" pos="1620"/>
        <p:guide orient="horz" pos="3026"/>
        <p:guide pos="2699"/>
        <p:guide pos="249"/>
        <p:guide pos="5624"/>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75" d="100"/>
          <a:sy n="75" d="100"/>
        </p:scale>
        <p:origin x="2184" y="78"/>
      </p:cViewPr>
      <p:guideLst>
        <p:guide orient="horz" pos="3130"/>
        <p:guide pos="2145"/>
      </p:guideLst>
    </p:cSldViewPr>
  </p:notesViewPr>
  <p:gridSpacing cx="36004" cy="36004"/>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9787" cy="496967"/>
          </a:xfrm>
          <a:prstGeom prst="rect">
            <a:avLst/>
          </a:prstGeom>
        </p:spPr>
        <p:txBody>
          <a:bodyPr vert="horz" lIns="92229" tIns="46115" rIns="92229" bIns="46115"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5839" y="0"/>
            <a:ext cx="2949787" cy="496967"/>
          </a:xfrm>
          <a:prstGeom prst="rect">
            <a:avLst/>
          </a:prstGeom>
        </p:spPr>
        <p:txBody>
          <a:bodyPr vert="horz" lIns="92229" tIns="46115" rIns="92229" bIns="46115" rtlCol="0"/>
          <a:lstStyle>
            <a:lvl1pPr algn="r">
              <a:defRPr sz="1200"/>
            </a:lvl1pPr>
          </a:lstStyle>
          <a:p>
            <a:fld id="{D829EBEE-5DBD-45D0-BA62-80122688BEB8}" type="datetimeFigureOut">
              <a:rPr kumimoji="1" lang="ja-JP" altLang="en-US" smtClean="0"/>
              <a:t>2021/7/9</a:t>
            </a:fld>
            <a:endParaRPr kumimoji="1" lang="ja-JP" altLang="en-US"/>
          </a:p>
        </p:txBody>
      </p:sp>
      <p:sp>
        <p:nvSpPr>
          <p:cNvPr id="4" name="フッター プレースホルダー 3"/>
          <p:cNvSpPr>
            <a:spLocks noGrp="1"/>
          </p:cNvSpPr>
          <p:nvPr>
            <p:ph type="ftr" sz="quarter" idx="2"/>
          </p:nvPr>
        </p:nvSpPr>
        <p:spPr>
          <a:xfrm>
            <a:off x="2" y="9440646"/>
            <a:ext cx="2949787" cy="496967"/>
          </a:xfrm>
          <a:prstGeom prst="rect">
            <a:avLst/>
          </a:prstGeom>
        </p:spPr>
        <p:txBody>
          <a:bodyPr vert="horz" lIns="92229" tIns="46115" rIns="92229" bIns="46115"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5839" y="9440646"/>
            <a:ext cx="2949787" cy="496967"/>
          </a:xfrm>
          <a:prstGeom prst="rect">
            <a:avLst/>
          </a:prstGeom>
        </p:spPr>
        <p:txBody>
          <a:bodyPr vert="horz" lIns="92229" tIns="46115" rIns="92229" bIns="46115" rtlCol="0" anchor="b"/>
          <a:lstStyle>
            <a:lvl1pPr algn="r">
              <a:defRPr sz="1200"/>
            </a:lvl1pPr>
          </a:lstStyle>
          <a:p>
            <a:fld id="{6322DB22-2E22-491B-AA6C-F689DB200DBB}" type="slidenum">
              <a:rPr kumimoji="1" lang="ja-JP" altLang="en-US" smtClean="0"/>
              <a:t>‹#›</a:t>
            </a:fld>
            <a:endParaRPr kumimoji="1" lang="ja-JP" altLang="en-US"/>
          </a:p>
        </p:txBody>
      </p:sp>
    </p:spTree>
    <p:extLst>
      <p:ext uri="{BB962C8B-B14F-4D97-AF65-F5344CB8AC3E}">
        <p14:creationId xmlns:p14="http://schemas.microsoft.com/office/powerpoint/2010/main" val="163105054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2" y="0"/>
            <a:ext cx="2949787" cy="288000"/>
          </a:xfrm>
          <a:prstGeom prst="rect">
            <a:avLst/>
          </a:prstGeom>
        </p:spPr>
        <p:txBody>
          <a:bodyPr vert="horz" lIns="92229" tIns="46115" rIns="92229" bIns="46115" rtlCol="0"/>
          <a:lstStyle>
            <a:lvl1pPr algn="l">
              <a:defRPr sz="1000"/>
            </a:lvl1pPr>
          </a:lstStyle>
          <a:p>
            <a:endParaRPr lang="ja-JP" altLang="en-US" dirty="0"/>
          </a:p>
        </p:txBody>
      </p:sp>
      <p:sp>
        <p:nvSpPr>
          <p:cNvPr id="3" name="日付プレースホルダー 2"/>
          <p:cNvSpPr>
            <a:spLocks noGrp="1"/>
          </p:cNvSpPr>
          <p:nvPr>
            <p:ph type="dt" idx="1"/>
          </p:nvPr>
        </p:nvSpPr>
        <p:spPr>
          <a:xfrm>
            <a:off x="3855839" y="0"/>
            <a:ext cx="2949787" cy="288000"/>
          </a:xfrm>
          <a:prstGeom prst="rect">
            <a:avLst/>
          </a:prstGeom>
        </p:spPr>
        <p:txBody>
          <a:bodyPr vert="horz" lIns="92229" tIns="46115" rIns="92229" bIns="46115" rtlCol="0"/>
          <a:lstStyle>
            <a:lvl1pPr algn="r">
              <a:defRPr sz="1000"/>
            </a:lvl1pPr>
          </a:lstStyle>
          <a:p>
            <a:fld id="{4B26993D-C081-44EB-B0F5-A9F467792B62}" type="datetimeFigureOut">
              <a:rPr lang="ja-JP" altLang="en-US" smtClean="0"/>
              <a:pPr/>
              <a:t>2021/7/9</a:t>
            </a:fld>
            <a:endParaRPr lang="ja-JP" altLang="en-US"/>
          </a:p>
        </p:txBody>
      </p:sp>
      <p:sp>
        <p:nvSpPr>
          <p:cNvPr id="4" name="スライド イメージ プレースホルダー 3"/>
          <p:cNvSpPr>
            <a:spLocks noGrp="1" noRot="1" noChangeAspect="1"/>
          </p:cNvSpPr>
          <p:nvPr>
            <p:ph type="sldImg" idx="2"/>
          </p:nvPr>
        </p:nvSpPr>
        <p:spPr>
          <a:xfrm>
            <a:off x="93663" y="369888"/>
            <a:ext cx="6619875" cy="3724275"/>
          </a:xfrm>
          <a:prstGeom prst="rect">
            <a:avLst/>
          </a:prstGeom>
          <a:noFill/>
          <a:ln w="12700">
            <a:solidFill>
              <a:prstClr val="black"/>
            </a:solidFill>
          </a:ln>
        </p:spPr>
        <p:txBody>
          <a:bodyPr vert="horz" lIns="92229" tIns="46115" rIns="92229" bIns="46115" rtlCol="0" anchor="ctr"/>
          <a:lstStyle/>
          <a:p>
            <a:endParaRPr lang="ja-JP" altLang="en-US"/>
          </a:p>
        </p:txBody>
      </p:sp>
      <p:sp>
        <p:nvSpPr>
          <p:cNvPr id="5" name="ノート プレースホルダー 4"/>
          <p:cNvSpPr>
            <a:spLocks noGrp="1"/>
          </p:cNvSpPr>
          <p:nvPr>
            <p:ph type="body" sz="quarter" idx="3"/>
          </p:nvPr>
        </p:nvSpPr>
        <p:spPr>
          <a:xfrm>
            <a:off x="91601" y="4235823"/>
            <a:ext cx="6624000" cy="5328000"/>
          </a:xfrm>
          <a:prstGeom prst="rect">
            <a:avLst/>
          </a:prstGeom>
        </p:spPr>
        <p:txBody>
          <a:bodyPr vert="horz" lIns="0" tIns="46115" rIns="0" bIns="46115" rtlCol="0"/>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a:p>
            <a:pPr lvl="4"/>
            <a:r>
              <a:rPr kumimoji="1" lang="ja-JP" altLang="en-US" dirty="0" smtClean="0"/>
              <a:t>第 </a:t>
            </a:r>
            <a:r>
              <a:rPr kumimoji="1" lang="en-US" altLang="ja-JP" dirty="0" smtClean="0"/>
              <a:t>5 </a:t>
            </a:r>
            <a:r>
              <a:rPr kumimoji="1" lang="ja-JP" altLang="en-US" dirty="0" smtClean="0"/>
              <a:t>レベル</a:t>
            </a:r>
            <a:endParaRPr kumimoji="1" lang="ja-JP" altLang="en-US" dirty="0"/>
          </a:p>
        </p:txBody>
      </p:sp>
      <p:sp>
        <p:nvSpPr>
          <p:cNvPr id="6" name="フッター プレースホルダー 5"/>
          <p:cNvSpPr>
            <a:spLocks noGrp="1"/>
          </p:cNvSpPr>
          <p:nvPr>
            <p:ph type="ftr" sz="quarter" idx="4"/>
          </p:nvPr>
        </p:nvSpPr>
        <p:spPr>
          <a:xfrm>
            <a:off x="2" y="9651338"/>
            <a:ext cx="2949787" cy="288000"/>
          </a:xfrm>
          <a:prstGeom prst="rect">
            <a:avLst/>
          </a:prstGeom>
        </p:spPr>
        <p:txBody>
          <a:bodyPr vert="horz" lIns="92229" tIns="46115" rIns="92229" bIns="46115" rtlCol="0" anchor="b"/>
          <a:lstStyle>
            <a:lvl1pPr algn="l">
              <a:defRPr sz="1000"/>
            </a:lvl1pPr>
          </a:lstStyle>
          <a:p>
            <a:endParaRPr lang="ja-JP" altLang="en-US" dirty="0"/>
          </a:p>
        </p:txBody>
      </p:sp>
      <p:sp>
        <p:nvSpPr>
          <p:cNvPr id="7" name="スライド番号プレースホルダー 6"/>
          <p:cNvSpPr>
            <a:spLocks noGrp="1"/>
          </p:cNvSpPr>
          <p:nvPr>
            <p:ph type="sldNum" sz="quarter" idx="5"/>
          </p:nvPr>
        </p:nvSpPr>
        <p:spPr>
          <a:xfrm>
            <a:off x="3855839" y="9651338"/>
            <a:ext cx="2949787" cy="288000"/>
          </a:xfrm>
          <a:prstGeom prst="rect">
            <a:avLst/>
          </a:prstGeom>
        </p:spPr>
        <p:txBody>
          <a:bodyPr vert="horz" lIns="92229" tIns="46115" rIns="92229" bIns="46115" rtlCol="0" anchor="b"/>
          <a:lstStyle>
            <a:lvl1pPr algn="r">
              <a:defRPr sz="1000"/>
            </a:lvl1pPr>
          </a:lstStyle>
          <a:p>
            <a:fld id="{CFBBA293-708C-4261-9FD1-AE04041D5F79}" type="slidenum">
              <a:rPr lang="ja-JP" altLang="en-US" smtClean="0"/>
              <a:pPr/>
              <a:t>‹#›</a:t>
            </a:fld>
            <a:endParaRPr lang="ja-JP" altLang="en-US"/>
          </a:p>
        </p:txBody>
      </p:sp>
    </p:spTree>
    <p:extLst>
      <p:ext uri="{BB962C8B-B14F-4D97-AF65-F5344CB8AC3E}">
        <p14:creationId xmlns:p14="http://schemas.microsoft.com/office/powerpoint/2010/main" val="452502958"/>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kumimoji="1" sz="1100" kern="1200">
        <a:solidFill>
          <a:schemeClr val="tx1"/>
        </a:solidFill>
        <a:latin typeface="+mn-lt"/>
        <a:ea typeface="+mn-ea"/>
        <a:cs typeface="+mn-cs"/>
      </a:defRPr>
    </a:lvl1pPr>
    <a:lvl2pPr marL="136525" indent="0" algn="l" defTabSz="914400" rtl="0" eaLnBrk="1" latinLnBrk="0" hangingPunct="1">
      <a:spcBef>
        <a:spcPts val="200"/>
      </a:spcBef>
      <a:defRPr kumimoji="1" sz="1050" kern="1200">
        <a:solidFill>
          <a:schemeClr val="tx1"/>
        </a:solidFill>
        <a:latin typeface="+mn-lt"/>
        <a:ea typeface="+mn-ea"/>
        <a:cs typeface="+mn-cs"/>
      </a:defRPr>
    </a:lvl2pPr>
    <a:lvl3pPr marL="273600" algn="l" defTabSz="914400" rtl="0" eaLnBrk="1" latinLnBrk="0" hangingPunct="1">
      <a:spcBef>
        <a:spcPts val="200"/>
      </a:spcBef>
      <a:defRPr kumimoji="1" sz="1050" kern="1200">
        <a:solidFill>
          <a:schemeClr val="tx1"/>
        </a:solidFill>
        <a:latin typeface="+mn-lt"/>
        <a:ea typeface="+mn-ea"/>
        <a:cs typeface="+mn-cs"/>
      </a:defRPr>
    </a:lvl3pPr>
    <a:lvl4pPr marL="403225" indent="0" algn="l" defTabSz="914400" rtl="0" eaLnBrk="1" latinLnBrk="0" hangingPunct="1">
      <a:spcBef>
        <a:spcPts val="200"/>
      </a:spcBef>
      <a:defRPr kumimoji="1" sz="1050" kern="1200">
        <a:solidFill>
          <a:schemeClr val="tx1"/>
        </a:solidFill>
        <a:latin typeface="+mn-lt"/>
        <a:ea typeface="+mn-ea"/>
        <a:cs typeface="+mn-cs"/>
      </a:defRPr>
    </a:lvl4pPr>
    <a:lvl5pPr marL="531813" indent="0" algn="l" defTabSz="914400" rtl="0" eaLnBrk="1" latinLnBrk="0" hangingPunct="1">
      <a:spcBef>
        <a:spcPts val="200"/>
      </a:spcBef>
      <a:defRPr kumimoji="1" sz="105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14</a:t>
            </a:fld>
            <a:endParaRPr kumimoji="1" lang="ja-JP" altLang="en-US" dirty="0"/>
          </a:p>
        </p:txBody>
      </p:sp>
    </p:spTree>
    <p:extLst>
      <p:ext uri="{BB962C8B-B14F-4D97-AF65-F5344CB8AC3E}">
        <p14:creationId xmlns:p14="http://schemas.microsoft.com/office/powerpoint/2010/main" val="3633307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25</a:t>
            </a:fld>
            <a:endParaRPr kumimoji="1" lang="ja-JP" altLang="en-US" dirty="0"/>
          </a:p>
        </p:txBody>
      </p:sp>
    </p:spTree>
    <p:extLst>
      <p:ext uri="{BB962C8B-B14F-4D97-AF65-F5344CB8AC3E}">
        <p14:creationId xmlns:p14="http://schemas.microsoft.com/office/powerpoint/2010/main" val="3498813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26</a:t>
            </a:fld>
            <a:endParaRPr kumimoji="1" lang="ja-JP" altLang="en-US" dirty="0"/>
          </a:p>
        </p:txBody>
      </p:sp>
    </p:spTree>
    <p:extLst>
      <p:ext uri="{BB962C8B-B14F-4D97-AF65-F5344CB8AC3E}">
        <p14:creationId xmlns:p14="http://schemas.microsoft.com/office/powerpoint/2010/main" val="11923898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27</a:t>
            </a:fld>
            <a:endParaRPr kumimoji="1" lang="ja-JP" altLang="en-US" dirty="0"/>
          </a:p>
        </p:txBody>
      </p:sp>
    </p:spTree>
    <p:extLst>
      <p:ext uri="{BB962C8B-B14F-4D97-AF65-F5344CB8AC3E}">
        <p14:creationId xmlns:p14="http://schemas.microsoft.com/office/powerpoint/2010/main" val="2512053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28</a:t>
            </a:fld>
            <a:endParaRPr kumimoji="1" lang="ja-JP" altLang="en-US" dirty="0"/>
          </a:p>
        </p:txBody>
      </p:sp>
    </p:spTree>
    <p:extLst>
      <p:ext uri="{BB962C8B-B14F-4D97-AF65-F5344CB8AC3E}">
        <p14:creationId xmlns:p14="http://schemas.microsoft.com/office/powerpoint/2010/main" val="9009729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15</a:t>
            </a:fld>
            <a:endParaRPr kumimoji="1" lang="ja-JP" altLang="en-US" dirty="0"/>
          </a:p>
        </p:txBody>
      </p:sp>
    </p:spTree>
    <p:extLst>
      <p:ext uri="{BB962C8B-B14F-4D97-AF65-F5344CB8AC3E}">
        <p14:creationId xmlns:p14="http://schemas.microsoft.com/office/powerpoint/2010/main" val="26654590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16</a:t>
            </a:fld>
            <a:endParaRPr kumimoji="1" lang="ja-JP" altLang="en-US" dirty="0"/>
          </a:p>
        </p:txBody>
      </p:sp>
    </p:spTree>
    <p:extLst>
      <p:ext uri="{BB962C8B-B14F-4D97-AF65-F5344CB8AC3E}">
        <p14:creationId xmlns:p14="http://schemas.microsoft.com/office/powerpoint/2010/main" val="17127927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17</a:t>
            </a:fld>
            <a:endParaRPr kumimoji="1" lang="ja-JP" altLang="en-US" dirty="0"/>
          </a:p>
        </p:txBody>
      </p:sp>
    </p:spTree>
    <p:extLst>
      <p:ext uri="{BB962C8B-B14F-4D97-AF65-F5344CB8AC3E}">
        <p14:creationId xmlns:p14="http://schemas.microsoft.com/office/powerpoint/2010/main" val="3734081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18</a:t>
            </a:fld>
            <a:endParaRPr kumimoji="1" lang="ja-JP" altLang="en-US" dirty="0"/>
          </a:p>
        </p:txBody>
      </p:sp>
    </p:spTree>
    <p:extLst>
      <p:ext uri="{BB962C8B-B14F-4D97-AF65-F5344CB8AC3E}">
        <p14:creationId xmlns:p14="http://schemas.microsoft.com/office/powerpoint/2010/main" val="4054653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19</a:t>
            </a:fld>
            <a:endParaRPr kumimoji="1" lang="ja-JP" altLang="en-US" dirty="0"/>
          </a:p>
        </p:txBody>
      </p:sp>
    </p:spTree>
    <p:extLst>
      <p:ext uri="{BB962C8B-B14F-4D97-AF65-F5344CB8AC3E}">
        <p14:creationId xmlns:p14="http://schemas.microsoft.com/office/powerpoint/2010/main" val="36593276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20</a:t>
            </a:fld>
            <a:endParaRPr kumimoji="1" lang="ja-JP" altLang="en-US" dirty="0"/>
          </a:p>
        </p:txBody>
      </p:sp>
    </p:spTree>
    <p:extLst>
      <p:ext uri="{BB962C8B-B14F-4D97-AF65-F5344CB8AC3E}">
        <p14:creationId xmlns:p14="http://schemas.microsoft.com/office/powerpoint/2010/main" val="3089423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21</a:t>
            </a:fld>
            <a:endParaRPr kumimoji="1" lang="ja-JP" altLang="en-US" dirty="0"/>
          </a:p>
        </p:txBody>
      </p:sp>
    </p:spTree>
    <p:extLst>
      <p:ext uri="{BB962C8B-B14F-4D97-AF65-F5344CB8AC3E}">
        <p14:creationId xmlns:p14="http://schemas.microsoft.com/office/powerpoint/2010/main" val="3337545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B7D1F297-0B9B-4D28-8977-2AA9A46648FD}" type="slidenum">
              <a:rPr kumimoji="1" lang="ja-JP" altLang="en-US" smtClean="0"/>
              <a:t>22</a:t>
            </a:fld>
            <a:endParaRPr kumimoji="1" lang="ja-JP" altLang="en-US" dirty="0"/>
          </a:p>
        </p:txBody>
      </p:sp>
    </p:spTree>
    <p:extLst>
      <p:ext uri="{BB962C8B-B14F-4D97-AF65-F5344CB8AC3E}">
        <p14:creationId xmlns:p14="http://schemas.microsoft.com/office/powerpoint/2010/main" val="147195591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3" name="Background_Title"/>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0"/>
            <a:ext cx="9143999" cy="5143500"/>
          </a:xfrm>
          <a:prstGeom prst="rect">
            <a:avLst/>
          </a:prstGeom>
        </p:spPr>
      </p:pic>
      <p:sp>
        <p:nvSpPr>
          <p:cNvPr id="4" name="タイトル"/>
          <p:cNvSpPr>
            <a:spLocks noGrp="1"/>
          </p:cNvSpPr>
          <p:nvPr>
            <p:ph type="title" hasCustomPrompt="1"/>
          </p:nvPr>
        </p:nvSpPr>
        <p:spPr bwMode="gray">
          <a:xfrm>
            <a:off x="179513" y="2319940"/>
            <a:ext cx="8784000" cy="405683"/>
          </a:xfrm>
        </p:spPr>
        <p:txBody>
          <a:bodyPr anchor="b" anchorCtr="0">
            <a:spAutoFit/>
          </a:bodyPr>
          <a:lstStyle>
            <a:lvl1pPr algn="ctr">
              <a:defRPr sz="2400">
                <a:solidFill>
                  <a:schemeClr val="accent6"/>
                </a:solidFill>
                <a:effectLst/>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a:xfrm>
            <a:off x="186773" y="195420"/>
            <a:ext cx="6372000" cy="270000"/>
          </a:xfrm>
        </p:spPr>
        <p:txBody>
          <a:bodyPr>
            <a:noAutofit/>
          </a:bodyPr>
          <a:lstStyle>
            <a:lvl1pPr marL="0" indent="0">
              <a:buNone/>
              <a:defRPr sz="1350"/>
            </a:lvl1pPr>
          </a:lstStyle>
          <a:p>
            <a:r>
              <a:rPr lang="ja-JP" altLang="en-US" dirty="0" smtClean="0"/>
              <a:t>宛先がある場合は入力</a:t>
            </a:r>
            <a:endParaRPr lang="ja-JP" altLang="en-US" dirty="0"/>
          </a:p>
        </p:txBody>
      </p:sp>
      <p:sp>
        <p:nvSpPr>
          <p:cNvPr id="5" name="テキスト プレースホルダー"/>
          <p:cNvSpPr>
            <a:spLocks noGrp="1"/>
          </p:cNvSpPr>
          <p:nvPr>
            <p:ph type="body" sz="quarter" idx="10" hasCustomPrompt="1"/>
          </p:nvPr>
        </p:nvSpPr>
        <p:spPr bwMode="gray">
          <a:xfrm>
            <a:off x="179514" y="4516020"/>
            <a:ext cx="6552727" cy="323165"/>
          </a:xfrm>
        </p:spPr>
        <p:txBody>
          <a:bodyPr wrap="square">
            <a:spAutoFit/>
          </a:bodyPr>
          <a:lstStyle>
            <a:lvl1pPr marL="0" indent="0">
              <a:buNone/>
              <a:defRPr sz="1500" baseline="0">
                <a:solidFill>
                  <a:schemeClr val="bg1"/>
                </a:solidFill>
              </a:defRPr>
            </a:lvl1pPr>
            <a:lvl2pPr marL="54000" indent="0">
              <a:buNone/>
              <a:defRPr>
                <a:solidFill>
                  <a:schemeClr val="bg1"/>
                </a:solidFill>
              </a:defRPr>
            </a:lvl2pPr>
            <a:lvl3pPr marL="167222" indent="0">
              <a:buNone/>
              <a:defRPr>
                <a:solidFill>
                  <a:schemeClr val="bg1"/>
                </a:solidFill>
              </a:defRPr>
            </a:lvl3pPr>
            <a:lvl4pPr marL="245840" indent="0">
              <a:buNone/>
              <a:defRPr>
                <a:solidFill>
                  <a:schemeClr val="bg1"/>
                </a:solidFill>
              </a:defRPr>
            </a:lvl4pPr>
            <a:lvl5pPr marL="233550" indent="0">
              <a:buNone/>
              <a:defRPr>
                <a:solidFill>
                  <a:schemeClr val="bg1"/>
                </a:solidFill>
              </a:defRPr>
            </a:lvl5pPr>
          </a:lstStyle>
          <a:p>
            <a:pPr lvl="0"/>
            <a:r>
              <a:rPr kumimoji="1" lang="ja-JP" altLang="en-US" dirty="0" smtClean="0"/>
              <a:t>年月　部署名　氏名など　適宜改行</a:t>
            </a:r>
            <a:endParaRPr kumimoji="1" lang="ja-JP" altLang="en-US" dirty="0"/>
          </a:p>
        </p:txBody>
      </p:sp>
    </p:spTree>
    <p:extLst>
      <p:ext uri="{BB962C8B-B14F-4D97-AF65-F5344CB8AC3E}">
        <p14:creationId xmlns:p14="http://schemas.microsoft.com/office/powerpoint/2010/main" val="137683002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orporate Mark">
    <p:spTree>
      <p:nvGrpSpPr>
        <p:cNvPr id="1" name=""/>
        <p:cNvGrpSpPr/>
        <p:nvPr/>
      </p:nvGrpSpPr>
      <p:grpSpPr>
        <a:xfrm>
          <a:off x="0" y="0"/>
          <a:ext cx="0" cy="0"/>
          <a:chOff x="0" y="0"/>
          <a:chExt cx="0" cy="0"/>
        </a:xfrm>
      </p:grpSpPr>
      <p:pic>
        <p:nvPicPr>
          <p:cNvPr id="2"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9143999" cy="5143500"/>
          </a:xfrm>
          <a:prstGeom prst="rect">
            <a:avLst/>
          </a:prstGeom>
        </p:spPr>
      </p:pic>
    </p:spTree>
    <p:extLst>
      <p:ext uri="{BB962C8B-B14F-4D97-AF65-F5344CB8AC3E}">
        <p14:creationId xmlns:p14="http://schemas.microsoft.com/office/powerpoint/2010/main" val="3445274348"/>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Section Header">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388" y="2213564"/>
            <a:ext cx="8760432" cy="436461"/>
          </a:xfrm>
        </p:spPr>
        <p:txBody>
          <a:bodyPr vert="horz" wrap="square" lIns="91440" tIns="36000" rIns="91440" bIns="0" rtlCol="0" anchor="b">
            <a:spAutoFit/>
          </a:bodyPr>
          <a:lstStyle>
            <a:lvl1pPr>
              <a:defRPr lang="ja-JP" altLang="en-US" sz="2600" dirty="0">
                <a:solidFill>
                  <a:schemeClr val="bg1"/>
                </a:solidFill>
              </a:defRPr>
            </a:lvl1pPr>
          </a:lstStyle>
          <a:p>
            <a:pPr lvl="0"/>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2899172"/>
            <a:ext cx="6552852" cy="1126462"/>
          </a:xfrm>
        </p:spPr>
        <p:txBody>
          <a:bodyPr wrap="square">
            <a:spAutoFit/>
          </a:bodyPr>
          <a:lstStyle>
            <a:lvl1pPr marL="0" indent="0">
              <a:buNone/>
              <a:defRPr b="0"/>
            </a:lvl1pPr>
            <a:lvl2pPr marL="72000" indent="0">
              <a:buNone/>
              <a:defRPr sz="1800" b="0"/>
            </a:lvl2pPr>
            <a:lvl3pPr marL="222962" indent="0">
              <a:buNone/>
              <a:defRPr b="0"/>
            </a:lvl3pPr>
            <a:lvl4pPr marL="327787" indent="0">
              <a:buNone/>
              <a:defRPr b="0"/>
            </a:lvl4pPr>
            <a:lvl5pPr marL="31140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4176256905"/>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Lead 1 line &amp; Content(wh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2" y="28800"/>
            <a:ext cx="8784000" cy="468000"/>
          </a:xfrm>
        </p:spPr>
        <p:txBody>
          <a:bodyPr tIns="36000">
            <a:normAutofit/>
          </a:bodyPr>
          <a:lstStyle>
            <a:lvl1pPr>
              <a:defRPr sz="2400">
                <a:solidFill>
                  <a:schemeClr val="bg1"/>
                </a:solidFill>
              </a:defRPr>
            </a:lvl1pPr>
          </a:lstStyle>
          <a:p>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9512" y="612000"/>
            <a:ext cx="8784000" cy="432000"/>
          </a:xfrm>
          <a:prstGeom prst="roundRect">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chorCtr="0">
            <a:noAutofit/>
          </a:bodyPr>
          <a:lstStyle>
            <a:lvl1pPr marL="0" indent="0" algn="l" eaLnBrk="1" hangingPunct="1">
              <a:spcBef>
                <a:spcPts val="0"/>
              </a:spcBef>
              <a:buNone/>
              <a:defRPr>
                <a:solidFill>
                  <a:schemeClr val="bg1"/>
                </a:solidFill>
              </a:defRPr>
            </a:lvl1pPr>
            <a:lvl2pPr marL="72000" indent="0">
              <a:buNone/>
              <a:defRPr/>
            </a:lvl2pPr>
            <a:lvl3pPr marL="222962" indent="0">
              <a:buNone/>
              <a:defRPr/>
            </a:lvl3pPr>
            <a:lvl4pPr marL="327787" indent="0">
              <a:buNone/>
              <a:defRPr/>
            </a:lvl4pPr>
            <a:lvl5pPr marL="31140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8" name="コンテンツ プレースホルダー 3"/>
          <p:cNvSpPr>
            <a:spLocks noGrp="1"/>
          </p:cNvSpPr>
          <p:nvPr>
            <p:ph sz="quarter" idx="10" hasCustomPrompt="1"/>
          </p:nvPr>
        </p:nvSpPr>
        <p:spPr>
          <a:xfrm>
            <a:off x="179388" y="1152000"/>
            <a:ext cx="8783637" cy="3690000"/>
          </a:xfrm>
        </p:spPr>
        <p:txBody>
          <a:bodyPr/>
          <a:lstStyle>
            <a:lvl1pPr marL="180000" indent="-180000">
              <a:spcBef>
                <a:spcPts val="500"/>
              </a:spcBef>
              <a:defRPr/>
            </a:lvl1pPr>
            <a:lvl2pPr marL="360000" indent="-180000">
              <a:spcBef>
                <a:spcPts val="500"/>
              </a:spcBef>
              <a:defRPr/>
            </a:lvl2pPr>
            <a:lvl3pPr marL="468000" indent="-108000">
              <a:spcBef>
                <a:spcPts val="500"/>
              </a:spcBef>
              <a:defRPr/>
            </a:lvl3pPr>
            <a:lvl4pPr marL="576000" indent="-108000">
              <a:spcBef>
                <a:spcPts val="500"/>
              </a:spcBef>
              <a:defRPr/>
            </a:lvl4pPr>
          </a:lstStyle>
          <a:p>
            <a:pPr lvl="0"/>
            <a:r>
              <a:rPr kumimoji="1" lang="ja-JP" altLang="en-US" dirty="0" smtClean="0"/>
              <a:t>本文を入力</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endParaRPr kumimoji="1" lang="ja-JP" altLang="en-US" dirty="0"/>
          </a:p>
        </p:txBody>
      </p:sp>
    </p:spTree>
    <p:extLst>
      <p:ext uri="{BB962C8B-B14F-4D97-AF65-F5344CB8AC3E}">
        <p14:creationId xmlns:p14="http://schemas.microsoft.com/office/powerpoint/2010/main" val="143466424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86400"/>
            <a:ext cx="8784000" cy="351000"/>
          </a:xfrm>
        </p:spPr>
        <p:txBody>
          <a:bodyPr tIns="36000" bIns="0">
            <a:normAutofit/>
          </a:bodyPr>
          <a:lstStyle>
            <a:lvl1pPr>
              <a:defRPr sz="1800" b="0">
                <a:solidFill>
                  <a:schemeClr val="bg1"/>
                </a:solidFill>
              </a:defRPr>
            </a:lvl1pPr>
          </a:lstStyle>
          <a:p>
            <a:r>
              <a:rPr kumimoji="1" lang="ja-JP" altLang="en-US" dirty="0" smtClean="0"/>
              <a:t>タイトルを入力</a:t>
            </a:r>
            <a:endParaRPr kumimoji="1" lang="ja-JP" altLang="en-US" dirty="0"/>
          </a:p>
        </p:txBody>
      </p:sp>
    </p:spTree>
    <p:extLst>
      <p:ext uri="{BB962C8B-B14F-4D97-AF65-F5344CB8AC3E}">
        <p14:creationId xmlns:p14="http://schemas.microsoft.com/office/powerpoint/2010/main" val="2604598176"/>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86400"/>
            <a:ext cx="8784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12" name="コンテンツ プレースホルダー"/>
          <p:cNvSpPr>
            <a:spLocks noGrp="1"/>
          </p:cNvSpPr>
          <p:nvPr>
            <p:ph sz="quarter" idx="10" hasCustomPrompt="1"/>
          </p:nvPr>
        </p:nvSpPr>
        <p:spPr bwMode="gray">
          <a:xfrm>
            <a:off x="179513" y="627534"/>
            <a:ext cx="8784976" cy="4212357"/>
          </a:xfrm>
        </p:spPr>
        <p:txBody>
          <a:bodyPr vert="horz" lIns="91440" tIns="45720" rIns="91440" bIns="45720" rtlCol="0">
            <a:normAutofit/>
          </a:bodyPr>
          <a:lstStyle>
            <a:lvl1pPr>
              <a:defRPr lang="ja-JP" altLang="en-US" noProof="0" dirty="0" smtClean="0"/>
            </a:lvl1pPr>
            <a:lvl2pPr>
              <a:defRPr lang="ja-JP" altLang="en-US" noProof="0" dirty="0" smtClean="0"/>
            </a:lvl2pPr>
            <a:lvl3pPr>
              <a:defRPr lang="ja-JP" altLang="en-US" noProof="0" dirty="0" smtClean="0"/>
            </a:lvl3pPr>
            <a:lvl4pPr>
              <a:defRPr lang="ja-JP" altLang="en-US" noProof="0" dirty="0" smtClean="0"/>
            </a:lvl4pPr>
          </a:lstStyle>
          <a:p>
            <a:pPr lvl="0"/>
            <a:r>
              <a:rPr kumimoji="1" lang="ja-JP" altLang="en-US" sz="15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244369629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ead 1 line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86400"/>
            <a:ext cx="8784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テキスト プレースホルダー"/>
          <p:cNvSpPr>
            <a:spLocks noGrp="1"/>
          </p:cNvSpPr>
          <p:nvPr>
            <p:ph type="body" sz="quarter" idx="11" hasCustomPrompt="1"/>
          </p:nvPr>
        </p:nvSpPr>
        <p:spPr bwMode="gray">
          <a:xfrm>
            <a:off x="178288" y="627460"/>
            <a:ext cx="8785226" cy="324000"/>
          </a:xfrm>
          <a:prstGeom prst="roundRect">
            <a:avLst>
              <a:gd name="adj" fmla="val 13830"/>
            </a:avLst>
          </a:prstGeom>
          <a:solidFill>
            <a:schemeClr val="accent6">
              <a:lumMod val="75000"/>
              <a:lumOff val="25000"/>
            </a:schemeClr>
          </a:solidFill>
          <a:effectLst>
            <a:outerShdw blurRad="50800" dist="38100" dir="5400000" algn="t" rotWithShape="0">
              <a:prstClr val="black">
                <a:alpha val="40000"/>
              </a:prstClr>
            </a:outerShdw>
          </a:effectLst>
        </p:spPr>
        <p:txBody>
          <a:bodyPr wrap="square" tIns="72000" bIns="36000">
            <a:noAutofit/>
          </a:bodyPr>
          <a:lstStyle>
            <a:lvl1pPr marL="0" indent="0" algn="l" eaLnBrk="1" hangingPunct="1">
              <a:spcBef>
                <a:spcPts val="0"/>
              </a:spcBef>
              <a:buNone/>
              <a:defRPr>
                <a:solidFill>
                  <a:schemeClr val="bg1"/>
                </a:solidFill>
              </a:defRPr>
            </a:lvl1pPr>
            <a:lvl2pPr marL="54000" indent="0">
              <a:buNone/>
              <a:defRPr/>
            </a:lvl2pPr>
            <a:lvl3pPr marL="167222" indent="0">
              <a:buNone/>
              <a:defRPr/>
            </a:lvl3pPr>
            <a:lvl4pPr marL="245840" indent="0">
              <a:buNone/>
              <a:defRPr/>
            </a:lvl4pPr>
            <a:lvl5pPr marL="233550" indent="0">
              <a:buNone/>
              <a:defRPr/>
            </a:lvl5pPr>
          </a:lstStyle>
          <a:p>
            <a:pPr marL="0" lvl="0" indent="0" hangingPunct="1">
              <a:buNone/>
            </a:pPr>
            <a:r>
              <a:rPr kumimoji="1" lang="ja-JP" altLang="en-US" dirty="0" smtClean="0"/>
              <a:t>リード文が</a:t>
            </a:r>
            <a:r>
              <a:rPr kumimoji="1" lang="en-US" altLang="ja-JP" dirty="0" smtClean="0"/>
              <a:t>1</a:t>
            </a:r>
            <a:r>
              <a:rPr kumimoji="1" lang="ja-JP" altLang="en-US" dirty="0" smtClean="0"/>
              <a:t>行でおさまる場合はこのレイアウトで入力</a:t>
            </a:r>
            <a:endParaRPr kumimoji="1" lang="ja-JP" altLang="en-US" dirty="0"/>
          </a:p>
        </p:txBody>
      </p:sp>
      <p:sp>
        <p:nvSpPr>
          <p:cNvPr id="12" name="コンテンツ プレースホルダー"/>
          <p:cNvSpPr>
            <a:spLocks noGrp="1"/>
          </p:cNvSpPr>
          <p:nvPr>
            <p:ph sz="quarter" idx="10" hasCustomPrompt="1"/>
          </p:nvPr>
        </p:nvSpPr>
        <p:spPr bwMode="gray">
          <a:xfrm>
            <a:off x="179389" y="1059891"/>
            <a:ext cx="8785225" cy="3780000"/>
          </a:xfrm>
        </p:spPr>
        <p:txBody>
          <a:bodyPr vert="horz" lIns="91440" tIns="45720" rIns="91440" bIns="45720" rtlCol="0">
            <a:normAutofit/>
          </a:bodyPr>
          <a:lstStyle>
            <a:lvl1pPr>
              <a:defRPr lang="ja-JP" altLang="en-US" i="0" u="none" strike="noStrike" kern="0" cap="none" spc="0" normalizeH="0" baseline="0" noProof="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sz="1500" b="0" i="0" u="none" strike="noStrike" kern="0" cap="none" spc="0" normalizeH="0" baseline="0" noProof="0" dirty="0" smtClean="0">
                <a:ln>
                  <a:noFill/>
                </a:ln>
                <a:solidFill>
                  <a:srgbClr val="000000"/>
                </a:solidFill>
                <a:effectLst/>
                <a:uLnTx/>
                <a:uFillTx/>
                <a:latin typeface="+mn-lt"/>
                <a:ea typeface="+mn-ea"/>
                <a:cs typeface="+mn-cs"/>
              </a:rPr>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1330954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d 2 lines &amp; Content(white)">
    <p:spTree>
      <p:nvGrpSpPr>
        <p:cNvPr id="1" name=""/>
        <p:cNvGrpSpPr/>
        <p:nvPr/>
      </p:nvGrpSpPr>
      <p:grpSpPr>
        <a:xfrm>
          <a:off x="0" y="0"/>
          <a:ext cx="0" cy="0"/>
          <a:chOff x="0" y="0"/>
          <a:chExt cx="0" cy="0"/>
        </a:xfrm>
      </p:grpSpPr>
      <p:sp>
        <p:nvSpPr>
          <p:cNvPr id="2" name="タイトル"/>
          <p:cNvSpPr>
            <a:spLocks noGrp="1"/>
          </p:cNvSpPr>
          <p:nvPr>
            <p:ph type="title" hasCustomPrompt="1"/>
          </p:nvPr>
        </p:nvSpPr>
        <p:spPr bwMode="gray">
          <a:xfrm>
            <a:off x="179513" y="86400"/>
            <a:ext cx="8784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9" name="テキスト プレースホルダー"/>
          <p:cNvSpPr>
            <a:spLocks noGrp="1"/>
          </p:cNvSpPr>
          <p:nvPr>
            <p:ph type="body" sz="quarter" idx="11" hasCustomPrompt="1"/>
          </p:nvPr>
        </p:nvSpPr>
        <p:spPr bwMode="gray">
          <a:xfrm>
            <a:off x="179388" y="627460"/>
            <a:ext cx="8784000" cy="567000"/>
          </a:xfrm>
          <a:prstGeom prst="roundRect">
            <a:avLst>
              <a:gd name="adj" fmla="val 7924"/>
            </a:avLst>
          </a:prstGeom>
          <a:solidFill>
            <a:schemeClr val="accent6">
              <a:lumMod val="75000"/>
              <a:lumOff val="25000"/>
            </a:schemeClr>
          </a:solidFill>
          <a:effectLst>
            <a:outerShdw blurRad="50800" dist="38100" dir="5400000" algn="t" rotWithShape="0">
              <a:prstClr val="black">
                <a:alpha val="40000"/>
              </a:prstClr>
            </a:outerShdw>
          </a:effectLst>
        </p:spPr>
        <p:txBody>
          <a:bodyPr tIns="72000" bIns="36000" anchor="ctr">
            <a:noAutofit/>
          </a:bodyPr>
          <a:lstStyle>
            <a:lvl1pPr marL="0" indent="0" algn="l" eaLnBrk="1" hangingPunct="1">
              <a:spcBef>
                <a:spcPts val="0"/>
              </a:spcBef>
              <a:buNone/>
              <a:defRPr>
                <a:solidFill>
                  <a:schemeClr val="bg1"/>
                </a:solidFill>
              </a:defRPr>
            </a:lvl1pPr>
            <a:lvl2pPr marL="54000" indent="0">
              <a:buNone/>
              <a:defRPr/>
            </a:lvl2pPr>
            <a:lvl3pPr marL="167222" indent="0">
              <a:buNone/>
              <a:defRPr/>
            </a:lvl3pPr>
            <a:lvl4pPr marL="245840" indent="0">
              <a:buNone/>
              <a:defRPr/>
            </a:lvl4pPr>
            <a:lvl5pPr marL="233550" indent="0">
              <a:buNone/>
              <a:defRPr/>
            </a:lvl5pPr>
          </a:lstStyle>
          <a:p>
            <a:pPr marL="0" lvl="0" indent="0" hangingPunct="1">
              <a:buNone/>
            </a:pPr>
            <a:r>
              <a:rPr kumimoji="1" lang="ja-JP" altLang="en-US" dirty="0" smtClean="0"/>
              <a:t>リード文が</a:t>
            </a:r>
            <a:r>
              <a:rPr kumimoji="1" lang="en-US" altLang="ja-JP" dirty="0" smtClean="0"/>
              <a:t>2</a:t>
            </a:r>
            <a:r>
              <a:rPr kumimoji="1" lang="ja-JP" altLang="en-US" dirty="0" smtClean="0"/>
              <a:t>行にわたる場合は</a:t>
            </a:r>
            <a:r>
              <a:rPr kumimoji="1" lang="en-US" altLang="ja-JP" dirty="0" smtClean="0"/>
              <a:t/>
            </a:r>
            <a:br>
              <a:rPr kumimoji="1" lang="en-US" altLang="ja-JP" dirty="0" smtClean="0"/>
            </a:br>
            <a:r>
              <a:rPr kumimoji="1" lang="ja-JP" altLang="en-US" dirty="0" smtClean="0"/>
              <a:t>このレイアウトで入力</a:t>
            </a:r>
            <a:endParaRPr kumimoji="1" lang="ja-JP" altLang="en-US" dirty="0"/>
          </a:p>
        </p:txBody>
      </p:sp>
      <p:sp>
        <p:nvSpPr>
          <p:cNvPr id="10" name="コンテンツ プレースホルダー"/>
          <p:cNvSpPr>
            <a:spLocks noGrp="1"/>
          </p:cNvSpPr>
          <p:nvPr>
            <p:ph sz="quarter" idx="10" hasCustomPrompt="1"/>
          </p:nvPr>
        </p:nvSpPr>
        <p:spPr bwMode="gray">
          <a:xfrm>
            <a:off x="178413" y="1302891"/>
            <a:ext cx="8784976" cy="3535809"/>
          </a:xfrm>
        </p:spPr>
        <p:txBody>
          <a:bodyPr vert="horz" lIns="90000" tIns="46800" rIns="90000" bIns="46800" rtlCol="0">
            <a:no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dirty="0" smtClean="0">
                <a:ln>
                  <a:noFill/>
                </a:ln>
                <a:solidFill>
                  <a:srgbClr val="000000"/>
                </a:solidFill>
                <a:effectLst/>
                <a:uLnTx/>
                <a:uFillTx/>
              </a:defRPr>
            </a:lvl2pPr>
            <a:lvl3pPr>
              <a:defRPr lang="ja-JP" altLang="en-US" i="0" u="none" strike="noStrike" kern="0" cap="none" spc="0" normalizeH="0" baseline="0" dirty="0" smtClean="0">
                <a:ln>
                  <a:noFill/>
                </a:ln>
                <a:solidFill>
                  <a:srgbClr val="000000"/>
                </a:solidFill>
                <a:effectLst/>
                <a:uLnTx/>
                <a:uFillTx/>
              </a:defRPr>
            </a:lvl3pPr>
            <a:lvl4pPr>
              <a:defRPr lang="ja-JP" altLang="en-US" i="0" u="none" strike="noStrike" kern="0" cap="none" spc="0" normalizeH="0" baseline="0" dirty="0" smtClean="0">
                <a:ln>
                  <a:noFill/>
                </a:ln>
                <a:solidFill>
                  <a:srgbClr val="000000"/>
                </a:solidFill>
                <a:effectLst/>
                <a:uLnTx/>
                <a:uFillTx/>
              </a:defRPr>
            </a:lvl4pPr>
          </a:lstStyle>
          <a:p>
            <a:pPr marR="0" lvl="0" defTabSz="685800" eaLnBrk="0" latinLnBrk="0">
              <a:lnSpc>
                <a:spcPct val="100000"/>
              </a:lnSpc>
              <a:buClr>
                <a:srgbClr val="002B62"/>
              </a:buClr>
              <a:buSzTx/>
              <a:tabLst/>
            </a:pPr>
            <a:r>
              <a:rPr kumimoji="1" lang="ja-JP" altLang="en-US" dirty="0" smtClean="0"/>
              <a:t>本文を入力</a:t>
            </a:r>
          </a:p>
          <a:p>
            <a:pPr marR="0" lvl="1" defTabSz="685800" eaLnBrk="0" latinLnBrk="0">
              <a:lnSpc>
                <a:spcPct val="100000"/>
              </a:lnSpc>
              <a:buClr>
                <a:srgbClr val="002B62"/>
              </a:buClr>
              <a:buSzTx/>
              <a:tabLst/>
            </a:pPr>
            <a:r>
              <a:rPr kumimoji="1" lang="ja-JP" altLang="en-US" dirty="0" smtClean="0"/>
              <a:t>第</a:t>
            </a:r>
            <a:r>
              <a:rPr kumimoji="1" lang="en-US" altLang="ja-JP" dirty="0" smtClean="0"/>
              <a:t>2</a:t>
            </a:r>
            <a:r>
              <a:rPr kumimoji="1" lang="ja-JP" altLang="en-US" dirty="0" smtClean="0"/>
              <a:t>レベル</a:t>
            </a:r>
          </a:p>
          <a:p>
            <a:pPr marR="0" lvl="2" defTabSz="685800" eaLnBrk="0" latinLnBrk="0">
              <a:lnSpc>
                <a:spcPct val="100000"/>
              </a:lnSpc>
              <a:buClr>
                <a:srgbClr val="002B62"/>
              </a:buClr>
              <a:buSzTx/>
              <a:tabLst/>
            </a:pPr>
            <a:r>
              <a:rPr kumimoji="1" lang="ja-JP" altLang="en-US" dirty="0" smtClean="0"/>
              <a:t>第</a:t>
            </a:r>
            <a:r>
              <a:rPr kumimoji="1" lang="en-US" altLang="ja-JP" dirty="0" smtClean="0"/>
              <a:t>3</a:t>
            </a:r>
            <a:r>
              <a:rPr kumimoji="1" lang="ja-JP" altLang="en-US" dirty="0" smtClean="0"/>
              <a:t>レベル</a:t>
            </a:r>
          </a:p>
          <a:p>
            <a:pPr marR="0" lvl="3" defTabSz="685800" eaLnBrk="0" latinLnBrk="0">
              <a:lnSpc>
                <a:spcPct val="100000"/>
              </a:lnSpc>
              <a:buClr>
                <a:srgbClr val="002B62"/>
              </a:buClr>
              <a:buSzTx/>
              <a:tabLst/>
            </a:pPr>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259902479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white)">
    <p:spTree>
      <p:nvGrpSpPr>
        <p:cNvPr id="1" name=""/>
        <p:cNvGrpSpPr/>
        <p:nvPr/>
      </p:nvGrpSpPr>
      <p:grpSpPr>
        <a:xfrm>
          <a:off x="0" y="0"/>
          <a:ext cx="0" cy="0"/>
          <a:chOff x="0" y="0"/>
          <a:chExt cx="0" cy="0"/>
        </a:xfrm>
      </p:grpSpPr>
      <p:sp>
        <p:nvSpPr>
          <p:cNvPr id="9" name="タイトル"/>
          <p:cNvSpPr>
            <a:spLocks noGrp="1"/>
          </p:cNvSpPr>
          <p:nvPr>
            <p:ph type="title" hasCustomPrompt="1"/>
          </p:nvPr>
        </p:nvSpPr>
        <p:spPr bwMode="gray">
          <a:xfrm>
            <a:off x="179513" y="86400"/>
            <a:ext cx="8784000" cy="351000"/>
          </a:xfrm>
        </p:spPr>
        <p:txBody>
          <a:bodyPr vert="horz" lIns="91440" tIns="36000" rIns="91440" bIns="0" rtlCol="0" anchor="ctr">
            <a:normAutofit/>
          </a:bodyPr>
          <a:lstStyle>
            <a:lvl1pPr>
              <a:defRPr lang="ja-JP" altLang="en-US" dirty="0">
                <a:solidFill>
                  <a:schemeClr val="bg1"/>
                </a:solidFill>
              </a:defRPr>
            </a:lvl1pPr>
          </a:lstStyle>
          <a:p>
            <a:pPr lvl="0"/>
            <a:r>
              <a:rPr kumimoji="1" lang="ja-JP" altLang="en-US" dirty="0" smtClean="0"/>
              <a:t>タイトルを入力</a:t>
            </a:r>
            <a:endParaRPr kumimoji="1" lang="ja-JP" altLang="en-US" dirty="0"/>
          </a:p>
        </p:txBody>
      </p:sp>
      <p:sp>
        <p:nvSpPr>
          <p:cNvPr id="6" name="コンテンツ プレースホルダー"/>
          <p:cNvSpPr>
            <a:spLocks noGrp="1"/>
          </p:cNvSpPr>
          <p:nvPr>
            <p:ph sz="quarter" idx="10" hasCustomPrompt="1"/>
          </p:nvPr>
        </p:nvSpPr>
        <p:spPr bwMode="gray">
          <a:xfrm>
            <a:off x="179388" y="627460"/>
            <a:ext cx="4248000" cy="4212431"/>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
        <p:nvSpPr>
          <p:cNvPr id="7" name="コンテンツ プレースホルダー"/>
          <p:cNvSpPr>
            <a:spLocks noGrp="1"/>
          </p:cNvSpPr>
          <p:nvPr>
            <p:ph sz="quarter" idx="11" hasCustomPrompt="1"/>
          </p:nvPr>
        </p:nvSpPr>
        <p:spPr bwMode="gray">
          <a:xfrm>
            <a:off x="4716613" y="627460"/>
            <a:ext cx="4248000" cy="4212431"/>
          </a:xfrm>
        </p:spPr>
        <p:txBody>
          <a:bodyPr vert="horz" lIns="91440" tIns="45720" rIns="91440" bIns="45720" rtlCol="0">
            <a:normAutofit/>
          </a:bodyPr>
          <a:lstStyle>
            <a:lvl1pPr>
              <a:defRPr lang="ja-JP" altLang="en-US" i="0" u="none" strike="noStrike" kern="0" cap="none" spc="0" normalizeH="0" baseline="0" dirty="0" smtClean="0">
                <a:ln>
                  <a:noFill/>
                </a:ln>
                <a:solidFill>
                  <a:srgbClr val="000000"/>
                </a:solidFill>
                <a:effectLst/>
                <a:uLnTx/>
                <a:uFillTx/>
              </a:defRPr>
            </a:lvl1pPr>
            <a:lvl2pPr>
              <a:defRPr lang="ja-JP" altLang="en-US" i="0" u="none" strike="noStrike" kern="0" cap="none" spc="0" normalizeH="0" baseline="0" noProof="0" dirty="0" smtClean="0">
                <a:ln>
                  <a:noFill/>
                </a:ln>
                <a:solidFill>
                  <a:srgbClr val="000000"/>
                </a:solidFill>
                <a:effectLst/>
                <a:uLnTx/>
                <a:uFillTx/>
              </a:defRPr>
            </a:lvl2pPr>
            <a:lvl3pPr>
              <a:defRPr lang="ja-JP" altLang="en-US" i="0" u="none" strike="noStrike" kern="0" cap="none" spc="0" normalizeH="0" baseline="0" noProof="0" dirty="0" smtClean="0">
                <a:ln>
                  <a:noFill/>
                </a:ln>
                <a:solidFill>
                  <a:srgbClr val="000000"/>
                </a:solidFill>
                <a:effectLst/>
                <a:uLnTx/>
                <a:uFillTx/>
              </a:defRPr>
            </a:lvl3pPr>
            <a:lvl4pPr>
              <a:defRPr lang="ja-JP" altLang="en-US" i="0" u="none" strike="noStrike" kern="0" cap="none" spc="0" normalizeH="0" baseline="0" noProof="0" dirty="0" smtClean="0">
                <a:ln>
                  <a:noFill/>
                </a:ln>
                <a:solidFill>
                  <a:srgbClr val="000000"/>
                </a:solidFill>
                <a:effectLst/>
                <a:uLnTx/>
                <a:uFillTx/>
              </a:defRPr>
            </a:lvl4pPr>
          </a:lstStyle>
          <a:p>
            <a:pPr lvl="0"/>
            <a:r>
              <a:rPr kumimoji="1" lang="ja-JP" altLang="en-US" dirty="0" smtClean="0"/>
              <a:t>本文を入力</a:t>
            </a:r>
          </a:p>
          <a:p>
            <a:pPr lvl="1"/>
            <a:r>
              <a:rPr kumimoji="1" lang="ja-JP" altLang="en-US" sz="1200" b="0" i="0" u="none" strike="noStrike" kern="0" cap="none" spc="0" normalizeH="0" baseline="0" noProof="0" dirty="0" smtClean="0">
                <a:ln>
                  <a:noFill/>
                </a:ln>
                <a:solidFill>
                  <a:srgbClr val="000000"/>
                </a:solidFill>
                <a:effectLst/>
                <a:uLnTx/>
                <a:uFillTx/>
                <a:latin typeface="+mn-lt"/>
                <a:ea typeface="+mn-ea"/>
              </a:rPr>
              <a:t>第</a:t>
            </a:r>
            <a:r>
              <a:rPr kumimoji="1" lang="en-US" altLang="ja-JP" sz="1200" b="0" i="0" u="none" strike="noStrike" kern="0" cap="none" spc="0" normalizeH="0" baseline="0" noProof="0" dirty="0" smtClean="0">
                <a:ln>
                  <a:noFill/>
                </a:ln>
                <a:solidFill>
                  <a:srgbClr val="000000"/>
                </a:solidFill>
                <a:effectLst/>
                <a:uLnTx/>
                <a:uFillTx/>
                <a:latin typeface="+mn-lt"/>
                <a:ea typeface="+mn-ea"/>
              </a:rPr>
              <a:t>2</a:t>
            </a:r>
            <a:r>
              <a:rPr kumimoji="1" lang="ja-JP" altLang="en-US" sz="1200" b="0" i="0" u="none" strike="noStrike" kern="0" cap="none" spc="0" normalizeH="0" baseline="0" noProof="0" dirty="0" smtClean="0">
                <a:ln>
                  <a:noFill/>
                </a:ln>
                <a:solidFill>
                  <a:srgbClr val="000000"/>
                </a:solidFill>
                <a:effectLst/>
                <a:uLnTx/>
                <a:uFillTx/>
                <a:latin typeface="+mn-lt"/>
                <a:ea typeface="+mn-ea"/>
              </a:rPr>
              <a:t>レベル</a:t>
            </a:r>
          </a:p>
          <a:p>
            <a:pPr lvl="2"/>
            <a:r>
              <a:rPr kumimoji="1" lang="ja-JP" altLang="en-US" sz="1050" b="0" i="0" u="none" strike="noStrike" kern="0" cap="none" spc="0" normalizeH="0" baseline="0" noProof="0" dirty="0" smtClean="0">
                <a:ln>
                  <a:noFill/>
                </a:ln>
                <a:solidFill>
                  <a:srgbClr val="000000"/>
                </a:solidFill>
                <a:effectLst/>
                <a:uLnTx/>
                <a:uFillTx/>
                <a:latin typeface="+mn-lt"/>
                <a:ea typeface="+mn-ea"/>
              </a:rPr>
              <a:t>第</a:t>
            </a:r>
            <a:r>
              <a:rPr kumimoji="1" lang="en-US" altLang="ja-JP" sz="1050" b="0" i="0" u="none" strike="noStrike" kern="0" cap="none" spc="0" normalizeH="0" baseline="0" noProof="0" dirty="0" smtClean="0">
                <a:ln>
                  <a:noFill/>
                </a:ln>
                <a:solidFill>
                  <a:srgbClr val="000000"/>
                </a:solidFill>
                <a:effectLst/>
                <a:uLnTx/>
                <a:uFillTx/>
                <a:latin typeface="+mn-lt"/>
                <a:ea typeface="+mn-ea"/>
              </a:rPr>
              <a:t>3</a:t>
            </a:r>
            <a:r>
              <a:rPr kumimoji="1" lang="ja-JP" altLang="en-US" sz="1050" b="0" i="0" u="none" strike="noStrike" kern="0" cap="none" spc="0" normalizeH="0" baseline="0" noProof="0" dirty="0" smtClean="0">
                <a:ln>
                  <a:noFill/>
                </a:ln>
                <a:solidFill>
                  <a:srgbClr val="000000"/>
                </a:solidFill>
                <a:effectLst/>
                <a:uLnTx/>
                <a:uFillTx/>
                <a:latin typeface="+mn-lt"/>
                <a:ea typeface="+mn-ea"/>
              </a:rPr>
              <a:t>レベル</a:t>
            </a:r>
          </a:p>
          <a:p>
            <a:pPr lvl="3"/>
            <a:r>
              <a:rPr kumimoji="1" lang="ja-JP" altLang="en-US" sz="900" b="0" i="0" u="none" strike="noStrike" kern="0" cap="none" spc="0" normalizeH="0" baseline="0" noProof="0" dirty="0" smtClean="0">
                <a:ln>
                  <a:noFill/>
                </a:ln>
                <a:solidFill>
                  <a:srgbClr val="000000"/>
                </a:solidFill>
                <a:effectLst/>
                <a:uLnTx/>
                <a:uFillTx/>
                <a:latin typeface="+mn-lt"/>
                <a:ea typeface="+mn-ea"/>
              </a:rPr>
              <a:t>第</a:t>
            </a:r>
            <a:r>
              <a:rPr kumimoji="1" lang="en-US" altLang="ja-JP" sz="900" b="0" i="0" u="none" strike="noStrike" kern="0" cap="none" spc="0" normalizeH="0" baseline="0" noProof="0" dirty="0" smtClean="0">
                <a:ln>
                  <a:noFill/>
                </a:ln>
                <a:solidFill>
                  <a:srgbClr val="000000"/>
                </a:solidFill>
                <a:effectLst/>
                <a:uLnTx/>
                <a:uFillTx/>
                <a:latin typeface="+mn-lt"/>
                <a:ea typeface="+mn-ea"/>
              </a:rPr>
              <a:t>4</a:t>
            </a:r>
            <a:r>
              <a:rPr kumimoji="1" lang="ja-JP" altLang="en-US" sz="900" b="0" i="0" u="none" strike="noStrike" kern="0" cap="none" spc="0" normalizeH="0" baseline="0" noProof="0" dirty="0" smtClean="0">
                <a:ln>
                  <a:noFill/>
                </a:ln>
                <a:solidFill>
                  <a:srgbClr val="000000"/>
                </a:solidFill>
                <a:effectLst/>
                <a:uLnTx/>
                <a:uFillTx/>
                <a:latin typeface="+mn-lt"/>
                <a:ea typeface="+mn-ea"/>
              </a:rPr>
              <a:t>レベル</a:t>
            </a:r>
          </a:p>
        </p:txBody>
      </p:sp>
    </p:spTree>
    <p:extLst>
      <p:ext uri="{BB962C8B-B14F-4D97-AF65-F5344CB8AC3E}">
        <p14:creationId xmlns:p14="http://schemas.microsoft.com/office/powerpoint/2010/main" val="425699401"/>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whit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04702005"/>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pic>
        <p:nvPicPr>
          <p:cNvPr id="3" name="Background_SectionHeade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0"/>
            <a:ext cx="9143999" cy="5143500"/>
          </a:xfrm>
          <a:prstGeom prst="rect">
            <a:avLst/>
          </a:prstGeom>
        </p:spPr>
      </p:pic>
      <p:sp>
        <p:nvSpPr>
          <p:cNvPr id="2" name="タイトル"/>
          <p:cNvSpPr>
            <a:spLocks noGrp="1"/>
          </p:cNvSpPr>
          <p:nvPr>
            <p:ph type="title" hasCustomPrompt="1"/>
          </p:nvPr>
        </p:nvSpPr>
        <p:spPr bwMode="gray">
          <a:xfrm>
            <a:off x="179388" y="2274717"/>
            <a:ext cx="8784000" cy="359517"/>
          </a:xfrm>
        </p:spPr>
        <p:txBody>
          <a:bodyPr wrap="square" anchor="b">
            <a:spAutoFit/>
          </a:bodyPr>
          <a:lstStyle>
            <a:lvl1pPr>
              <a:defRPr sz="2100" b="0">
                <a:solidFill>
                  <a:schemeClr val="bg1"/>
                </a:solidFill>
              </a:defRPr>
            </a:lvl1pPr>
          </a:lstStyle>
          <a:p>
            <a:r>
              <a:rPr kumimoji="1" lang="ja-JP" altLang="en-US" dirty="0" smtClean="0"/>
              <a:t>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79388" y="3273847"/>
            <a:ext cx="7200900" cy="984885"/>
          </a:xfrm>
        </p:spPr>
        <p:txBody>
          <a:bodyPr>
            <a:spAutoFit/>
          </a:bodyPr>
          <a:lstStyle>
            <a:lvl1pPr marL="0" indent="0">
              <a:buNone/>
              <a:defRPr b="0"/>
            </a:lvl1pPr>
            <a:lvl2pPr marL="54000" indent="0">
              <a:buNone/>
              <a:defRPr sz="1350" b="0"/>
            </a:lvl2pPr>
            <a:lvl3pPr marL="167222" indent="0">
              <a:buNone/>
              <a:defRPr b="0"/>
            </a:lvl3pPr>
            <a:lvl4pPr marL="245840" indent="0">
              <a:buNone/>
              <a:defRPr b="0"/>
            </a:lvl4pPr>
            <a:lvl5pPr marL="233550" indent="0">
              <a:buNone/>
              <a:defRPr b="0"/>
            </a:lvl5pPr>
          </a:lstStyle>
          <a:p>
            <a:pPr lvl="0"/>
            <a:r>
              <a:rPr kumimoji="1" lang="ja-JP" altLang="en-US" dirty="0" smtClean="0"/>
              <a:t>サブタイトルを入力</a:t>
            </a:r>
            <a:endParaRPr kumimoji="1" lang="en-US" altLang="ja-JP" dirty="0" smtClean="0"/>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Tree>
    <p:extLst>
      <p:ext uri="{BB962C8B-B14F-4D97-AF65-F5344CB8AC3E}">
        <p14:creationId xmlns:p14="http://schemas.microsoft.com/office/powerpoint/2010/main" val="3718918908"/>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able of Contents">
    <p:spTree>
      <p:nvGrpSpPr>
        <p:cNvPr id="1" name=""/>
        <p:cNvGrpSpPr/>
        <p:nvPr/>
      </p:nvGrpSpPr>
      <p:grpSpPr>
        <a:xfrm>
          <a:off x="0" y="0"/>
          <a:ext cx="0" cy="0"/>
          <a:chOff x="0" y="0"/>
          <a:chExt cx="0" cy="0"/>
        </a:xfrm>
      </p:grpSpPr>
      <p:pic>
        <p:nvPicPr>
          <p:cNvPr id="3" name="Background_Contents"/>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 y="0"/>
            <a:ext cx="9143999" cy="5143500"/>
          </a:xfrm>
          <a:prstGeom prst="rect">
            <a:avLst/>
          </a:prstGeom>
        </p:spPr>
      </p:pic>
      <p:sp>
        <p:nvSpPr>
          <p:cNvPr id="2" name="タイトル"/>
          <p:cNvSpPr>
            <a:spLocks noGrp="1"/>
          </p:cNvSpPr>
          <p:nvPr>
            <p:ph type="title" hasCustomPrompt="1"/>
          </p:nvPr>
        </p:nvSpPr>
        <p:spPr bwMode="gray">
          <a:xfrm>
            <a:off x="1223535" y="314110"/>
            <a:ext cx="7344000" cy="313350"/>
          </a:xfrm>
        </p:spPr>
        <p:txBody>
          <a:bodyPr wrap="square" anchor="b">
            <a:spAutoFit/>
          </a:bodyPr>
          <a:lstStyle>
            <a:lvl1pPr>
              <a:defRPr b="0">
                <a:solidFill>
                  <a:schemeClr val="tx2">
                    <a:lumMod val="65000"/>
                    <a:lumOff val="35000"/>
                  </a:schemeClr>
                </a:solidFill>
              </a:defRPr>
            </a:lvl1pPr>
          </a:lstStyle>
          <a:p>
            <a:r>
              <a:rPr kumimoji="1" lang="ja-JP" altLang="en-US" dirty="0" smtClean="0"/>
              <a:t>目次 のタイトルを入力</a:t>
            </a:r>
            <a:endParaRPr kumimoji="1" lang="ja-JP" altLang="en-US" dirty="0"/>
          </a:p>
        </p:txBody>
      </p:sp>
      <p:sp>
        <p:nvSpPr>
          <p:cNvPr id="5" name="テキスト プレースホルダー"/>
          <p:cNvSpPr>
            <a:spLocks noGrp="1"/>
          </p:cNvSpPr>
          <p:nvPr>
            <p:ph type="body" sz="quarter" idx="10" hasCustomPrompt="1"/>
          </p:nvPr>
        </p:nvSpPr>
        <p:spPr bwMode="gray">
          <a:xfrm>
            <a:off x="1223535" y="837000"/>
            <a:ext cx="7344000" cy="3834000"/>
          </a:xfrm>
        </p:spPr>
        <p:txBody>
          <a:bodyPr wrap="square">
            <a:noAutofit/>
          </a:bodyPr>
          <a:lstStyle>
            <a:lvl1pPr marL="0" indent="0">
              <a:lnSpc>
                <a:spcPct val="140000"/>
              </a:lnSpc>
              <a:spcBef>
                <a:spcPts val="375"/>
              </a:spcBef>
              <a:buNone/>
              <a:defRPr sz="1650" b="0">
                <a:solidFill>
                  <a:schemeClr val="tx1"/>
                </a:solidFill>
              </a:defRPr>
            </a:lvl1pPr>
            <a:lvl2pPr marL="135000" indent="0">
              <a:lnSpc>
                <a:spcPct val="100000"/>
              </a:lnSpc>
              <a:spcBef>
                <a:spcPts val="375"/>
              </a:spcBef>
              <a:buNone/>
              <a:defRPr sz="1350" b="0">
                <a:solidFill>
                  <a:schemeClr val="tx1"/>
                </a:solidFill>
              </a:defRPr>
            </a:lvl2pPr>
            <a:lvl3pPr marL="270000" indent="0">
              <a:lnSpc>
                <a:spcPct val="100000"/>
              </a:lnSpc>
              <a:spcBef>
                <a:spcPts val="375"/>
              </a:spcBef>
              <a:buNone/>
              <a:defRPr b="0">
                <a:solidFill>
                  <a:schemeClr val="tx1"/>
                </a:solidFill>
              </a:defRPr>
            </a:lvl3pPr>
            <a:lvl4pPr marL="405000" indent="0">
              <a:lnSpc>
                <a:spcPct val="100000"/>
              </a:lnSpc>
              <a:spcBef>
                <a:spcPts val="375"/>
              </a:spcBef>
              <a:buNone/>
              <a:defRPr b="0">
                <a:solidFill>
                  <a:schemeClr val="tx1"/>
                </a:solidFill>
              </a:defRPr>
            </a:lvl4pPr>
            <a:lvl5pPr marL="514350" indent="0">
              <a:buNone/>
              <a:defRPr b="0"/>
            </a:lvl5pPr>
          </a:lstStyle>
          <a:p>
            <a:pPr lvl="0"/>
            <a:r>
              <a:rPr kumimoji="1" lang="ja-JP" altLang="en-US" dirty="0" smtClean="0"/>
              <a:t>項目を入力</a:t>
            </a:r>
            <a:endParaRPr kumimoji="1" lang="en-US" altLang="ja-JP" dirty="0" smtClean="0"/>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Tree>
    <p:extLst>
      <p:ext uri="{BB962C8B-B14F-4D97-AF65-F5344CB8AC3E}">
        <p14:creationId xmlns:p14="http://schemas.microsoft.com/office/powerpoint/2010/main" val="1404970461"/>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Pr>
        <a:solidFill>
          <a:schemeClr val="bg1"/>
        </a:solidFill>
        <a:effectLst/>
      </p:bgPr>
    </p:bg>
    <p:spTree>
      <p:nvGrpSpPr>
        <p:cNvPr id="1" name=""/>
        <p:cNvGrpSpPr/>
        <p:nvPr/>
      </p:nvGrpSpPr>
      <p:grpSpPr>
        <a:xfrm>
          <a:off x="0" y="0"/>
          <a:ext cx="0" cy="0"/>
          <a:chOff x="0" y="0"/>
          <a:chExt cx="0" cy="0"/>
        </a:xfrm>
      </p:grpSpPr>
      <p:pic>
        <p:nvPicPr>
          <p:cNvPr id="11" name="Background_Title"/>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bwMode="gray">
          <a:xfrm>
            <a:off x="1" y="0"/>
            <a:ext cx="9143999" cy="5143500"/>
          </a:xfrm>
          <a:prstGeom prst="rect">
            <a:avLst/>
          </a:prstGeom>
        </p:spPr>
      </p:pic>
      <p:sp>
        <p:nvSpPr>
          <p:cNvPr id="2" name="タイトル プレースホルダー"/>
          <p:cNvSpPr>
            <a:spLocks noGrp="1"/>
          </p:cNvSpPr>
          <p:nvPr>
            <p:ph type="title"/>
          </p:nvPr>
        </p:nvSpPr>
        <p:spPr bwMode="gray">
          <a:xfrm>
            <a:off x="179388" y="81000"/>
            <a:ext cx="8785225" cy="351000"/>
          </a:xfrm>
          <a:prstGeom prst="rect">
            <a:avLst/>
          </a:prstGeom>
        </p:spPr>
        <p:txBody>
          <a:bodyPr vert="horz" lIns="91440" tIns="36000" rIns="91440" bIns="0" rtlCol="0" anchor="ctr">
            <a:noAutofit/>
          </a:bodyPr>
          <a:lstStyle/>
          <a:p>
            <a:r>
              <a:rPr kumimoji="1" lang="ja-JP" altLang="en-US" dirty="0" smtClean="0"/>
              <a:t>マスター タイトルの書式設定</a:t>
            </a:r>
            <a:endParaRPr kumimoji="1" lang="ja-JP" altLang="en-US" dirty="0"/>
          </a:p>
        </p:txBody>
      </p:sp>
      <p:sp>
        <p:nvSpPr>
          <p:cNvPr id="3" name="テキスト プレースホルダー"/>
          <p:cNvSpPr>
            <a:spLocks noGrp="1"/>
          </p:cNvSpPr>
          <p:nvPr>
            <p:ph type="body" idx="1"/>
          </p:nvPr>
        </p:nvSpPr>
        <p:spPr bwMode="gray">
          <a:xfrm>
            <a:off x="179388" y="627460"/>
            <a:ext cx="8785226" cy="4212431"/>
          </a:xfrm>
          <a:prstGeom prst="rect">
            <a:avLst/>
          </a:prstGeom>
        </p:spPr>
        <p:txBody>
          <a:bodyPr vert="horz" lIns="91440" tIns="45720" rIns="91440" bIns="45720" rtlCol="0">
            <a:normAutofit/>
          </a:bodyPr>
          <a:lstStyle/>
          <a:p>
            <a:pPr lvl="0"/>
            <a:r>
              <a:rPr kumimoji="1" lang="ja-JP" altLang="en-US" dirty="0" smtClean="0"/>
              <a:t>マスター テキストの書式設定</a:t>
            </a:r>
          </a:p>
          <a:p>
            <a:pPr lvl="1"/>
            <a:r>
              <a:rPr kumimoji="1" lang="ja-JP" altLang="en-US" dirty="0" smtClean="0"/>
              <a:t>第</a:t>
            </a:r>
            <a:r>
              <a:rPr kumimoji="1" lang="en-US" altLang="ja-JP" dirty="0" smtClean="0"/>
              <a:t>2</a:t>
            </a:r>
            <a:r>
              <a:rPr kumimoji="1" lang="ja-JP" altLang="en-US" dirty="0" smtClean="0"/>
              <a:t>レベル</a:t>
            </a:r>
          </a:p>
          <a:p>
            <a:pPr lvl="2"/>
            <a:r>
              <a:rPr kumimoji="1" lang="ja-JP" altLang="en-US" dirty="0" smtClean="0"/>
              <a:t>第</a:t>
            </a:r>
            <a:r>
              <a:rPr kumimoji="1" lang="en-US" altLang="ja-JP" dirty="0" smtClean="0"/>
              <a:t>3</a:t>
            </a:r>
            <a:r>
              <a:rPr kumimoji="1" lang="ja-JP" altLang="en-US" dirty="0" smtClean="0"/>
              <a:t>レベル</a:t>
            </a:r>
          </a:p>
          <a:p>
            <a:pPr lvl="3"/>
            <a:r>
              <a:rPr kumimoji="1" lang="ja-JP" altLang="en-US" dirty="0" smtClean="0"/>
              <a:t>第</a:t>
            </a:r>
            <a:r>
              <a:rPr kumimoji="1" lang="en-US" altLang="ja-JP" dirty="0" smtClean="0"/>
              <a:t>4</a:t>
            </a:r>
            <a:r>
              <a:rPr kumimoji="1" lang="ja-JP" altLang="en-US" dirty="0" smtClean="0"/>
              <a:t>レベル</a:t>
            </a:r>
          </a:p>
        </p:txBody>
      </p:sp>
      <p:sp>
        <p:nvSpPr>
          <p:cNvPr id="8" name="PageNumber"/>
          <p:cNvSpPr txBox="1"/>
          <p:nvPr userDrawn="1"/>
        </p:nvSpPr>
        <p:spPr bwMode="black">
          <a:xfrm>
            <a:off x="8316520" y="4954560"/>
            <a:ext cx="684000" cy="161583"/>
          </a:xfrm>
          <a:prstGeom prst="rect">
            <a:avLst/>
          </a:prstGeom>
          <a:noFill/>
        </p:spPr>
        <p:txBody>
          <a:bodyPr wrap="none" rtlCol="0">
            <a:noAutofit/>
          </a:bodyPr>
          <a:lstStyle/>
          <a:p>
            <a:pPr marL="0" marR="0" lvl="0" indent="0" algn="r" defTabSz="685800" rtl="0" eaLnBrk="1" fontAlgn="auto" latinLnBrk="0" hangingPunct="1">
              <a:lnSpc>
                <a:spcPct val="100000"/>
              </a:lnSpc>
              <a:spcBef>
                <a:spcPts val="0"/>
              </a:spcBef>
              <a:spcAft>
                <a:spcPts val="0"/>
              </a:spcAft>
              <a:buClrTx/>
              <a:buSzTx/>
              <a:buFontTx/>
              <a:buNone/>
              <a:tabLst/>
              <a:defRPr/>
            </a:pPr>
            <a:fld id="{C90F5524-168B-428D-88E2-BCDC17194B25}" type="slidenum">
              <a:rPr kumimoji="1" lang="ja-JP" altLang="en-US" sz="750" b="0" i="0" u="none" strike="noStrike" kern="1200" cap="none" spc="0" normalizeH="0" baseline="0" noProof="0" smtClean="0">
                <a:ln>
                  <a:noFill/>
                </a:ln>
                <a:solidFill>
                  <a:srgbClr val="FFFFFF"/>
                </a:solidFill>
                <a:effectLst/>
                <a:uLnTx/>
                <a:uFillTx/>
                <a:latin typeface="メイリオ"/>
                <a:ea typeface="メイリオ"/>
                <a:cs typeface="+mn-cs"/>
              </a:rPr>
              <a:pPr marL="0" marR="0" lvl="0" indent="0" algn="r" defTabSz="685800" rtl="0" eaLnBrk="1" fontAlgn="auto" latinLnBrk="0" hangingPunct="1">
                <a:lnSpc>
                  <a:spcPct val="100000"/>
                </a:lnSpc>
                <a:spcBef>
                  <a:spcPts val="0"/>
                </a:spcBef>
                <a:spcAft>
                  <a:spcPts val="0"/>
                </a:spcAft>
                <a:buClrTx/>
                <a:buSzTx/>
                <a:buFontTx/>
                <a:buNone/>
                <a:tabLst/>
                <a:defRPr/>
              </a:pPr>
              <a:t>‹#›</a:t>
            </a:fld>
            <a:endParaRPr kumimoji="1" lang="ja-JP" altLang="en-US" sz="750" b="0" i="0" u="none" strike="noStrike" kern="1200" cap="none" spc="0" normalizeH="0" baseline="0" noProof="0" dirty="0" smtClean="0">
              <a:ln>
                <a:noFill/>
              </a:ln>
              <a:solidFill>
                <a:srgbClr val="FFFFFF"/>
              </a:solidFill>
              <a:effectLst/>
              <a:uLnTx/>
              <a:uFillTx/>
              <a:latin typeface="メイリオ"/>
              <a:ea typeface="メイリオ"/>
              <a:cs typeface="+mn-cs"/>
            </a:endParaRPr>
          </a:p>
        </p:txBody>
      </p:sp>
      <p:sp>
        <p:nvSpPr>
          <p:cNvPr id="10" name="Confidential"/>
          <p:cNvSpPr txBox="1"/>
          <p:nvPr userDrawn="1"/>
        </p:nvSpPr>
        <p:spPr bwMode="black">
          <a:xfrm>
            <a:off x="118610" y="4949317"/>
            <a:ext cx="1645001" cy="161583"/>
          </a:xfrm>
          <a:prstGeom prst="rect">
            <a:avLst/>
          </a:prstGeom>
          <a:noFill/>
        </p:spPr>
        <p:txBody>
          <a:bodyPr wrap="none" rtlCol="0">
            <a:no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1" lang="en-US" altLang="ja-JP" sz="600" b="0" i="0" u="none" strike="noStrike" kern="1200" cap="none" spc="0" normalizeH="0" baseline="0" noProof="0" smtClean="0">
                <a:ln>
                  <a:noFill/>
                </a:ln>
                <a:solidFill>
                  <a:srgbClr val="FFFFFF"/>
                </a:solidFill>
                <a:effectLst/>
                <a:uLnTx/>
                <a:uFillTx/>
                <a:latin typeface="メイリオ"/>
                <a:ea typeface="メイリオ"/>
                <a:cs typeface="+mn-cs"/>
              </a:rPr>
              <a:t>Exastro</a:t>
            </a:r>
            <a:endParaRPr kumimoji="1" lang="en-US" altLang="ja-JP" sz="600" b="0" i="0" u="none" strike="noStrike" kern="1200" cap="none" spc="0" normalizeH="0" baseline="0" noProof="0" dirty="0" smtClean="0">
              <a:ln>
                <a:noFill/>
              </a:ln>
              <a:solidFill>
                <a:srgbClr val="FFFFFF"/>
              </a:solidFill>
              <a:effectLst/>
              <a:uLnTx/>
              <a:uFillTx/>
              <a:latin typeface="メイリオ"/>
              <a:ea typeface="メイリオ"/>
              <a:cs typeface="+mn-cs"/>
            </a:endParaRPr>
          </a:p>
        </p:txBody>
      </p:sp>
    </p:spTree>
    <p:extLst>
      <p:ext uri="{BB962C8B-B14F-4D97-AF65-F5344CB8AC3E}">
        <p14:creationId xmlns:p14="http://schemas.microsoft.com/office/powerpoint/2010/main" val="920858388"/>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681" r:id="rId11"/>
    <p:sldLayoutId id="2147483672" r:id="rId12"/>
  </p:sldLayoutIdLst>
  <p:timing>
    <p:tnLst>
      <p:par>
        <p:cTn id="1" dur="indefinite" restart="never" nodeType="tmRoot"/>
      </p:par>
    </p:tnLst>
  </p:timing>
  <p:hf sldNum="0" hdr="0" ftr="0" dt="0"/>
  <p:txStyles>
    <p:titleStyle>
      <a:lvl1pPr algn="l" rtl="0" eaLnBrk="0" fontAlgn="base" hangingPunct="0">
        <a:spcBef>
          <a:spcPct val="0"/>
        </a:spcBef>
        <a:spcAft>
          <a:spcPct val="0"/>
        </a:spcAft>
        <a:defRPr kumimoji="1" sz="1800" b="0">
          <a:solidFill>
            <a:schemeClr val="bg1"/>
          </a:solidFill>
          <a:latin typeface="+mj-lt"/>
          <a:ea typeface="+mj-ea"/>
          <a:cs typeface="+mj-cs"/>
        </a:defRPr>
      </a:lvl1pPr>
      <a:lvl2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100">
          <a:solidFill>
            <a:schemeClr val="tx1"/>
          </a:solidFill>
          <a:latin typeface="HGP創英角ｺﾞｼｯｸUB" pitchFamily="50" charset="-128"/>
          <a:ea typeface="ＭＳ Ｐゴシック" charset="-128"/>
        </a:defRPr>
      </a:lvl5pPr>
      <a:lvl6pPr marL="342900" algn="l" rtl="0" fontAlgn="base">
        <a:spcBef>
          <a:spcPct val="0"/>
        </a:spcBef>
        <a:spcAft>
          <a:spcPct val="0"/>
        </a:spcAft>
        <a:defRPr kumimoji="1" sz="2100">
          <a:solidFill>
            <a:schemeClr val="tx1"/>
          </a:solidFill>
          <a:latin typeface="HGP創英角ｺﾞｼｯｸUB" pitchFamily="50" charset="-128"/>
          <a:ea typeface="ＭＳ Ｐゴシック" charset="-128"/>
        </a:defRPr>
      </a:lvl6pPr>
      <a:lvl7pPr marL="685800" algn="l" rtl="0" fontAlgn="base">
        <a:spcBef>
          <a:spcPct val="0"/>
        </a:spcBef>
        <a:spcAft>
          <a:spcPct val="0"/>
        </a:spcAft>
        <a:defRPr kumimoji="1" sz="2100">
          <a:solidFill>
            <a:schemeClr val="tx1"/>
          </a:solidFill>
          <a:latin typeface="HGP創英角ｺﾞｼｯｸUB" pitchFamily="50" charset="-128"/>
          <a:ea typeface="ＭＳ Ｐゴシック" charset="-128"/>
        </a:defRPr>
      </a:lvl7pPr>
      <a:lvl8pPr marL="1028700" algn="l" rtl="0" fontAlgn="base">
        <a:spcBef>
          <a:spcPct val="0"/>
        </a:spcBef>
        <a:spcAft>
          <a:spcPct val="0"/>
        </a:spcAft>
        <a:defRPr kumimoji="1" sz="2100">
          <a:solidFill>
            <a:schemeClr val="tx1"/>
          </a:solidFill>
          <a:latin typeface="HGP創英角ｺﾞｼｯｸUB" pitchFamily="50" charset="-128"/>
          <a:ea typeface="ＭＳ Ｐゴシック" charset="-128"/>
        </a:defRPr>
      </a:lvl8pPr>
      <a:lvl9pPr marL="1371600" algn="l" rtl="0" fontAlgn="base">
        <a:spcBef>
          <a:spcPct val="0"/>
        </a:spcBef>
        <a:spcAft>
          <a:spcPct val="0"/>
        </a:spcAft>
        <a:defRPr kumimoji="1" sz="2100">
          <a:solidFill>
            <a:schemeClr val="tx1"/>
          </a:solidFill>
          <a:latin typeface="HGP創英角ｺﾞｼｯｸUB" pitchFamily="50" charset="-128"/>
          <a:ea typeface="ＭＳ Ｐゴシック" charset="-128"/>
        </a:defRPr>
      </a:lvl9pPr>
    </p:titleStyle>
    <p:bodyStyle>
      <a:lvl1pPr marL="135000" indent="-135000" algn="l" rtl="0" eaLnBrk="1" fontAlgn="base" hangingPunct="0">
        <a:spcBef>
          <a:spcPts val="375"/>
        </a:spcBef>
        <a:spcAft>
          <a:spcPct val="0"/>
        </a:spcAft>
        <a:buClr>
          <a:schemeClr val="accent6"/>
        </a:buClr>
        <a:buFont typeface="Arial" panose="020B0604020202020204" pitchFamily="34" charset="0"/>
        <a:buChar char="▌"/>
        <a:defRPr kumimoji="1" sz="1500" b="0">
          <a:solidFill>
            <a:schemeClr val="tx1"/>
          </a:solidFill>
          <a:latin typeface="+mn-lt"/>
          <a:ea typeface="+mn-ea"/>
          <a:cs typeface="+mn-cs"/>
        </a:defRPr>
      </a:lvl1pPr>
      <a:lvl2pPr marL="270000" indent="-135000" algn="l" rtl="0" eaLnBrk="1" fontAlgn="base" hangingPunct="0">
        <a:spcBef>
          <a:spcPts val="375"/>
        </a:spcBef>
        <a:spcAft>
          <a:spcPct val="0"/>
        </a:spcAft>
        <a:buClr>
          <a:schemeClr val="accent6"/>
        </a:buClr>
        <a:buFont typeface="Wingdings" pitchFamily="2" charset="2"/>
        <a:buChar char="l"/>
        <a:defRPr kumimoji="1" sz="1200" b="0">
          <a:solidFill>
            <a:schemeClr val="tx1"/>
          </a:solidFill>
          <a:latin typeface="+mn-lt"/>
          <a:ea typeface="+mn-ea"/>
        </a:defRPr>
      </a:lvl2pPr>
      <a:lvl3pPr marL="351000" indent="-81000" algn="l" rtl="0" eaLnBrk="1" fontAlgn="base" hangingPunct="0">
        <a:spcBef>
          <a:spcPts val="375"/>
        </a:spcBef>
        <a:spcAft>
          <a:spcPct val="0"/>
        </a:spcAft>
        <a:buClr>
          <a:schemeClr val="accent6"/>
        </a:buClr>
        <a:buFont typeface="Arial" panose="020B0604020202020204" pitchFamily="34" charset="0"/>
        <a:buChar char="•"/>
        <a:defRPr kumimoji="1" sz="1050" b="0">
          <a:solidFill>
            <a:schemeClr val="tx1"/>
          </a:solidFill>
          <a:latin typeface="+mn-lt"/>
          <a:ea typeface="+mn-ea"/>
        </a:defRPr>
      </a:lvl3pPr>
      <a:lvl4pPr marL="432000" indent="-81000" algn="l" rtl="0" eaLnBrk="1" fontAlgn="base" hangingPunct="0">
        <a:spcBef>
          <a:spcPts val="375"/>
        </a:spcBef>
        <a:spcAft>
          <a:spcPct val="0"/>
        </a:spcAft>
        <a:buClr>
          <a:schemeClr val="accent6"/>
        </a:buClr>
        <a:buFont typeface="Tahoma" pitchFamily="34" charset="0"/>
        <a:buChar char="–"/>
        <a:defRPr kumimoji="1" sz="900" b="0">
          <a:solidFill>
            <a:schemeClr val="tx1"/>
          </a:solidFill>
          <a:latin typeface="+mn-lt"/>
          <a:ea typeface="+mn-ea"/>
        </a:defRPr>
      </a:lvl4pPr>
      <a:lvl5pPr marL="551260" indent="-117872" algn="l" rtl="0" eaLnBrk="0" fontAlgn="base" hangingPunct="0">
        <a:spcBef>
          <a:spcPct val="20000"/>
        </a:spcBef>
        <a:spcAft>
          <a:spcPct val="0"/>
        </a:spcAft>
        <a:buClr>
          <a:schemeClr val="accent6"/>
        </a:buClr>
        <a:buChar char="≫"/>
        <a:defRPr kumimoji="1" sz="900" b="1">
          <a:solidFill>
            <a:schemeClr val="tx1"/>
          </a:solidFill>
          <a:latin typeface="+mj-lt"/>
          <a:ea typeface="+mn-ea"/>
        </a:defRPr>
      </a:lvl5pPr>
      <a:lvl6pPr marL="1885950" indent="-171450" algn="l" rtl="0" fontAlgn="base">
        <a:spcBef>
          <a:spcPct val="20000"/>
        </a:spcBef>
        <a:spcAft>
          <a:spcPct val="0"/>
        </a:spcAft>
        <a:buChar char="≫"/>
        <a:defRPr kumimoji="1" sz="1500">
          <a:solidFill>
            <a:schemeClr val="tx1"/>
          </a:solidFill>
          <a:latin typeface="Arial" charset="0"/>
          <a:ea typeface="+mn-ea"/>
        </a:defRPr>
      </a:lvl6pPr>
      <a:lvl7pPr marL="2228850" indent="-171450" algn="l" rtl="0" fontAlgn="base">
        <a:spcBef>
          <a:spcPct val="20000"/>
        </a:spcBef>
        <a:spcAft>
          <a:spcPct val="0"/>
        </a:spcAft>
        <a:buChar char="≫"/>
        <a:defRPr kumimoji="1" sz="1500">
          <a:solidFill>
            <a:schemeClr val="tx1"/>
          </a:solidFill>
          <a:latin typeface="Arial" charset="0"/>
          <a:ea typeface="+mn-ea"/>
        </a:defRPr>
      </a:lvl7pPr>
      <a:lvl8pPr marL="2571750" indent="-171450" algn="l" rtl="0" fontAlgn="base">
        <a:spcBef>
          <a:spcPct val="20000"/>
        </a:spcBef>
        <a:spcAft>
          <a:spcPct val="0"/>
        </a:spcAft>
        <a:buChar char="≫"/>
        <a:defRPr kumimoji="1" sz="1500">
          <a:solidFill>
            <a:schemeClr val="tx1"/>
          </a:solidFill>
          <a:latin typeface="Arial" charset="0"/>
          <a:ea typeface="+mn-ea"/>
        </a:defRPr>
      </a:lvl8pPr>
      <a:lvl9pPr marL="2914650" indent="-171450" algn="l" rtl="0" fontAlgn="base">
        <a:spcBef>
          <a:spcPct val="20000"/>
        </a:spcBef>
        <a:spcAft>
          <a:spcPct val="0"/>
        </a:spcAft>
        <a:buChar char="≫"/>
        <a:defRPr kumimoji="1" sz="1500">
          <a:solidFill>
            <a:schemeClr val="tx1"/>
          </a:solidFill>
          <a:latin typeface="Arial" charset="0"/>
          <a:ea typeface="+mn-ea"/>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5.xml"/><Relationship Id="rId5" Type="http://schemas.openxmlformats.org/officeDocument/2006/relationships/image" Target="../media/image13.jpeg"/><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4.jpg"/><Relationship Id="rId1" Type="http://schemas.openxmlformats.org/officeDocument/2006/relationships/slideLayout" Target="../slideLayouts/slideLayout5.xml"/><Relationship Id="rId5" Type="http://schemas.openxmlformats.org/officeDocument/2006/relationships/image" Target="../media/image16.jpeg"/><Relationship Id="rId4" Type="http://schemas.openxmlformats.org/officeDocument/2006/relationships/image" Target="../media/image15.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1"/>
          </p:nvPr>
        </p:nvSpPr>
        <p:spPr>
          <a:xfrm>
            <a:off x="587163" y="258452"/>
            <a:ext cx="7969675" cy="590349"/>
          </a:xfrm>
        </p:spPr>
        <p:txBody>
          <a:bodyPr vert="horz" lIns="91440" tIns="36000" rIns="91440" bIns="0" rtlCol="0" anchor="b" anchorCtr="0">
            <a:spAutoFit/>
          </a:bodyPr>
          <a:lstStyle/>
          <a:p>
            <a:pPr algn="ctr" eaLnBrk="0">
              <a:spcBef>
                <a:spcPct val="0"/>
              </a:spcBef>
            </a:pPr>
            <a:r>
              <a:rPr lang="en-US" altLang="ja-JP" sz="1800" b="1" dirty="0">
                <a:solidFill>
                  <a:schemeClr val="accent6"/>
                </a:solidFill>
                <a:latin typeface="+mj-lt"/>
                <a:ea typeface="+mj-ea"/>
                <a:cs typeface="+mj-cs"/>
              </a:rPr>
              <a:t>10/9</a:t>
            </a:r>
            <a:r>
              <a:rPr lang="ja-JP" altLang="en-US" sz="1800" b="1" dirty="0">
                <a:solidFill>
                  <a:schemeClr val="accent6"/>
                </a:solidFill>
                <a:latin typeface="+mj-lt"/>
                <a:ea typeface="+mj-ea"/>
                <a:cs typeface="+mj-cs"/>
              </a:rPr>
              <a:t>「一歩先行くプラットフォーム構築・運用自動化</a:t>
            </a:r>
            <a:r>
              <a:rPr lang="ja-JP" altLang="en-US" sz="1800" b="1" dirty="0" smtClean="0">
                <a:solidFill>
                  <a:schemeClr val="accent6"/>
                </a:solidFill>
                <a:latin typeface="+mj-lt"/>
                <a:ea typeface="+mj-ea"/>
                <a:cs typeface="+mj-cs"/>
              </a:rPr>
              <a:t>」</a:t>
            </a:r>
            <a:endParaRPr lang="en-US" altLang="ja-JP" sz="1800" b="1" dirty="0" smtClean="0">
              <a:solidFill>
                <a:schemeClr val="accent6"/>
              </a:solidFill>
              <a:latin typeface="+mj-lt"/>
              <a:ea typeface="+mj-ea"/>
              <a:cs typeface="+mj-cs"/>
            </a:endParaRPr>
          </a:p>
          <a:p>
            <a:pPr algn="ctr" eaLnBrk="0">
              <a:spcBef>
                <a:spcPct val="0"/>
              </a:spcBef>
            </a:pPr>
            <a:r>
              <a:rPr lang="en-US" altLang="ja-JP" sz="1800" b="1" dirty="0" smtClean="0">
                <a:solidFill>
                  <a:schemeClr val="accent6"/>
                </a:solidFill>
                <a:latin typeface="+mj-lt"/>
                <a:ea typeface="+mj-ea"/>
                <a:cs typeface="+mj-cs"/>
              </a:rPr>
              <a:t>(</a:t>
            </a:r>
            <a:r>
              <a:rPr lang="ja-JP" altLang="en-US" sz="1800" b="1" dirty="0">
                <a:solidFill>
                  <a:schemeClr val="accent6"/>
                </a:solidFill>
                <a:latin typeface="+mj-lt"/>
                <a:ea typeface="+mj-ea"/>
                <a:cs typeface="+mj-cs"/>
              </a:rPr>
              <a:t>主催：マイナビ</a:t>
            </a:r>
            <a:r>
              <a:rPr lang="en-US" altLang="ja-JP" sz="1800" b="1" dirty="0">
                <a:solidFill>
                  <a:schemeClr val="accent6"/>
                </a:solidFill>
                <a:latin typeface="+mj-lt"/>
                <a:ea typeface="+mj-ea"/>
                <a:cs typeface="+mj-cs"/>
              </a:rPr>
              <a:t>)</a:t>
            </a:r>
            <a:r>
              <a:rPr lang="ja-JP" altLang="en-US" sz="1800" b="1" dirty="0" err="1">
                <a:solidFill>
                  <a:schemeClr val="accent6"/>
                </a:solidFill>
                <a:latin typeface="+mj-lt"/>
                <a:ea typeface="+mj-ea"/>
                <a:cs typeface="+mj-cs"/>
              </a:rPr>
              <a:t>にて紹</a:t>
            </a:r>
            <a:r>
              <a:rPr lang="ja-JP" altLang="en-US" sz="1800" b="1" dirty="0">
                <a:solidFill>
                  <a:schemeClr val="accent6"/>
                </a:solidFill>
                <a:latin typeface="+mj-lt"/>
                <a:ea typeface="+mj-ea"/>
                <a:cs typeface="+mj-cs"/>
              </a:rPr>
              <a:t>介した資料より抜粋</a:t>
            </a:r>
          </a:p>
        </p:txBody>
      </p:sp>
      <p:sp>
        <p:nvSpPr>
          <p:cNvPr id="5" name="テキスト プレースホルダー 4"/>
          <p:cNvSpPr>
            <a:spLocks noGrp="1"/>
          </p:cNvSpPr>
          <p:nvPr>
            <p:ph type="body" sz="quarter" idx="10"/>
          </p:nvPr>
        </p:nvSpPr>
        <p:spPr>
          <a:xfrm>
            <a:off x="179514" y="4516020"/>
            <a:ext cx="6552727" cy="605294"/>
          </a:xfrm>
        </p:spPr>
        <p:txBody>
          <a:bodyPr/>
          <a:lstStyle/>
          <a:p>
            <a:endParaRPr kumimoji="1" lang="en-US" altLang="ja-JP" smtClean="0"/>
          </a:p>
          <a:p>
            <a:r>
              <a:rPr lang="en-US" altLang="ja-JP" smtClean="0"/>
              <a:t>Exastro developer</a:t>
            </a:r>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8585" y="2167795"/>
            <a:ext cx="6012353" cy="807911"/>
          </a:xfrm>
          <a:prstGeom prst="rect">
            <a:avLst/>
          </a:prstGeom>
        </p:spPr>
      </p:pic>
    </p:spTree>
    <p:extLst>
      <p:ext uri="{BB962C8B-B14F-4D97-AF65-F5344CB8AC3E}">
        <p14:creationId xmlns:p14="http://schemas.microsoft.com/office/powerpoint/2010/main" val="17837967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IT</a:t>
            </a:r>
            <a:r>
              <a:rPr lang="ja-JP" altLang="en-US" dirty="0"/>
              <a:t>エンジニアの「苦」の根本的な原因</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関係者は</a:t>
            </a:r>
            <a:r>
              <a:rPr lang="ja-JP" altLang="en-US" sz="2000" b="1" kern="0" dirty="0" smtClean="0">
                <a:solidFill>
                  <a:srgbClr val="C00000"/>
                </a:solidFill>
                <a:effectLst>
                  <a:glow rad="152400">
                    <a:srgbClr val="FFFFFF"/>
                  </a:glow>
                </a:effectLst>
                <a:latin typeface="メイリオ"/>
              </a:rPr>
              <a:t>アナログ情報を正確に伝えることに多くの時間を費やしています</a:t>
            </a:r>
            <a:endParaRPr lang="en-US" altLang="ja-JP" sz="2000" b="1" kern="0" dirty="0" smtClean="0">
              <a:solidFill>
                <a:srgbClr val="C00000"/>
              </a:solidFill>
              <a:effectLst>
                <a:glow rad="152400">
                  <a:srgbClr val="FFFFFF"/>
                </a:glow>
              </a:effectLst>
              <a:latin typeface="メイリオ"/>
              <a:ea typeface="メイリオ"/>
            </a:endParaRPr>
          </a:p>
        </p:txBody>
      </p:sp>
      <p:grpSp>
        <p:nvGrpSpPr>
          <p:cNvPr id="4" name="グループ化 3"/>
          <p:cNvGrpSpPr/>
          <p:nvPr/>
        </p:nvGrpSpPr>
        <p:grpSpPr>
          <a:xfrm>
            <a:off x="179513" y="1336901"/>
            <a:ext cx="8652954" cy="3477125"/>
            <a:chOff x="179513" y="1336901"/>
            <a:chExt cx="8652954" cy="3477125"/>
          </a:xfrm>
        </p:grpSpPr>
        <p:sp>
          <p:nvSpPr>
            <p:cNvPr id="132" name="正方形/長方形 131"/>
            <p:cNvSpPr/>
            <p:nvPr/>
          </p:nvSpPr>
          <p:spPr bwMode="auto">
            <a:xfrm>
              <a:off x="7883846" y="3501578"/>
              <a:ext cx="190500" cy="83210"/>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126" name="グループ化 125"/>
            <p:cNvGrpSpPr>
              <a:grpSpLocks noChangeAspect="1"/>
            </p:cNvGrpSpPr>
            <p:nvPr/>
          </p:nvGrpSpPr>
          <p:grpSpPr bwMode="gray">
            <a:xfrm>
              <a:off x="7125726" y="2813728"/>
              <a:ext cx="1706741" cy="775942"/>
              <a:chOff x="2681287" y="-2319307"/>
              <a:chExt cx="5757862" cy="2617757"/>
            </a:xfrm>
          </p:grpSpPr>
          <p:sp>
            <p:nvSpPr>
              <p:cNvPr id="127" name="フリーフォーム 126"/>
              <p:cNvSpPr>
                <a:spLocks noChangeAspect="1"/>
              </p:cNvSpPr>
              <p:nvPr/>
            </p:nvSpPr>
            <p:spPr bwMode="gray">
              <a:xfrm>
                <a:off x="2681287" y="-2319307"/>
                <a:ext cx="5757862" cy="2617757"/>
              </a:xfrm>
              <a:custGeom>
                <a:avLst/>
                <a:gdLst>
                  <a:gd name="connsiteX0" fmla="*/ 4010226 w 5757862"/>
                  <a:gd name="connsiteY0" fmla="*/ 2033557 h 2617757"/>
                  <a:gd name="connsiteX1" fmla="*/ 4343199 w 5757862"/>
                  <a:gd name="connsiteY1" fmla="*/ 2033557 h 2617757"/>
                  <a:gd name="connsiteX2" fmla="*/ 4547316 w 5757862"/>
                  <a:gd name="connsiteY2" fmla="*/ 2090497 h 2617757"/>
                  <a:gd name="connsiteX3" fmla="*/ 4581525 w 5757862"/>
                  <a:gd name="connsiteY3" fmla="*/ 2147436 h 2617757"/>
                  <a:gd name="connsiteX4" fmla="*/ 4581525 w 5757862"/>
                  <a:gd name="connsiteY4" fmla="*/ 2598398 h 2617757"/>
                  <a:gd name="connsiteX5" fmla="*/ 4562140 w 5757862"/>
                  <a:gd name="connsiteY5" fmla="*/ 2617757 h 2617757"/>
                  <a:gd name="connsiteX6" fmla="*/ 3791286 w 5757862"/>
                  <a:gd name="connsiteY6" fmla="*/ 2617757 h 2617757"/>
                  <a:gd name="connsiteX7" fmla="*/ 3771900 w 5757862"/>
                  <a:gd name="connsiteY7" fmla="*/ 2598398 h 2617757"/>
                  <a:gd name="connsiteX8" fmla="*/ 3771900 w 5757862"/>
                  <a:gd name="connsiteY8" fmla="*/ 2147436 h 2617757"/>
                  <a:gd name="connsiteX9" fmla="*/ 3806110 w 5757862"/>
                  <a:gd name="connsiteY9" fmla="*/ 2090497 h 2617757"/>
                  <a:gd name="connsiteX10" fmla="*/ 4010226 w 5757862"/>
                  <a:gd name="connsiteY10" fmla="*/ 2033557 h 2617757"/>
                  <a:gd name="connsiteX11" fmla="*/ 2708476 w 5757862"/>
                  <a:gd name="connsiteY11" fmla="*/ 2033557 h 2617757"/>
                  <a:gd name="connsiteX12" fmla="*/ 2709617 w 5757862"/>
                  <a:gd name="connsiteY12" fmla="*/ 2033557 h 2617757"/>
                  <a:gd name="connsiteX13" fmla="*/ 3041449 w 5757862"/>
                  <a:gd name="connsiteY13" fmla="*/ 2033557 h 2617757"/>
                  <a:gd name="connsiteX14" fmla="*/ 3246706 w 5757862"/>
                  <a:gd name="connsiteY14" fmla="*/ 2090497 h 2617757"/>
                  <a:gd name="connsiteX15" fmla="*/ 3279775 w 5757862"/>
                  <a:gd name="connsiteY15" fmla="*/ 2147436 h 2617757"/>
                  <a:gd name="connsiteX16" fmla="*/ 3279775 w 5757862"/>
                  <a:gd name="connsiteY16" fmla="*/ 2598398 h 2617757"/>
                  <a:gd name="connsiteX17" fmla="*/ 3260390 w 5757862"/>
                  <a:gd name="connsiteY17" fmla="*/ 2617757 h 2617757"/>
                  <a:gd name="connsiteX18" fmla="*/ 2490676 w 5757862"/>
                  <a:gd name="connsiteY18" fmla="*/ 2617757 h 2617757"/>
                  <a:gd name="connsiteX19" fmla="*/ 2470150 w 5757862"/>
                  <a:gd name="connsiteY19" fmla="*/ 2598398 h 2617757"/>
                  <a:gd name="connsiteX20" fmla="*/ 2470150 w 5757862"/>
                  <a:gd name="connsiteY20" fmla="*/ 2147436 h 2617757"/>
                  <a:gd name="connsiteX21" fmla="*/ 2504360 w 5757862"/>
                  <a:gd name="connsiteY21" fmla="*/ 2090497 h 2617757"/>
                  <a:gd name="connsiteX22" fmla="*/ 2708476 w 5757862"/>
                  <a:gd name="connsiteY22" fmla="*/ 2033557 h 2617757"/>
                  <a:gd name="connsiteX23" fmla="*/ 1407173 w 5757862"/>
                  <a:gd name="connsiteY23" fmla="*/ 2033557 h 2617757"/>
                  <a:gd name="connsiteX24" fmla="*/ 1408313 w 5757862"/>
                  <a:gd name="connsiteY24" fmla="*/ 2033557 h 2617757"/>
                  <a:gd name="connsiteX25" fmla="*/ 1740146 w 5757862"/>
                  <a:gd name="connsiteY25" fmla="*/ 2033557 h 2617757"/>
                  <a:gd name="connsiteX26" fmla="*/ 1945403 w 5757862"/>
                  <a:gd name="connsiteY26" fmla="*/ 2090497 h 2617757"/>
                  <a:gd name="connsiteX27" fmla="*/ 1979612 w 5757862"/>
                  <a:gd name="connsiteY27" fmla="*/ 2147436 h 2617757"/>
                  <a:gd name="connsiteX28" fmla="*/ 1979612 w 5757862"/>
                  <a:gd name="connsiteY28" fmla="*/ 2598398 h 2617757"/>
                  <a:gd name="connsiteX29" fmla="*/ 1959087 w 5757862"/>
                  <a:gd name="connsiteY29" fmla="*/ 2617757 h 2617757"/>
                  <a:gd name="connsiteX30" fmla="*/ 1189373 w 5757862"/>
                  <a:gd name="connsiteY30" fmla="*/ 2617757 h 2617757"/>
                  <a:gd name="connsiteX31" fmla="*/ 1169987 w 5757862"/>
                  <a:gd name="connsiteY31" fmla="*/ 2598398 h 2617757"/>
                  <a:gd name="connsiteX32" fmla="*/ 1169987 w 5757862"/>
                  <a:gd name="connsiteY32" fmla="*/ 2147436 h 2617757"/>
                  <a:gd name="connsiteX33" fmla="*/ 1203056 w 5757862"/>
                  <a:gd name="connsiteY33" fmla="*/ 2090497 h 2617757"/>
                  <a:gd name="connsiteX34" fmla="*/ 1407173 w 5757862"/>
                  <a:gd name="connsiteY34" fmla="*/ 2033557 h 2617757"/>
                  <a:gd name="connsiteX35" fmla="*/ 4174332 w 5757862"/>
                  <a:gd name="connsiteY35" fmla="*/ 1536670 h 2617757"/>
                  <a:gd name="connsiteX36" fmla="*/ 4341814 w 5757862"/>
                  <a:gd name="connsiteY36" fmla="*/ 1753364 h 2617757"/>
                  <a:gd name="connsiteX37" fmla="*/ 4174332 w 5757862"/>
                  <a:gd name="connsiteY37" fmla="*/ 1970058 h 2617757"/>
                  <a:gd name="connsiteX38" fmla="*/ 4006850 w 5757862"/>
                  <a:gd name="connsiteY38" fmla="*/ 1753364 h 2617757"/>
                  <a:gd name="connsiteX39" fmla="*/ 4174332 w 5757862"/>
                  <a:gd name="connsiteY39" fmla="*/ 1536670 h 2617757"/>
                  <a:gd name="connsiteX40" fmla="*/ 2872582 w 5757862"/>
                  <a:gd name="connsiteY40" fmla="*/ 1536670 h 2617757"/>
                  <a:gd name="connsiteX41" fmla="*/ 3040064 w 5757862"/>
                  <a:gd name="connsiteY41" fmla="*/ 1753364 h 2617757"/>
                  <a:gd name="connsiteX42" fmla="*/ 2872582 w 5757862"/>
                  <a:gd name="connsiteY42" fmla="*/ 1970058 h 2617757"/>
                  <a:gd name="connsiteX43" fmla="*/ 2705100 w 5757862"/>
                  <a:gd name="connsiteY43" fmla="*/ 1753364 h 2617757"/>
                  <a:gd name="connsiteX44" fmla="*/ 2872582 w 5757862"/>
                  <a:gd name="connsiteY44" fmla="*/ 1536670 h 2617757"/>
                  <a:gd name="connsiteX45" fmla="*/ 1570832 w 5757862"/>
                  <a:gd name="connsiteY45" fmla="*/ 1536670 h 2617757"/>
                  <a:gd name="connsiteX46" fmla="*/ 1738314 w 5757862"/>
                  <a:gd name="connsiteY46" fmla="*/ 1753364 h 2617757"/>
                  <a:gd name="connsiteX47" fmla="*/ 1570832 w 5757862"/>
                  <a:gd name="connsiteY47" fmla="*/ 1970058 h 2617757"/>
                  <a:gd name="connsiteX48" fmla="*/ 1403350 w 5757862"/>
                  <a:gd name="connsiteY48" fmla="*/ 1753364 h 2617757"/>
                  <a:gd name="connsiteX49" fmla="*/ 1570832 w 5757862"/>
                  <a:gd name="connsiteY49" fmla="*/ 1536670 h 2617757"/>
                  <a:gd name="connsiteX50" fmla="*/ 1922737 w 5757862"/>
                  <a:gd name="connsiteY50" fmla="*/ 376207 h 2617757"/>
                  <a:gd name="connsiteX51" fmla="*/ 3828330 w 5757862"/>
                  <a:gd name="connsiteY51" fmla="*/ 376207 h 2617757"/>
                  <a:gd name="connsiteX52" fmla="*/ 3867150 w 5757862"/>
                  <a:gd name="connsiteY52" fmla="*/ 416081 h 2617757"/>
                  <a:gd name="connsiteX53" fmla="*/ 3867150 w 5757862"/>
                  <a:gd name="connsiteY53" fmla="*/ 1647609 h 2617757"/>
                  <a:gd name="connsiteX54" fmla="*/ 3828330 w 5757862"/>
                  <a:gd name="connsiteY54" fmla="*/ 1687483 h 2617757"/>
                  <a:gd name="connsiteX55" fmla="*/ 3064494 w 5757862"/>
                  <a:gd name="connsiteY55" fmla="*/ 1687483 h 2617757"/>
                  <a:gd name="connsiteX56" fmla="*/ 2872679 w 5757862"/>
                  <a:gd name="connsiteY56" fmla="*/ 1504064 h 2617757"/>
                  <a:gd name="connsiteX57" fmla="*/ 2680864 w 5757862"/>
                  <a:gd name="connsiteY57" fmla="*/ 1687483 h 2617757"/>
                  <a:gd name="connsiteX58" fmla="*/ 1922737 w 5757862"/>
                  <a:gd name="connsiteY58" fmla="*/ 1687483 h 2617757"/>
                  <a:gd name="connsiteX59" fmla="*/ 1882775 w 5757862"/>
                  <a:gd name="connsiteY59" fmla="*/ 1647609 h 2617757"/>
                  <a:gd name="connsiteX60" fmla="*/ 1882775 w 5757862"/>
                  <a:gd name="connsiteY60" fmla="*/ 416081 h 2617757"/>
                  <a:gd name="connsiteX61" fmla="*/ 1922737 w 5757862"/>
                  <a:gd name="connsiteY61" fmla="*/ 376207 h 2617757"/>
                  <a:gd name="connsiteX62" fmla="*/ 37056 w 5757862"/>
                  <a:gd name="connsiteY62" fmla="*/ 3080 h 2617757"/>
                  <a:gd name="connsiteX63" fmla="*/ 60459 w 5757862"/>
                  <a:gd name="connsiteY63" fmla="*/ 3187 h 2617757"/>
                  <a:gd name="connsiteX64" fmla="*/ 1762429 w 5757862"/>
                  <a:gd name="connsiteY64" fmla="*/ 369182 h 2617757"/>
                  <a:gd name="connsiteX65" fmla="*/ 1787525 w 5757862"/>
                  <a:gd name="connsiteY65" fmla="*/ 417069 h 2617757"/>
                  <a:gd name="connsiteX66" fmla="*/ 1787525 w 5757862"/>
                  <a:gd name="connsiteY66" fmla="*/ 1645031 h 2617757"/>
                  <a:gd name="connsiteX67" fmla="*/ 1763570 w 5757862"/>
                  <a:gd name="connsiteY67" fmla="*/ 1692918 h 2617757"/>
                  <a:gd name="connsiteX68" fmla="*/ 1570786 w 5757862"/>
                  <a:gd name="connsiteY68" fmla="*/ 1504790 h 2617757"/>
                  <a:gd name="connsiteX69" fmla="*/ 1371158 w 5757862"/>
                  <a:gd name="connsiteY69" fmla="*/ 1753347 h 2617757"/>
                  <a:gd name="connsiteX70" fmla="*/ 1373440 w 5757862"/>
                  <a:gd name="connsiteY70" fmla="*/ 1777291 h 2617757"/>
                  <a:gd name="connsiteX71" fmla="*/ 60459 w 5757862"/>
                  <a:gd name="connsiteY71" fmla="*/ 2060053 h 2617757"/>
                  <a:gd name="connsiteX72" fmla="*/ 0 w 5757862"/>
                  <a:gd name="connsiteY72" fmla="*/ 2005325 h 2617757"/>
                  <a:gd name="connsiteX73" fmla="*/ 0 w 5757862"/>
                  <a:gd name="connsiteY73" fmla="*/ 57915 h 2617757"/>
                  <a:gd name="connsiteX74" fmla="*/ 37056 w 5757862"/>
                  <a:gd name="connsiteY74" fmla="*/ 3080 h 2617757"/>
                  <a:gd name="connsiteX75" fmla="*/ 5720312 w 5757862"/>
                  <a:gd name="connsiteY75" fmla="*/ 1080 h 2617757"/>
                  <a:gd name="connsiteX76" fmla="*/ 5757862 w 5757862"/>
                  <a:gd name="connsiteY76" fmla="*/ 50602 h 2617757"/>
                  <a:gd name="connsiteX77" fmla="*/ 5757862 w 5757862"/>
                  <a:gd name="connsiteY77" fmla="*/ 2013087 h 2617757"/>
                  <a:gd name="connsiteX78" fmla="*/ 5696241 w 5757862"/>
                  <a:gd name="connsiteY78" fmla="*/ 2063232 h 2617757"/>
                  <a:gd name="connsiteX79" fmla="*/ 4372516 w 5757862"/>
                  <a:gd name="connsiteY79" fmla="*/ 1776039 h 2617757"/>
                  <a:gd name="connsiteX80" fmla="*/ 4374798 w 5757862"/>
                  <a:gd name="connsiteY80" fmla="*/ 1753246 h 2617757"/>
                  <a:gd name="connsiteX81" fmla="*/ 4175098 w 5757862"/>
                  <a:gd name="connsiteY81" fmla="*/ 1504801 h 2617757"/>
                  <a:gd name="connsiteX82" fmla="*/ 3983387 w 5757862"/>
                  <a:gd name="connsiteY82" fmla="*/ 1688286 h 2617757"/>
                  <a:gd name="connsiteX83" fmla="*/ 3963987 w 5757862"/>
                  <a:gd name="connsiteY83" fmla="*/ 1648398 h 2617757"/>
                  <a:gd name="connsiteX84" fmla="*/ 3963987 w 5757862"/>
                  <a:gd name="connsiteY84" fmla="*/ 416431 h 2617757"/>
                  <a:gd name="connsiteX85" fmla="*/ 3989092 w 5757862"/>
                  <a:gd name="connsiteY85" fmla="*/ 370845 h 2617757"/>
                  <a:gd name="connsiteX86" fmla="*/ 5696241 w 5757862"/>
                  <a:gd name="connsiteY86" fmla="*/ 1597 h 2617757"/>
                  <a:gd name="connsiteX87" fmla="*/ 5720312 w 5757862"/>
                  <a:gd name="connsiteY87" fmla="*/ 1080 h 261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757862" h="2617757">
                    <a:moveTo>
                      <a:pt x="4010226" y="2033557"/>
                    </a:moveTo>
                    <a:cubicBezTo>
                      <a:pt x="4010226" y="2033557"/>
                      <a:pt x="4010226" y="2033557"/>
                      <a:pt x="4343199" y="2033557"/>
                    </a:cubicBezTo>
                    <a:cubicBezTo>
                      <a:pt x="4343199" y="2033557"/>
                      <a:pt x="4533632" y="2085941"/>
                      <a:pt x="4547316" y="2090497"/>
                    </a:cubicBezTo>
                    <a:cubicBezTo>
                      <a:pt x="4581525" y="2099607"/>
                      <a:pt x="4581525" y="2115550"/>
                      <a:pt x="4581525" y="2147436"/>
                    </a:cubicBezTo>
                    <a:cubicBezTo>
                      <a:pt x="4581525" y="2147436"/>
                      <a:pt x="4581525" y="2147436"/>
                      <a:pt x="4581525" y="2598398"/>
                    </a:cubicBezTo>
                    <a:cubicBezTo>
                      <a:pt x="4581525" y="2608647"/>
                      <a:pt x="4572403" y="2617757"/>
                      <a:pt x="4562140" y="2617757"/>
                    </a:cubicBezTo>
                    <a:cubicBezTo>
                      <a:pt x="4562140" y="2617757"/>
                      <a:pt x="4562140" y="2617757"/>
                      <a:pt x="3791286" y="2617757"/>
                    </a:cubicBezTo>
                    <a:cubicBezTo>
                      <a:pt x="3781023" y="2617757"/>
                      <a:pt x="3771900" y="2608647"/>
                      <a:pt x="3771900" y="2598398"/>
                    </a:cubicBezTo>
                    <a:cubicBezTo>
                      <a:pt x="3771900" y="2598398"/>
                      <a:pt x="3771900" y="2598398"/>
                      <a:pt x="3771900" y="2147436"/>
                    </a:cubicBezTo>
                    <a:cubicBezTo>
                      <a:pt x="3771900" y="2115550"/>
                      <a:pt x="3773041" y="2099607"/>
                      <a:pt x="3806110" y="2090497"/>
                    </a:cubicBezTo>
                    <a:cubicBezTo>
                      <a:pt x="3819794" y="2085941"/>
                      <a:pt x="3998823" y="2036973"/>
                      <a:pt x="4010226" y="2033557"/>
                    </a:cubicBezTo>
                    <a:close/>
                    <a:moveTo>
                      <a:pt x="2708476" y="2033557"/>
                    </a:moveTo>
                    <a:cubicBezTo>
                      <a:pt x="2708476" y="2033557"/>
                      <a:pt x="2708476" y="2033557"/>
                      <a:pt x="2709617" y="2033557"/>
                    </a:cubicBezTo>
                    <a:cubicBezTo>
                      <a:pt x="2709617" y="2033557"/>
                      <a:pt x="2709617" y="2033557"/>
                      <a:pt x="3041449" y="2033557"/>
                    </a:cubicBezTo>
                    <a:cubicBezTo>
                      <a:pt x="3041449" y="2033557"/>
                      <a:pt x="3231882" y="2085941"/>
                      <a:pt x="3246706" y="2090497"/>
                    </a:cubicBezTo>
                    <a:cubicBezTo>
                      <a:pt x="3279775" y="2099607"/>
                      <a:pt x="3279775" y="2115550"/>
                      <a:pt x="3279775" y="2147436"/>
                    </a:cubicBezTo>
                    <a:cubicBezTo>
                      <a:pt x="3279775" y="2147436"/>
                      <a:pt x="3279775" y="2147436"/>
                      <a:pt x="3279775" y="2598398"/>
                    </a:cubicBezTo>
                    <a:cubicBezTo>
                      <a:pt x="3279775" y="2608647"/>
                      <a:pt x="3271793" y="2617757"/>
                      <a:pt x="3260390" y="2617757"/>
                    </a:cubicBezTo>
                    <a:cubicBezTo>
                      <a:pt x="3260390" y="2617757"/>
                      <a:pt x="3260390" y="2617757"/>
                      <a:pt x="2490676" y="2617757"/>
                    </a:cubicBezTo>
                    <a:cubicBezTo>
                      <a:pt x="2479273" y="2617757"/>
                      <a:pt x="2470150" y="2608647"/>
                      <a:pt x="2470150" y="2598398"/>
                    </a:cubicBezTo>
                    <a:cubicBezTo>
                      <a:pt x="2470150" y="2598398"/>
                      <a:pt x="2470150" y="2598398"/>
                      <a:pt x="2470150" y="2147436"/>
                    </a:cubicBezTo>
                    <a:cubicBezTo>
                      <a:pt x="2470150" y="2115550"/>
                      <a:pt x="2471291" y="2099607"/>
                      <a:pt x="2504360" y="2090497"/>
                    </a:cubicBezTo>
                    <a:cubicBezTo>
                      <a:pt x="2518044" y="2085941"/>
                      <a:pt x="2698214" y="2036973"/>
                      <a:pt x="2708476" y="2033557"/>
                    </a:cubicBezTo>
                    <a:close/>
                    <a:moveTo>
                      <a:pt x="1407173" y="2033557"/>
                    </a:moveTo>
                    <a:cubicBezTo>
                      <a:pt x="1407173" y="2033557"/>
                      <a:pt x="1407173" y="2033557"/>
                      <a:pt x="1408313" y="2033557"/>
                    </a:cubicBezTo>
                    <a:cubicBezTo>
                      <a:pt x="1408313" y="2033557"/>
                      <a:pt x="1408313" y="2033557"/>
                      <a:pt x="1740146" y="2033557"/>
                    </a:cubicBezTo>
                    <a:cubicBezTo>
                      <a:pt x="1740146" y="2033557"/>
                      <a:pt x="1931719" y="2085941"/>
                      <a:pt x="1945403" y="2090497"/>
                    </a:cubicBezTo>
                    <a:cubicBezTo>
                      <a:pt x="1978472" y="2099607"/>
                      <a:pt x="1979612" y="2115550"/>
                      <a:pt x="1979612" y="2147436"/>
                    </a:cubicBezTo>
                    <a:cubicBezTo>
                      <a:pt x="1979612" y="2147436"/>
                      <a:pt x="1979612" y="2147436"/>
                      <a:pt x="1979612" y="2598398"/>
                    </a:cubicBezTo>
                    <a:cubicBezTo>
                      <a:pt x="1979612" y="2608647"/>
                      <a:pt x="1970490" y="2617757"/>
                      <a:pt x="1959087" y="2617757"/>
                    </a:cubicBezTo>
                    <a:cubicBezTo>
                      <a:pt x="1959087" y="2617757"/>
                      <a:pt x="1959087" y="2617757"/>
                      <a:pt x="1189373" y="2617757"/>
                    </a:cubicBezTo>
                    <a:cubicBezTo>
                      <a:pt x="1177969" y="2617757"/>
                      <a:pt x="1169987" y="2608647"/>
                      <a:pt x="1169987" y="2598398"/>
                    </a:cubicBezTo>
                    <a:cubicBezTo>
                      <a:pt x="1169987" y="2598398"/>
                      <a:pt x="1169987" y="2598398"/>
                      <a:pt x="1169987" y="2147436"/>
                    </a:cubicBezTo>
                    <a:cubicBezTo>
                      <a:pt x="1169987" y="2115550"/>
                      <a:pt x="1169987" y="2099607"/>
                      <a:pt x="1203056" y="2090497"/>
                    </a:cubicBezTo>
                    <a:cubicBezTo>
                      <a:pt x="1216740" y="2085941"/>
                      <a:pt x="1396910" y="2036973"/>
                      <a:pt x="1407173" y="2033557"/>
                    </a:cubicBezTo>
                    <a:close/>
                    <a:moveTo>
                      <a:pt x="4174332" y="1536670"/>
                    </a:moveTo>
                    <a:cubicBezTo>
                      <a:pt x="4266830" y="1536670"/>
                      <a:pt x="4341814" y="1633687"/>
                      <a:pt x="4341814" y="1753364"/>
                    </a:cubicBezTo>
                    <a:cubicBezTo>
                      <a:pt x="4341814" y="1873041"/>
                      <a:pt x="4266830" y="1970058"/>
                      <a:pt x="4174332" y="1970058"/>
                    </a:cubicBezTo>
                    <a:cubicBezTo>
                      <a:pt x="4081834" y="1970058"/>
                      <a:pt x="4006850" y="1873041"/>
                      <a:pt x="4006850" y="1753364"/>
                    </a:cubicBezTo>
                    <a:cubicBezTo>
                      <a:pt x="4006850" y="1633687"/>
                      <a:pt x="4081834" y="1536670"/>
                      <a:pt x="4174332" y="1536670"/>
                    </a:cubicBezTo>
                    <a:close/>
                    <a:moveTo>
                      <a:pt x="2872582" y="1536670"/>
                    </a:moveTo>
                    <a:cubicBezTo>
                      <a:pt x="2965080" y="1536670"/>
                      <a:pt x="3040064" y="1633687"/>
                      <a:pt x="3040064" y="1753364"/>
                    </a:cubicBezTo>
                    <a:cubicBezTo>
                      <a:pt x="3040064" y="1873041"/>
                      <a:pt x="2965080" y="1970058"/>
                      <a:pt x="2872582" y="1970058"/>
                    </a:cubicBezTo>
                    <a:cubicBezTo>
                      <a:pt x="2780084" y="1970058"/>
                      <a:pt x="2705100" y="1873041"/>
                      <a:pt x="2705100" y="1753364"/>
                    </a:cubicBezTo>
                    <a:cubicBezTo>
                      <a:pt x="2705100" y="1633687"/>
                      <a:pt x="2780084" y="1536670"/>
                      <a:pt x="2872582" y="1536670"/>
                    </a:cubicBezTo>
                    <a:close/>
                    <a:moveTo>
                      <a:pt x="1570832" y="1536670"/>
                    </a:moveTo>
                    <a:cubicBezTo>
                      <a:pt x="1663330" y="1536670"/>
                      <a:pt x="1738314" y="1633687"/>
                      <a:pt x="1738314" y="1753364"/>
                    </a:cubicBezTo>
                    <a:cubicBezTo>
                      <a:pt x="1738314" y="1873041"/>
                      <a:pt x="1663330" y="1970058"/>
                      <a:pt x="1570832" y="1970058"/>
                    </a:cubicBezTo>
                    <a:cubicBezTo>
                      <a:pt x="1478334" y="1970058"/>
                      <a:pt x="1403350" y="1873041"/>
                      <a:pt x="1403350" y="1753364"/>
                    </a:cubicBezTo>
                    <a:cubicBezTo>
                      <a:pt x="1403350" y="1633687"/>
                      <a:pt x="1478334" y="1536670"/>
                      <a:pt x="1570832" y="1536670"/>
                    </a:cubicBezTo>
                    <a:close/>
                    <a:moveTo>
                      <a:pt x="1922737" y="376207"/>
                    </a:moveTo>
                    <a:cubicBezTo>
                      <a:pt x="1922737" y="376207"/>
                      <a:pt x="1922737" y="376207"/>
                      <a:pt x="3828330" y="376207"/>
                    </a:cubicBezTo>
                    <a:cubicBezTo>
                      <a:pt x="3850024" y="376207"/>
                      <a:pt x="3867150" y="394435"/>
                      <a:pt x="3867150" y="416081"/>
                    </a:cubicBezTo>
                    <a:cubicBezTo>
                      <a:pt x="3867150" y="416081"/>
                      <a:pt x="3867150" y="416081"/>
                      <a:pt x="3867150" y="1647609"/>
                    </a:cubicBezTo>
                    <a:cubicBezTo>
                      <a:pt x="3867150" y="1669255"/>
                      <a:pt x="3850024" y="1687483"/>
                      <a:pt x="3828330" y="1687483"/>
                    </a:cubicBezTo>
                    <a:cubicBezTo>
                      <a:pt x="3828330" y="1687483"/>
                      <a:pt x="3828330" y="1687483"/>
                      <a:pt x="3064494" y="1687483"/>
                    </a:cubicBezTo>
                    <a:cubicBezTo>
                      <a:pt x="3041659" y="1582672"/>
                      <a:pt x="2964020" y="1504064"/>
                      <a:pt x="2872679" y="1504064"/>
                    </a:cubicBezTo>
                    <a:cubicBezTo>
                      <a:pt x="2781339" y="1504064"/>
                      <a:pt x="2703699" y="1582672"/>
                      <a:pt x="2680864" y="1687483"/>
                    </a:cubicBezTo>
                    <a:cubicBezTo>
                      <a:pt x="2680864" y="1687483"/>
                      <a:pt x="2680864" y="1687483"/>
                      <a:pt x="1922737" y="1687483"/>
                    </a:cubicBezTo>
                    <a:cubicBezTo>
                      <a:pt x="1901043" y="1687483"/>
                      <a:pt x="1882775" y="1669255"/>
                      <a:pt x="1882775" y="1647609"/>
                    </a:cubicBezTo>
                    <a:cubicBezTo>
                      <a:pt x="1882775" y="1647609"/>
                      <a:pt x="1882775" y="1647609"/>
                      <a:pt x="1882775" y="416081"/>
                    </a:cubicBezTo>
                    <a:cubicBezTo>
                      <a:pt x="1882775" y="394435"/>
                      <a:pt x="1901043" y="376207"/>
                      <a:pt x="1922737" y="376207"/>
                    </a:cubicBezTo>
                    <a:close/>
                    <a:moveTo>
                      <a:pt x="37056" y="3080"/>
                    </a:moveTo>
                    <a:cubicBezTo>
                      <a:pt x="44275" y="1263"/>
                      <a:pt x="52189" y="1192"/>
                      <a:pt x="60459" y="3187"/>
                    </a:cubicBezTo>
                    <a:cubicBezTo>
                      <a:pt x="60459" y="3187"/>
                      <a:pt x="60459" y="3187"/>
                      <a:pt x="1762429" y="369182"/>
                    </a:cubicBezTo>
                    <a:cubicBezTo>
                      <a:pt x="1776118" y="372602"/>
                      <a:pt x="1787525" y="394265"/>
                      <a:pt x="1787525" y="417069"/>
                    </a:cubicBezTo>
                    <a:cubicBezTo>
                      <a:pt x="1787525" y="417069"/>
                      <a:pt x="1787525" y="417069"/>
                      <a:pt x="1787525" y="1645031"/>
                    </a:cubicBezTo>
                    <a:cubicBezTo>
                      <a:pt x="1787525" y="1667835"/>
                      <a:pt x="1777259" y="1688358"/>
                      <a:pt x="1763570" y="1692918"/>
                    </a:cubicBezTo>
                    <a:cubicBezTo>
                      <a:pt x="1741896" y="1584602"/>
                      <a:pt x="1664326" y="1504790"/>
                      <a:pt x="1570786" y="1504790"/>
                    </a:cubicBezTo>
                    <a:cubicBezTo>
                      <a:pt x="1461276" y="1504790"/>
                      <a:pt x="1371158" y="1616527"/>
                      <a:pt x="1371158" y="1753347"/>
                    </a:cubicBezTo>
                    <a:cubicBezTo>
                      <a:pt x="1371158" y="1761329"/>
                      <a:pt x="1372299" y="1769310"/>
                      <a:pt x="1373440" y="1777291"/>
                    </a:cubicBezTo>
                    <a:cubicBezTo>
                      <a:pt x="1373440" y="1777291"/>
                      <a:pt x="1373440" y="1777291"/>
                      <a:pt x="60459" y="2060053"/>
                    </a:cubicBezTo>
                    <a:cubicBezTo>
                      <a:pt x="27378" y="2066894"/>
                      <a:pt x="0" y="2042951"/>
                      <a:pt x="0" y="2005325"/>
                    </a:cubicBezTo>
                    <a:cubicBezTo>
                      <a:pt x="0" y="2005325"/>
                      <a:pt x="0" y="2005325"/>
                      <a:pt x="0" y="57915"/>
                    </a:cubicBezTo>
                    <a:cubicBezTo>
                      <a:pt x="0" y="29696"/>
                      <a:pt x="15400" y="8532"/>
                      <a:pt x="37056" y="3080"/>
                    </a:cubicBezTo>
                    <a:close/>
                    <a:moveTo>
                      <a:pt x="5720312" y="1080"/>
                    </a:moveTo>
                    <a:cubicBezTo>
                      <a:pt x="5742457" y="5728"/>
                      <a:pt x="5757862" y="24960"/>
                      <a:pt x="5757862" y="50602"/>
                    </a:cubicBezTo>
                    <a:cubicBezTo>
                      <a:pt x="5757862" y="50602"/>
                      <a:pt x="5757862" y="50602"/>
                      <a:pt x="5757862" y="2013087"/>
                    </a:cubicBezTo>
                    <a:cubicBezTo>
                      <a:pt x="5757862" y="2048416"/>
                      <a:pt x="5730475" y="2070070"/>
                      <a:pt x="5696241" y="2063232"/>
                    </a:cubicBezTo>
                    <a:cubicBezTo>
                      <a:pt x="5696241" y="2063232"/>
                      <a:pt x="5696241" y="2063232"/>
                      <a:pt x="4372516" y="1776039"/>
                    </a:cubicBezTo>
                    <a:cubicBezTo>
                      <a:pt x="4373657" y="1769201"/>
                      <a:pt x="4374798" y="1761224"/>
                      <a:pt x="4374798" y="1753246"/>
                    </a:cubicBezTo>
                    <a:cubicBezTo>
                      <a:pt x="4374798" y="1616487"/>
                      <a:pt x="4284648" y="1504801"/>
                      <a:pt x="4175098" y="1504801"/>
                    </a:cubicBezTo>
                    <a:cubicBezTo>
                      <a:pt x="4082666" y="1504801"/>
                      <a:pt x="4006209" y="1583437"/>
                      <a:pt x="3983387" y="1688286"/>
                    </a:cubicBezTo>
                    <a:cubicBezTo>
                      <a:pt x="3971975" y="1681448"/>
                      <a:pt x="3963987" y="1666632"/>
                      <a:pt x="3963987" y="1648398"/>
                    </a:cubicBezTo>
                    <a:cubicBezTo>
                      <a:pt x="3963987" y="1648398"/>
                      <a:pt x="3963987" y="1648398"/>
                      <a:pt x="3963987" y="416431"/>
                    </a:cubicBezTo>
                    <a:cubicBezTo>
                      <a:pt x="3963987" y="394778"/>
                      <a:pt x="3975399" y="374264"/>
                      <a:pt x="3989092" y="370845"/>
                    </a:cubicBezTo>
                    <a:cubicBezTo>
                      <a:pt x="3989092" y="370845"/>
                      <a:pt x="3989092" y="370845"/>
                      <a:pt x="5696241" y="1597"/>
                    </a:cubicBezTo>
                    <a:cubicBezTo>
                      <a:pt x="5704799" y="-398"/>
                      <a:pt x="5712930" y="-469"/>
                      <a:pt x="5720312" y="108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sp>
            <p:nvSpPr>
              <p:cNvPr id="128" name="フリーフォーム 127"/>
              <p:cNvSpPr>
                <a:spLocks noChangeAspect="1"/>
              </p:cNvSpPr>
              <p:nvPr/>
            </p:nvSpPr>
            <p:spPr bwMode="gray">
              <a:xfrm>
                <a:off x="2873375" y="-1978025"/>
                <a:ext cx="5392738" cy="1263650"/>
              </a:xfrm>
              <a:custGeom>
                <a:avLst/>
                <a:gdLst>
                  <a:gd name="connsiteX0" fmla="*/ 4840288 w 5392738"/>
                  <a:gd name="connsiteY0" fmla="*/ 1079500 h 1263650"/>
                  <a:gd name="connsiteX1" fmla="*/ 5392738 w 5392738"/>
                  <a:gd name="connsiteY1" fmla="*/ 1131888 h 1263650"/>
                  <a:gd name="connsiteX2" fmla="*/ 5392738 w 5392738"/>
                  <a:gd name="connsiteY2" fmla="*/ 1263650 h 1263650"/>
                  <a:gd name="connsiteX3" fmla="*/ 4840288 w 5392738"/>
                  <a:gd name="connsiteY3" fmla="*/ 1195388 h 1263650"/>
                  <a:gd name="connsiteX4" fmla="*/ 4094163 w 5392738"/>
                  <a:gd name="connsiteY4" fmla="*/ 1008063 h 1263650"/>
                  <a:gd name="connsiteX5" fmla="*/ 4805363 w 5392738"/>
                  <a:gd name="connsiteY5" fmla="*/ 1074738 h 1263650"/>
                  <a:gd name="connsiteX6" fmla="*/ 4805363 w 5392738"/>
                  <a:gd name="connsiteY6" fmla="*/ 1190626 h 1263650"/>
                  <a:gd name="connsiteX7" fmla="*/ 4094163 w 5392738"/>
                  <a:gd name="connsiteY7" fmla="*/ 1103313 h 1263650"/>
                  <a:gd name="connsiteX8" fmla="*/ 3848100 w 5392738"/>
                  <a:gd name="connsiteY8" fmla="*/ 985838 h 1263650"/>
                  <a:gd name="connsiteX9" fmla="*/ 4062413 w 5392738"/>
                  <a:gd name="connsiteY9" fmla="*/ 1006476 h 1263650"/>
                  <a:gd name="connsiteX10" fmla="*/ 4062413 w 5392738"/>
                  <a:gd name="connsiteY10" fmla="*/ 1100138 h 1263650"/>
                  <a:gd name="connsiteX11" fmla="*/ 3848100 w 5392738"/>
                  <a:gd name="connsiteY11" fmla="*/ 1073151 h 1263650"/>
                  <a:gd name="connsiteX12" fmla="*/ 4840288 w 5392738"/>
                  <a:gd name="connsiteY12" fmla="*/ 909637 h 1263650"/>
                  <a:gd name="connsiteX13" fmla="*/ 5392738 w 5392738"/>
                  <a:gd name="connsiteY13" fmla="*/ 939800 h 1263650"/>
                  <a:gd name="connsiteX14" fmla="*/ 5392738 w 5392738"/>
                  <a:gd name="connsiteY14" fmla="*/ 1071562 h 1263650"/>
                  <a:gd name="connsiteX15" fmla="*/ 4840288 w 5392738"/>
                  <a:gd name="connsiteY15" fmla="*/ 1027112 h 1263650"/>
                  <a:gd name="connsiteX16" fmla="*/ 4094163 w 5392738"/>
                  <a:gd name="connsiteY16" fmla="*/ 869950 h 1263650"/>
                  <a:gd name="connsiteX17" fmla="*/ 4805363 w 5392738"/>
                  <a:gd name="connsiteY17" fmla="*/ 909638 h 1263650"/>
                  <a:gd name="connsiteX18" fmla="*/ 4805363 w 5392738"/>
                  <a:gd name="connsiteY18" fmla="*/ 1022350 h 1263650"/>
                  <a:gd name="connsiteX19" fmla="*/ 4094163 w 5392738"/>
                  <a:gd name="connsiteY19" fmla="*/ 965200 h 1263650"/>
                  <a:gd name="connsiteX20" fmla="*/ 3848100 w 5392738"/>
                  <a:gd name="connsiteY20" fmla="*/ 857250 h 1263650"/>
                  <a:gd name="connsiteX21" fmla="*/ 4062413 w 5392738"/>
                  <a:gd name="connsiteY21" fmla="*/ 869950 h 1263650"/>
                  <a:gd name="connsiteX22" fmla="*/ 4062413 w 5392738"/>
                  <a:gd name="connsiteY22" fmla="*/ 963613 h 1263650"/>
                  <a:gd name="connsiteX23" fmla="*/ 3848100 w 5392738"/>
                  <a:gd name="connsiteY23" fmla="*/ 946150 h 1263650"/>
                  <a:gd name="connsiteX24" fmla="*/ 4840288 w 5392738"/>
                  <a:gd name="connsiteY24" fmla="*/ 744537 h 1263650"/>
                  <a:gd name="connsiteX25" fmla="*/ 5392738 w 5392738"/>
                  <a:gd name="connsiteY25" fmla="*/ 752475 h 1263650"/>
                  <a:gd name="connsiteX26" fmla="*/ 5392738 w 5392738"/>
                  <a:gd name="connsiteY26" fmla="*/ 884237 h 1263650"/>
                  <a:gd name="connsiteX27" fmla="*/ 4840288 w 5392738"/>
                  <a:gd name="connsiteY27" fmla="*/ 860425 h 1263650"/>
                  <a:gd name="connsiteX28" fmla="*/ 4094163 w 5392738"/>
                  <a:gd name="connsiteY28" fmla="*/ 735012 h 1263650"/>
                  <a:gd name="connsiteX29" fmla="*/ 4805363 w 5392738"/>
                  <a:gd name="connsiteY29" fmla="*/ 744537 h 1263650"/>
                  <a:gd name="connsiteX30" fmla="*/ 4805363 w 5392738"/>
                  <a:gd name="connsiteY30" fmla="*/ 858837 h 1263650"/>
                  <a:gd name="connsiteX31" fmla="*/ 4094163 w 5392738"/>
                  <a:gd name="connsiteY31" fmla="*/ 828675 h 1263650"/>
                  <a:gd name="connsiteX32" fmla="*/ 3848100 w 5392738"/>
                  <a:gd name="connsiteY32" fmla="*/ 731837 h 1263650"/>
                  <a:gd name="connsiteX33" fmla="*/ 4062413 w 5392738"/>
                  <a:gd name="connsiteY33" fmla="*/ 735012 h 1263650"/>
                  <a:gd name="connsiteX34" fmla="*/ 4062413 w 5392738"/>
                  <a:gd name="connsiteY34" fmla="*/ 828675 h 1263650"/>
                  <a:gd name="connsiteX35" fmla="*/ 3848100 w 5392738"/>
                  <a:gd name="connsiteY35" fmla="*/ 820738 h 1263650"/>
                  <a:gd name="connsiteX36" fmla="*/ 4062413 w 5392738"/>
                  <a:gd name="connsiteY36" fmla="*/ 600075 h 1263650"/>
                  <a:gd name="connsiteX37" fmla="*/ 4062413 w 5392738"/>
                  <a:gd name="connsiteY37" fmla="*/ 695325 h 1263650"/>
                  <a:gd name="connsiteX38" fmla="*/ 3848100 w 5392738"/>
                  <a:gd name="connsiteY38" fmla="*/ 695325 h 1263650"/>
                  <a:gd name="connsiteX39" fmla="*/ 3848100 w 5392738"/>
                  <a:gd name="connsiteY39" fmla="*/ 606425 h 1263650"/>
                  <a:gd name="connsiteX40" fmla="*/ 4805363 w 5392738"/>
                  <a:gd name="connsiteY40" fmla="*/ 581025 h 1263650"/>
                  <a:gd name="connsiteX41" fmla="*/ 4805363 w 5392738"/>
                  <a:gd name="connsiteY41" fmla="*/ 695325 h 1263650"/>
                  <a:gd name="connsiteX42" fmla="*/ 4094163 w 5392738"/>
                  <a:gd name="connsiteY42" fmla="*/ 695325 h 1263650"/>
                  <a:gd name="connsiteX43" fmla="*/ 4094163 w 5392738"/>
                  <a:gd name="connsiteY43" fmla="*/ 600075 h 1263650"/>
                  <a:gd name="connsiteX44" fmla="*/ 5392738 w 5392738"/>
                  <a:gd name="connsiteY44" fmla="*/ 565150 h 1263650"/>
                  <a:gd name="connsiteX45" fmla="*/ 5392738 w 5392738"/>
                  <a:gd name="connsiteY45" fmla="*/ 695325 h 1263650"/>
                  <a:gd name="connsiteX46" fmla="*/ 4840288 w 5392738"/>
                  <a:gd name="connsiteY46" fmla="*/ 695325 h 1263650"/>
                  <a:gd name="connsiteX47" fmla="*/ 4840288 w 5392738"/>
                  <a:gd name="connsiteY47" fmla="*/ 579438 h 1263650"/>
                  <a:gd name="connsiteX48" fmla="*/ 4062413 w 5392738"/>
                  <a:gd name="connsiteY48" fmla="*/ 465137 h 1263650"/>
                  <a:gd name="connsiteX49" fmla="*/ 4062413 w 5392738"/>
                  <a:gd name="connsiteY49" fmla="*/ 560388 h 1263650"/>
                  <a:gd name="connsiteX50" fmla="*/ 3848100 w 5392738"/>
                  <a:gd name="connsiteY50" fmla="*/ 568325 h 1263650"/>
                  <a:gd name="connsiteX51" fmla="*/ 3848100 w 5392738"/>
                  <a:gd name="connsiteY51" fmla="*/ 481012 h 1263650"/>
                  <a:gd name="connsiteX52" fmla="*/ 4805363 w 5392738"/>
                  <a:gd name="connsiteY52" fmla="*/ 415925 h 1263650"/>
                  <a:gd name="connsiteX53" fmla="*/ 4805363 w 5392738"/>
                  <a:gd name="connsiteY53" fmla="*/ 531813 h 1263650"/>
                  <a:gd name="connsiteX54" fmla="*/ 4094163 w 5392738"/>
                  <a:gd name="connsiteY54" fmla="*/ 558800 h 1263650"/>
                  <a:gd name="connsiteX55" fmla="*/ 4094163 w 5392738"/>
                  <a:gd name="connsiteY55" fmla="*/ 465138 h 1263650"/>
                  <a:gd name="connsiteX56" fmla="*/ 2316163 w 5392738"/>
                  <a:gd name="connsiteY56" fmla="*/ 385762 h 1263650"/>
                  <a:gd name="connsiteX57" fmla="*/ 2316163 w 5392738"/>
                  <a:gd name="connsiteY57" fmla="*/ 730250 h 1263650"/>
                  <a:gd name="connsiteX58" fmla="*/ 3051176 w 5392738"/>
                  <a:gd name="connsiteY58" fmla="*/ 730250 h 1263650"/>
                  <a:gd name="connsiteX59" fmla="*/ 3051176 w 5392738"/>
                  <a:gd name="connsiteY59" fmla="*/ 385762 h 1263650"/>
                  <a:gd name="connsiteX60" fmla="*/ 5392738 w 5392738"/>
                  <a:gd name="connsiteY60" fmla="*/ 376237 h 1263650"/>
                  <a:gd name="connsiteX61" fmla="*/ 5392738 w 5392738"/>
                  <a:gd name="connsiteY61" fmla="*/ 508000 h 1263650"/>
                  <a:gd name="connsiteX62" fmla="*/ 4840288 w 5392738"/>
                  <a:gd name="connsiteY62" fmla="*/ 530225 h 1263650"/>
                  <a:gd name="connsiteX63" fmla="*/ 4840288 w 5392738"/>
                  <a:gd name="connsiteY63" fmla="*/ 414337 h 1263650"/>
                  <a:gd name="connsiteX64" fmla="*/ 4062413 w 5392738"/>
                  <a:gd name="connsiteY64" fmla="*/ 331787 h 1263650"/>
                  <a:gd name="connsiteX65" fmla="*/ 4062413 w 5392738"/>
                  <a:gd name="connsiteY65" fmla="*/ 425450 h 1263650"/>
                  <a:gd name="connsiteX66" fmla="*/ 3848100 w 5392738"/>
                  <a:gd name="connsiteY66" fmla="*/ 442912 h 1263650"/>
                  <a:gd name="connsiteX67" fmla="*/ 3848100 w 5392738"/>
                  <a:gd name="connsiteY67" fmla="*/ 355600 h 1263650"/>
                  <a:gd name="connsiteX68" fmla="*/ 4805363 w 5392738"/>
                  <a:gd name="connsiteY68" fmla="*/ 252412 h 1263650"/>
                  <a:gd name="connsiteX69" fmla="*/ 4805363 w 5392738"/>
                  <a:gd name="connsiteY69" fmla="*/ 368300 h 1263650"/>
                  <a:gd name="connsiteX70" fmla="*/ 4094163 w 5392738"/>
                  <a:gd name="connsiteY70" fmla="*/ 423862 h 1263650"/>
                  <a:gd name="connsiteX71" fmla="*/ 4094163 w 5392738"/>
                  <a:gd name="connsiteY71" fmla="*/ 328612 h 1263650"/>
                  <a:gd name="connsiteX72" fmla="*/ 4062413 w 5392738"/>
                  <a:gd name="connsiteY72" fmla="*/ 198437 h 1263650"/>
                  <a:gd name="connsiteX73" fmla="*/ 4062413 w 5392738"/>
                  <a:gd name="connsiteY73" fmla="*/ 290512 h 1263650"/>
                  <a:gd name="connsiteX74" fmla="*/ 3848100 w 5392738"/>
                  <a:gd name="connsiteY74" fmla="*/ 317500 h 1263650"/>
                  <a:gd name="connsiteX75" fmla="*/ 3848100 w 5392738"/>
                  <a:gd name="connsiteY75" fmla="*/ 228600 h 1263650"/>
                  <a:gd name="connsiteX76" fmla="*/ 5392738 w 5392738"/>
                  <a:gd name="connsiteY76" fmla="*/ 188912 h 1263650"/>
                  <a:gd name="connsiteX77" fmla="*/ 5392738 w 5392738"/>
                  <a:gd name="connsiteY77" fmla="*/ 320675 h 1263650"/>
                  <a:gd name="connsiteX78" fmla="*/ 4840288 w 5392738"/>
                  <a:gd name="connsiteY78" fmla="*/ 363537 h 1263650"/>
                  <a:gd name="connsiteX79" fmla="*/ 4840288 w 5392738"/>
                  <a:gd name="connsiteY79" fmla="*/ 249237 h 1263650"/>
                  <a:gd name="connsiteX80" fmla="*/ 1784350 w 5392738"/>
                  <a:gd name="connsiteY80" fmla="*/ 144462 h 1263650"/>
                  <a:gd name="connsiteX81" fmla="*/ 3582988 w 5392738"/>
                  <a:gd name="connsiteY81" fmla="*/ 144462 h 1263650"/>
                  <a:gd name="connsiteX82" fmla="*/ 3074988 w 5392738"/>
                  <a:gd name="connsiteY82" fmla="*/ 382587 h 1263650"/>
                  <a:gd name="connsiteX83" fmla="*/ 3074988 w 5392738"/>
                  <a:gd name="connsiteY83" fmla="*/ 735012 h 1263650"/>
                  <a:gd name="connsiteX84" fmla="*/ 3582988 w 5392738"/>
                  <a:gd name="connsiteY84" fmla="*/ 1084262 h 1263650"/>
                  <a:gd name="connsiteX85" fmla="*/ 1784350 w 5392738"/>
                  <a:gd name="connsiteY85" fmla="*/ 1084262 h 1263650"/>
                  <a:gd name="connsiteX86" fmla="*/ 2290763 w 5392738"/>
                  <a:gd name="connsiteY86" fmla="*/ 736600 h 1263650"/>
                  <a:gd name="connsiteX87" fmla="*/ 2290763 w 5392738"/>
                  <a:gd name="connsiteY87" fmla="*/ 382587 h 1263650"/>
                  <a:gd name="connsiteX88" fmla="*/ 4805363 w 5392738"/>
                  <a:gd name="connsiteY88" fmla="*/ 88900 h 1263650"/>
                  <a:gd name="connsiteX89" fmla="*/ 4805363 w 5392738"/>
                  <a:gd name="connsiteY89" fmla="*/ 203200 h 1263650"/>
                  <a:gd name="connsiteX90" fmla="*/ 4094163 w 5392738"/>
                  <a:gd name="connsiteY90" fmla="*/ 288925 h 1263650"/>
                  <a:gd name="connsiteX91" fmla="*/ 4094163 w 5392738"/>
                  <a:gd name="connsiteY91" fmla="*/ 193675 h 1263650"/>
                  <a:gd name="connsiteX92" fmla="*/ 65034 w 5392738"/>
                  <a:gd name="connsiteY92" fmla="*/ 61706 h 1263650"/>
                  <a:gd name="connsiteX93" fmla="*/ 126645 w 5392738"/>
                  <a:gd name="connsiteY93" fmla="*/ 132330 h 1263650"/>
                  <a:gd name="connsiteX94" fmla="*/ 480336 w 5392738"/>
                  <a:gd name="connsiteY94" fmla="*/ 175615 h 1263650"/>
                  <a:gd name="connsiteX95" fmla="*/ 531679 w 5392738"/>
                  <a:gd name="connsiteY95" fmla="*/ 125495 h 1263650"/>
                  <a:gd name="connsiteX96" fmla="*/ 580739 w 5392738"/>
                  <a:gd name="connsiteY96" fmla="*/ 188145 h 1263650"/>
                  <a:gd name="connsiteX97" fmla="*/ 869397 w 5392738"/>
                  <a:gd name="connsiteY97" fmla="*/ 222318 h 1263650"/>
                  <a:gd name="connsiteX98" fmla="*/ 911612 w 5392738"/>
                  <a:gd name="connsiteY98" fmla="*/ 177893 h 1263650"/>
                  <a:gd name="connsiteX99" fmla="*/ 953827 w 5392738"/>
                  <a:gd name="connsiteY99" fmla="*/ 245100 h 1263650"/>
                  <a:gd name="connsiteX100" fmla="*/ 948122 w 5392738"/>
                  <a:gd name="connsiteY100" fmla="*/ 272438 h 1263650"/>
                  <a:gd name="connsiteX101" fmla="*/ 1208257 w 5392738"/>
                  <a:gd name="connsiteY101" fmla="*/ 642641 h 1263650"/>
                  <a:gd name="connsiteX102" fmla="*/ 1226512 w 5392738"/>
                  <a:gd name="connsiteY102" fmla="*/ 633529 h 1263650"/>
                  <a:gd name="connsiteX103" fmla="*/ 1260740 w 5392738"/>
                  <a:gd name="connsiteY103" fmla="*/ 677953 h 1263650"/>
                  <a:gd name="connsiteX104" fmla="*/ 1452418 w 5392738"/>
                  <a:gd name="connsiteY104" fmla="*/ 677953 h 1263650"/>
                  <a:gd name="connsiteX105" fmla="*/ 1482083 w 5392738"/>
                  <a:gd name="connsiteY105" fmla="*/ 638085 h 1263650"/>
                  <a:gd name="connsiteX106" fmla="*/ 1512888 w 5392738"/>
                  <a:gd name="connsiteY106" fmla="*/ 690483 h 1263650"/>
                  <a:gd name="connsiteX107" fmla="*/ 1482083 w 5392738"/>
                  <a:gd name="connsiteY107" fmla="*/ 742881 h 1263650"/>
                  <a:gd name="connsiteX108" fmla="*/ 1452418 w 5392738"/>
                  <a:gd name="connsiteY108" fmla="*/ 701874 h 1263650"/>
                  <a:gd name="connsiteX109" fmla="*/ 1260740 w 5392738"/>
                  <a:gd name="connsiteY109" fmla="*/ 701874 h 1263650"/>
                  <a:gd name="connsiteX110" fmla="*/ 1226512 w 5392738"/>
                  <a:gd name="connsiteY110" fmla="*/ 746298 h 1263650"/>
                  <a:gd name="connsiteX111" fmla="*/ 1208257 w 5392738"/>
                  <a:gd name="connsiteY111" fmla="*/ 738325 h 1263650"/>
                  <a:gd name="connsiteX112" fmla="*/ 948122 w 5392738"/>
                  <a:gd name="connsiteY112" fmla="*/ 1108528 h 1263650"/>
                  <a:gd name="connsiteX113" fmla="*/ 953827 w 5392738"/>
                  <a:gd name="connsiteY113" fmla="*/ 1135867 h 1263650"/>
                  <a:gd name="connsiteX114" fmla="*/ 911612 w 5392738"/>
                  <a:gd name="connsiteY114" fmla="*/ 1201934 h 1263650"/>
                  <a:gd name="connsiteX115" fmla="*/ 869397 w 5392738"/>
                  <a:gd name="connsiteY115" fmla="*/ 1157509 h 1263650"/>
                  <a:gd name="connsiteX116" fmla="*/ 580739 w 5392738"/>
                  <a:gd name="connsiteY116" fmla="*/ 1192821 h 1263650"/>
                  <a:gd name="connsiteX117" fmla="*/ 531679 w 5392738"/>
                  <a:gd name="connsiteY117" fmla="*/ 1254332 h 1263650"/>
                  <a:gd name="connsiteX118" fmla="*/ 478054 w 5392738"/>
                  <a:gd name="connsiteY118" fmla="*/ 1192821 h 1263650"/>
                  <a:gd name="connsiteX119" fmla="*/ 531679 w 5392738"/>
                  <a:gd name="connsiteY119" fmla="*/ 1118780 h 1263650"/>
                  <a:gd name="connsiteX120" fmla="*/ 580739 w 5392738"/>
                  <a:gd name="connsiteY120" fmla="*/ 1168900 h 1263650"/>
                  <a:gd name="connsiteX121" fmla="*/ 869397 w 5392738"/>
                  <a:gd name="connsiteY121" fmla="*/ 1133588 h 1263650"/>
                  <a:gd name="connsiteX122" fmla="*/ 911612 w 5392738"/>
                  <a:gd name="connsiteY122" fmla="*/ 1078912 h 1263650"/>
                  <a:gd name="connsiteX123" fmla="*/ 934431 w 5392738"/>
                  <a:gd name="connsiteY123" fmla="*/ 1086886 h 1263650"/>
                  <a:gd name="connsiteX124" fmla="*/ 1194566 w 5392738"/>
                  <a:gd name="connsiteY124" fmla="*/ 715543 h 1263650"/>
                  <a:gd name="connsiteX125" fmla="*/ 1192284 w 5392738"/>
                  <a:gd name="connsiteY125" fmla="*/ 701874 h 1263650"/>
                  <a:gd name="connsiteX126" fmla="*/ 951545 w 5392738"/>
                  <a:gd name="connsiteY126" fmla="*/ 701874 h 1263650"/>
                  <a:gd name="connsiteX127" fmla="*/ 911612 w 5392738"/>
                  <a:gd name="connsiteY127" fmla="*/ 751994 h 1263650"/>
                  <a:gd name="connsiteX128" fmla="*/ 869397 w 5392738"/>
                  <a:gd name="connsiteY128" fmla="*/ 701874 h 1263650"/>
                  <a:gd name="connsiteX129" fmla="*/ 580739 w 5392738"/>
                  <a:gd name="connsiteY129" fmla="*/ 701874 h 1263650"/>
                  <a:gd name="connsiteX130" fmla="*/ 531679 w 5392738"/>
                  <a:gd name="connsiteY130" fmla="*/ 757689 h 1263650"/>
                  <a:gd name="connsiteX131" fmla="*/ 480336 w 5392738"/>
                  <a:gd name="connsiteY131" fmla="*/ 701874 h 1263650"/>
                  <a:gd name="connsiteX132" fmla="*/ 126645 w 5392738"/>
                  <a:gd name="connsiteY132" fmla="*/ 701874 h 1263650"/>
                  <a:gd name="connsiteX133" fmla="*/ 65034 w 5392738"/>
                  <a:gd name="connsiteY133" fmla="*/ 765663 h 1263650"/>
                  <a:gd name="connsiteX134" fmla="*/ 0 w 5392738"/>
                  <a:gd name="connsiteY134" fmla="*/ 690483 h 1263650"/>
                  <a:gd name="connsiteX135" fmla="*/ 65034 w 5392738"/>
                  <a:gd name="connsiteY135" fmla="*/ 614164 h 1263650"/>
                  <a:gd name="connsiteX136" fmla="*/ 126645 w 5392738"/>
                  <a:gd name="connsiteY136" fmla="*/ 677953 h 1263650"/>
                  <a:gd name="connsiteX137" fmla="*/ 480336 w 5392738"/>
                  <a:gd name="connsiteY137" fmla="*/ 677953 h 1263650"/>
                  <a:gd name="connsiteX138" fmla="*/ 531679 w 5392738"/>
                  <a:gd name="connsiteY138" fmla="*/ 622138 h 1263650"/>
                  <a:gd name="connsiteX139" fmla="*/ 580739 w 5392738"/>
                  <a:gd name="connsiteY139" fmla="*/ 677953 h 1263650"/>
                  <a:gd name="connsiteX140" fmla="*/ 869397 w 5392738"/>
                  <a:gd name="connsiteY140" fmla="*/ 677953 h 1263650"/>
                  <a:gd name="connsiteX141" fmla="*/ 911612 w 5392738"/>
                  <a:gd name="connsiteY141" fmla="*/ 628972 h 1263650"/>
                  <a:gd name="connsiteX142" fmla="*/ 951545 w 5392738"/>
                  <a:gd name="connsiteY142" fmla="*/ 677953 h 1263650"/>
                  <a:gd name="connsiteX143" fmla="*/ 1192284 w 5392738"/>
                  <a:gd name="connsiteY143" fmla="*/ 677953 h 1263650"/>
                  <a:gd name="connsiteX144" fmla="*/ 1194566 w 5392738"/>
                  <a:gd name="connsiteY144" fmla="*/ 665423 h 1263650"/>
                  <a:gd name="connsiteX145" fmla="*/ 934431 w 5392738"/>
                  <a:gd name="connsiteY145" fmla="*/ 292941 h 1263650"/>
                  <a:gd name="connsiteX146" fmla="*/ 911612 w 5392738"/>
                  <a:gd name="connsiteY146" fmla="*/ 300915 h 1263650"/>
                  <a:gd name="connsiteX147" fmla="*/ 869397 w 5392738"/>
                  <a:gd name="connsiteY147" fmla="*/ 246239 h 1263650"/>
                  <a:gd name="connsiteX148" fmla="*/ 580739 w 5392738"/>
                  <a:gd name="connsiteY148" fmla="*/ 212066 h 1263650"/>
                  <a:gd name="connsiteX149" fmla="*/ 531679 w 5392738"/>
                  <a:gd name="connsiteY149" fmla="*/ 262186 h 1263650"/>
                  <a:gd name="connsiteX150" fmla="*/ 480336 w 5392738"/>
                  <a:gd name="connsiteY150" fmla="*/ 199536 h 1263650"/>
                  <a:gd name="connsiteX151" fmla="*/ 126645 w 5392738"/>
                  <a:gd name="connsiteY151" fmla="*/ 157390 h 1263650"/>
                  <a:gd name="connsiteX152" fmla="*/ 65034 w 5392738"/>
                  <a:gd name="connsiteY152" fmla="*/ 213205 h 1263650"/>
                  <a:gd name="connsiteX153" fmla="*/ 0 w 5392738"/>
                  <a:gd name="connsiteY153" fmla="*/ 130052 h 1263650"/>
                  <a:gd name="connsiteX154" fmla="*/ 65034 w 5392738"/>
                  <a:gd name="connsiteY154" fmla="*/ 61706 h 1263650"/>
                  <a:gd name="connsiteX155" fmla="*/ 5392738 w 5392738"/>
                  <a:gd name="connsiteY155" fmla="*/ 0 h 1263650"/>
                  <a:gd name="connsiteX156" fmla="*/ 5392738 w 5392738"/>
                  <a:gd name="connsiteY156" fmla="*/ 133350 h 1263650"/>
                  <a:gd name="connsiteX157" fmla="*/ 4840288 w 5392738"/>
                  <a:gd name="connsiteY157" fmla="*/ 198438 h 1263650"/>
                  <a:gd name="connsiteX158" fmla="*/ 4840288 w 5392738"/>
                  <a:gd name="connsiteY158" fmla="*/ 82550 h 126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5392738" h="1263650">
                    <a:moveTo>
                      <a:pt x="4840288" y="1079500"/>
                    </a:moveTo>
                    <a:lnTo>
                      <a:pt x="5392738" y="1131888"/>
                    </a:lnTo>
                    <a:lnTo>
                      <a:pt x="5392738" y="1263650"/>
                    </a:lnTo>
                    <a:lnTo>
                      <a:pt x="4840288" y="1195388"/>
                    </a:lnTo>
                    <a:close/>
                    <a:moveTo>
                      <a:pt x="4094163" y="1008063"/>
                    </a:moveTo>
                    <a:lnTo>
                      <a:pt x="4805363" y="1074738"/>
                    </a:lnTo>
                    <a:lnTo>
                      <a:pt x="4805363" y="1190626"/>
                    </a:lnTo>
                    <a:lnTo>
                      <a:pt x="4094163" y="1103313"/>
                    </a:lnTo>
                    <a:close/>
                    <a:moveTo>
                      <a:pt x="3848100" y="985838"/>
                    </a:moveTo>
                    <a:lnTo>
                      <a:pt x="4062413" y="1006476"/>
                    </a:lnTo>
                    <a:lnTo>
                      <a:pt x="4062413" y="1100138"/>
                    </a:lnTo>
                    <a:lnTo>
                      <a:pt x="3848100" y="1073151"/>
                    </a:lnTo>
                    <a:close/>
                    <a:moveTo>
                      <a:pt x="4840288" y="909637"/>
                    </a:moveTo>
                    <a:lnTo>
                      <a:pt x="5392738" y="939800"/>
                    </a:lnTo>
                    <a:lnTo>
                      <a:pt x="5392738" y="1071562"/>
                    </a:lnTo>
                    <a:lnTo>
                      <a:pt x="4840288" y="1027112"/>
                    </a:lnTo>
                    <a:close/>
                    <a:moveTo>
                      <a:pt x="4094163" y="869950"/>
                    </a:moveTo>
                    <a:lnTo>
                      <a:pt x="4805363" y="909638"/>
                    </a:lnTo>
                    <a:lnTo>
                      <a:pt x="4805363" y="1022350"/>
                    </a:lnTo>
                    <a:lnTo>
                      <a:pt x="4094163" y="965200"/>
                    </a:lnTo>
                    <a:close/>
                    <a:moveTo>
                      <a:pt x="3848100" y="857250"/>
                    </a:moveTo>
                    <a:lnTo>
                      <a:pt x="4062413" y="869950"/>
                    </a:lnTo>
                    <a:lnTo>
                      <a:pt x="4062413" y="963613"/>
                    </a:lnTo>
                    <a:lnTo>
                      <a:pt x="3848100" y="946150"/>
                    </a:lnTo>
                    <a:close/>
                    <a:moveTo>
                      <a:pt x="4840288" y="744537"/>
                    </a:moveTo>
                    <a:lnTo>
                      <a:pt x="5392738" y="752475"/>
                    </a:lnTo>
                    <a:lnTo>
                      <a:pt x="5392738" y="884237"/>
                    </a:lnTo>
                    <a:lnTo>
                      <a:pt x="4840288" y="860425"/>
                    </a:lnTo>
                    <a:close/>
                    <a:moveTo>
                      <a:pt x="4094163" y="735012"/>
                    </a:moveTo>
                    <a:lnTo>
                      <a:pt x="4805363" y="744537"/>
                    </a:lnTo>
                    <a:lnTo>
                      <a:pt x="4805363" y="858837"/>
                    </a:lnTo>
                    <a:lnTo>
                      <a:pt x="4094163" y="828675"/>
                    </a:lnTo>
                    <a:close/>
                    <a:moveTo>
                      <a:pt x="3848100" y="731837"/>
                    </a:moveTo>
                    <a:lnTo>
                      <a:pt x="4062413" y="735012"/>
                    </a:lnTo>
                    <a:lnTo>
                      <a:pt x="4062413" y="828675"/>
                    </a:lnTo>
                    <a:lnTo>
                      <a:pt x="3848100" y="820738"/>
                    </a:lnTo>
                    <a:close/>
                    <a:moveTo>
                      <a:pt x="4062413" y="600075"/>
                    </a:moveTo>
                    <a:lnTo>
                      <a:pt x="4062413" y="695325"/>
                    </a:lnTo>
                    <a:lnTo>
                      <a:pt x="3848100" y="695325"/>
                    </a:lnTo>
                    <a:lnTo>
                      <a:pt x="3848100" y="606425"/>
                    </a:lnTo>
                    <a:close/>
                    <a:moveTo>
                      <a:pt x="4805363" y="581025"/>
                    </a:moveTo>
                    <a:lnTo>
                      <a:pt x="4805363" y="695325"/>
                    </a:lnTo>
                    <a:lnTo>
                      <a:pt x="4094163" y="695325"/>
                    </a:lnTo>
                    <a:lnTo>
                      <a:pt x="4094163" y="600075"/>
                    </a:lnTo>
                    <a:close/>
                    <a:moveTo>
                      <a:pt x="5392738" y="565150"/>
                    </a:moveTo>
                    <a:lnTo>
                      <a:pt x="5392738" y="695325"/>
                    </a:lnTo>
                    <a:lnTo>
                      <a:pt x="4840288" y="695325"/>
                    </a:lnTo>
                    <a:lnTo>
                      <a:pt x="4840288" y="579438"/>
                    </a:lnTo>
                    <a:close/>
                    <a:moveTo>
                      <a:pt x="4062413" y="465137"/>
                    </a:moveTo>
                    <a:lnTo>
                      <a:pt x="4062413" y="560388"/>
                    </a:lnTo>
                    <a:lnTo>
                      <a:pt x="3848100" y="568325"/>
                    </a:lnTo>
                    <a:lnTo>
                      <a:pt x="3848100" y="481012"/>
                    </a:lnTo>
                    <a:close/>
                    <a:moveTo>
                      <a:pt x="4805363" y="415925"/>
                    </a:moveTo>
                    <a:lnTo>
                      <a:pt x="4805363" y="531813"/>
                    </a:lnTo>
                    <a:lnTo>
                      <a:pt x="4094163" y="558800"/>
                    </a:lnTo>
                    <a:lnTo>
                      <a:pt x="4094163" y="465138"/>
                    </a:lnTo>
                    <a:close/>
                    <a:moveTo>
                      <a:pt x="2316163" y="385762"/>
                    </a:moveTo>
                    <a:lnTo>
                      <a:pt x="2316163" y="730250"/>
                    </a:lnTo>
                    <a:lnTo>
                      <a:pt x="3051176" y="730250"/>
                    </a:lnTo>
                    <a:lnTo>
                      <a:pt x="3051176" y="385762"/>
                    </a:lnTo>
                    <a:close/>
                    <a:moveTo>
                      <a:pt x="5392738" y="376237"/>
                    </a:moveTo>
                    <a:lnTo>
                      <a:pt x="5392738" y="508000"/>
                    </a:lnTo>
                    <a:lnTo>
                      <a:pt x="4840288" y="530225"/>
                    </a:lnTo>
                    <a:lnTo>
                      <a:pt x="4840288" y="414337"/>
                    </a:lnTo>
                    <a:close/>
                    <a:moveTo>
                      <a:pt x="4062413" y="331787"/>
                    </a:moveTo>
                    <a:lnTo>
                      <a:pt x="4062413" y="425450"/>
                    </a:lnTo>
                    <a:lnTo>
                      <a:pt x="3848100" y="442912"/>
                    </a:lnTo>
                    <a:lnTo>
                      <a:pt x="3848100" y="355600"/>
                    </a:lnTo>
                    <a:close/>
                    <a:moveTo>
                      <a:pt x="4805363" y="252412"/>
                    </a:moveTo>
                    <a:lnTo>
                      <a:pt x="4805363" y="368300"/>
                    </a:lnTo>
                    <a:lnTo>
                      <a:pt x="4094163" y="423862"/>
                    </a:lnTo>
                    <a:lnTo>
                      <a:pt x="4094163" y="328612"/>
                    </a:lnTo>
                    <a:close/>
                    <a:moveTo>
                      <a:pt x="4062413" y="198437"/>
                    </a:moveTo>
                    <a:lnTo>
                      <a:pt x="4062413" y="290512"/>
                    </a:lnTo>
                    <a:lnTo>
                      <a:pt x="3848100" y="317500"/>
                    </a:lnTo>
                    <a:lnTo>
                      <a:pt x="3848100" y="228600"/>
                    </a:lnTo>
                    <a:close/>
                    <a:moveTo>
                      <a:pt x="5392738" y="188912"/>
                    </a:moveTo>
                    <a:lnTo>
                      <a:pt x="5392738" y="320675"/>
                    </a:lnTo>
                    <a:lnTo>
                      <a:pt x="4840288" y="363537"/>
                    </a:lnTo>
                    <a:lnTo>
                      <a:pt x="4840288" y="249237"/>
                    </a:lnTo>
                    <a:close/>
                    <a:moveTo>
                      <a:pt x="1784350" y="144462"/>
                    </a:moveTo>
                    <a:lnTo>
                      <a:pt x="3582988" y="144462"/>
                    </a:lnTo>
                    <a:lnTo>
                      <a:pt x="3074988" y="382587"/>
                    </a:lnTo>
                    <a:lnTo>
                      <a:pt x="3074988" y="735012"/>
                    </a:lnTo>
                    <a:lnTo>
                      <a:pt x="3582988" y="1084262"/>
                    </a:lnTo>
                    <a:lnTo>
                      <a:pt x="1784350" y="1084262"/>
                    </a:lnTo>
                    <a:lnTo>
                      <a:pt x="2290763" y="736600"/>
                    </a:lnTo>
                    <a:lnTo>
                      <a:pt x="2290763" y="382587"/>
                    </a:lnTo>
                    <a:close/>
                    <a:moveTo>
                      <a:pt x="4805363" y="88900"/>
                    </a:moveTo>
                    <a:lnTo>
                      <a:pt x="4805363" y="203200"/>
                    </a:lnTo>
                    <a:lnTo>
                      <a:pt x="4094163" y="288925"/>
                    </a:lnTo>
                    <a:lnTo>
                      <a:pt x="4094163" y="193675"/>
                    </a:lnTo>
                    <a:close/>
                    <a:moveTo>
                      <a:pt x="65034" y="61706"/>
                    </a:moveTo>
                    <a:cubicBezTo>
                      <a:pt x="96980" y="66263"/>
                      <a:pt x="122081" y="97018"/>
                      <a:pt x="126645" y="132330"/>
                    </a:cubicBezTo>
                    <a:cubicBezTo>
                      <a:pt x="126645" y="132330"/>
                      <a:pt x="126645" y="132330"/>
                      <a:pt x="480336" y="175615"/>
                    </a:cubicBezTo>
                    <a:cubicBezTo>
                      <a:pt x="484900" y="143721"/>
                      <a:pt x="505437" y="122078"/>
                      <a:pt x="531679" y="125495"/>
                    </a:cubicBezTo>
                    <a:cubicBezTo>
                      <a:pt x="556779" y="128913"/>
                      <a:pt x="576175" y="156251"/>
                      <a:pt x="580739" y="188145"/>
                    </a:cubicBezTo>
                    <a:cubicBezTo>
                      <a:pt x="580739" y="188145"/>
                      <a:pt x="580739" y="188145"/>
                      <a:pt x="869397" y="222318"/>
                    </a:cubicBezTo>
                    <a:cubicBezTo>
                      <a:pt x="873961" y="194980"/>
                      <a:pt x="889934" y="175615"/>
                      <a:pt x="911612" y="177893"/>
                    </a:cubicBezTo>
                    <a:cubicBezTo>
                      <a:pt x="934431" y="181311"/>
                      <a:pt x="953827" y="210927"/>
                      <a:pt x="953827" y="245100"/>
                    </a:cubicBezTo>
                    <a:cubicBezTo>
                      <a:pt x="953827" y="255351"/>
                      <a:pt x="951545" y="263325"/>
                      <a:pt x="948122" y="272438"/>
                    </a:cubicBezTo>
                    <a:cubicBezTo>
                      <a:pt x="948122" y="272438"/>
                      <a:pt x="948122" y="272438"/>
                      <a:pt x="1208257" y="642641"/>
                    </a:cubicBezTo>
                    <a:cubicBezTo>
                      <a:pt x="1213962" y="636946"/>
                      <a:pt x="1219666" y="633529"/>
                      <a:pt x="1226512" y="633529"/>
                    </a:cubicBezTo>
                    <a:cubicBezTo>
                      <a:pt x="1243626" y="633529"/>
                      <a:pt x="1257317" y="652893"/>
                      <a:pt x="1260740" y="677953"/>
                    </a:cubicBezTo>
                    <a:cubicBezTo>
                      <a:pt x="1260740" y="677953"/>
                      <a:pt x="1260740" y="677953"/>
                      <a:pt x="1452418" y="677953"/>
                    </a:cubicBezTo>
                    <a:cubicBezTo>
                      <a:pt x="1455841" y="655171"/>
                      <a:pt x="1467251" y="638085"/>
                      <a:pt x="1482083" y="638085"/>
                    </a:cubicBezTo>
                    <a:cubicBezTo>
                      <a:pt x="1499197" y="638085"/>
                      <a:pt x="1512888" y="662006"/>
                      <a:pt x="1512888" y="690483"/>
                    </a:cubicBezTo>
                    <a:cubicBezTo>
                      <a:pt x="1512888" y="718960"/>
                      <a:pt x="1499197" y="741742"/>
                      <a:pt x="1482083" y="742881"/>
                    </a:cubicBezTo>
                    <a:cubicBezTo>
                      <a:pt x="1467251" y="742881"/>
                      <a:pt x="1455841" y="725795"/>
                      <a:pt x="1452418" y="701874"/>
                    </a:cubicBezTo>
                    <a:cubicBezTo>
                      <a:pt x="1452418" y="701874"/>
                      <a:pt x="1452418" y="701874"/>
                      <a:pt x="1260740" y="701874"/>
                    </a:cubicBezTo>
                    <a:cubicBezTo>
                      <a:pt x="1257317" y="726934"/>
                      <a:pt x="1243626" y="746298"/>
                      <a:pt x="1226512" y="746298"/>
                    </a:cubicBezTo>
                    <a:cubicBezTo>
                      <a:pt x="1219666" y="746298"/>
                      <a:pt x="1213962" y="742881"/>
                      <a:pt x="1208257" y="738325"/>
                    </a:cubicBezTo>
                    <a:cubicBezTo>
                      <a:pt x="1208257" y="738325"/>
                      <a:pt x="1208257" y="738325"/>
                      <a:pt x="948122" y="1108528"/>
                    </a:cubicBezTo>
                    <a:cubicBezTo>
                      <a:pt x="951545" y="1116502"/>
                      <a:pt x="953827" y="1125615"/>
                      <a:pt x="953827" y="1135867"/>
                    </a:cubicBezTo>
                    <a:cubicBezTo>
                      <a:pt x="953827" y="1168900"/>
                      <a:pt x="934431" y="1199655"/>
                      <a:pt x="911612" y="1201934"/>
                    </a:cubicBezTo>
                    <a:cubicBezTo>
                      <a:pt x="889934" y="1205351"/>
                      <a:pt x="873961" y="1185986"/>
                      <a:pt x="869397" y="1157509"/>
                    </a:cubicBezTo>
                    <a:cubicBezTo>
                      <a:pt x="869397" y="1157509"/>
                      <a:pt x="869397" y="1157509"/>
                      <a:pt x="580739" y="1192821"/>
                    </a:cubicBezTo>
                    <a:cubicBezTo>
                      <a:pt x="576175" y="1224715"/>
                      <a:pt x="556779" y="1250914"/>
                      <a:pt x="531679" y="1254332"/>
                    </a:cubicBezTo>
                    <a:cubicBezTo>
                      <a:pt x="502014" y="1258888"/>
                      <a:pt x="478054" y="1231550"/>
                      <a:pt x="478054" y="1192821"/>
                    </a:cubicBezTo>
                    <a:cubicBezTo>
                      <a:pt x="478054" y="1155231"/>
                      <a:pt x="502014" y="1121058"/>
                      <a:pt x="531679" y="1118780"/>
                    </a:cubicBezTo>
                    <a:cubicBezTo>
                      <a:pt x="556779" y="1116502"/>
                      <a:pt x="576175" y="1138145"/>
                      <a:pt x="580739" y="1168900"/>
                    </a:cubicBezTo>
                    <a:cubicBezTo>
                      <a:pt x="580739" y="1168900"/>
                      <a:pt x="580739" y="1168900"/>
                      <a:pt x="869397" y="1133588"/>
                    </a:cubicBezTo>
                    <a:cubicBezTo>
                      <a:pt x="873961" y="1105111"/>
                      <a:pt x="889934" y="1081190"/>
                      <a:pt x="911612" y="1078912"/>
                    </a:cubicBezTo>
                    <a:cubicBezTo>
                      <a:pt x="919599" y="1077773"/>
                      <a:pt x="927585" y="1082329"/>
                      <a:pt x="934431" y="1086886"/>
                    </a:cubicBezTo>
                    <a:cubicBezTo>
                      <a:pt x="934431" y="1086886"/>
                      <a:pt x="934431" y="1086886"/>
                      <a:pt x="1194566" y="715543"/>
                    </a:cubicBezTo>
                    <a:cubicBezTo>
                      <a:pt x="1193425" y="710987"/>
                      <a:pt x="1192284" y="706430"/>
                      <a:pt x="1192284" y="701874"/>
                    </a:cubicBezTo>
                    <a:cubicBezTo>
                      <a:pt x="1192284" y="701874"/>
                      <a:pt x="1192284" y="701874"/>
                      <a:pt x="951545" y="701874"/>
                    </a:cubicBezTo>
                    <a:cubicBezTo>
                      <a:pt x="948122" y="730351"/>
                      <a:pt x="932149" y="751994"/>
                      <a:pt x="911612" y="751994"/>
                    </a:cubicBezTo>
                    <a:cubicBezTo>
                      <a:pt x="889934" y="751994"/>
                      <a:pt x="873961" y="730351"/>
                      <a:pt x="869397" y="701874"/>
                    </a:cubicBezTo>
                    <a:cubicBezTo>
                      <a:pt x="869397" y="701874"/>
                      <a:pt x="869397" y="701874"/>
                      <a:pt x="580739" y="701874"/>
                    </a:cubicBezTo>
                    <a:cubicBezTo>
                      <a:pt x="576175" y="733768"/>
                      <a:pt x="556779" y="757689"/>
                      <a:pt x="531679" y="757689"/>
                    </a:cubicBezTo>
                    <a:cubicBezTo>
                      <a:pt x="505437" y="758828"/>
                      <a:pt x="484900" y="733768"/>
                      <a:pt x="480336" y="701874"/>
                    </a:cubicBezTo>
                    <a:cubicBezTo>
                      <a:pt x="480336" y="701874"/>
                      <a:pt x="480336" y="701874"/>
                      <a:pt x="126645" y="701874"/>
                    </a:cubicBezTo>
                    <a:cubicBezTo>
                      <a:pt x="122081" y="737186"/>
                      <a:pt x="96980" y="765663"/>
                      <a:pt x="65034" y="765663"/>
                    </a:cubicBezTo>
                    <a:cubicBezTo>
                      <a:pt x="29665" y="766802"/>
                      <a:pt x="0" y="732629"/>
                      <a:pt x="0" y="690483"/>
                    </a:cubicBezTo>
                    <a:cubicBezTo>
                      <a:pt x="0" y="648337"/>
                      <a:pt x="29665" y="614164"/>
                      <a:pt x="65034" y="614164"/>
                    </a:cubicBezTo>
                    <a:cubicBezTo>
                      <a:pt x="96980" y="615303"/>
                      <a:pt x="122081" y="642641"/>
                      <a:pt x="126645" y="677953"/>
                    </a:cubicBezTo>
                    <a:cubicBezTo>
                      <a:pt x="126645" y="677953"/>
                      <a:pt x="126645" y="677953"/>
                      <a:pt x="480336" y="677953"/>
                    </a:cubicBezTo>
                    <a:cubicBezTo>
                      <a:pt x="484900" y="646059"/>
                      <a:pt x="505437" y="622138"/>
                      <a:pt x="531679" y="622138"/>
                    </a:cubicBezTo>
                    <a:cubicBezTo>
                      <a:pt x="556779" y="622138"/>
                      <a:pt x="576175" y="647198"/>
                      <a:pt x="580739" y="677953"/>
                    </a:cubicBezTo>
                    <a:cubicBezTo>
                      <a:pt x="580739" y="677953"/>
                      <a:pt x="580739" y="677953"/>
                      <a:pt x="869397" y="677953"/>
                    </a:cubicBezTo>
                    <a:cubicBezTo>
                      <a:pt x="873961" y="649476"/>
                      <a:pt x="889934" y="627833"/>
                      <a:pt x="911612" y="628972"/>
                    </a:cubicBezTo>
                    <a:cubicBezTo>
                      <a:pt x="932149" y="628972"/>
                      <a:pt x="948122" y="650615"/>
                      <a:pt x="951545" y="677953"/>
                    </a:cubicBezTo>
                    <a:cubicBezTo>
                      <a:pt x="951545" y="677953"/>
                      <a:pt x="951545" y="677953"/>
                      <a:pt x="1192284" y="677953"/>
                    </a:cubicBezTo>
                    <a:cubicBezTo>
                      <a:pt x="1192284" y="673397"/>
                      <a:pt x="1193425" y="668840"/>
                      <a:pt x="1194566" y="665423"/>
                    </a:cubicBezTo>
                    <a:cubicBezTo>
                      <a:pt x="1194566" y="665423"/>
                      <a:pt x="1194566" y="665423"/>
                      <a:pt x="934431" y="292941"/>
                    </a:cubicBezTo>
                    <a:cubicBezTo>
                      <a:pt x="927585" y="298637"/>
                      <a:pt x="919599" y="302054"/>
                      <a:pt x="911612" y="300915"/>
                    </a:cubicBezTo>
                    <a:cubicBezTo>
                      <a:pt x="889934" y="299776"/>
                      <a:pt x="873961" y="275855"/>
                      <a:pt x="869397" y="246239"/>
                    </a:cubicBezTo>
                    <a:cubicBezTo>
                      <a:pt x="869397" y="246239"/>
                      <a:pt x="869397" y="246239"/>
                      <a:pt x="580739" y="212066"/>
                    </a:cubicBezTo>
                    <a:cubicBezTo>
                      <a:pt x="576175" y="242821"/>
                      <a:pt x="556779" y="264464"/>
                      <a:pt x="531679" y="262186"/>
                    </a:cubicBezTo>
                    <a:cubicBezTo>
                      <a:pt x="505437" y="258769"/>
                      <a:pt x="484900" y="232570"/>
                      <a:pt x="480336" y="199536"/>
                    </a:cubicBezTo>
                    <a:cubicBezTo>
                      <a:pt x="480336" y="199536"/>
                      <a:pt x="480336" y="199536"/>
                      <a:pt x="126645" y="157390"/>
                    </a:cubicBezTo>
                    <a:cubicBezTo>
                      <a:pt x="122081" y="191562"/>
                      <a:pt x="96980" y="216622"/>
                      <a:pt x="65034" y="213205"/>
                    </a:cubicBezTo>
                    <a:cubicBezTo>
                      <a:pt x="29665" y="209788"/>
                      <a:pt x="0" y="172198"/>
                      <a:pt x="0" y="130052"/>
                    </a:cubicBezTo>
                    <a:cubicBezTo>
                      <a:pt x="0" y="86766"/>
                      <a:pt x="29665" y="57150"/>
                      <a:pt x="65034" y="61706"/>
                    </a:cubicBezTo>
                    <a:close/>
                    <a:moveTo>
                      <a:pt x="5392738" y="0"/>
                    </a:moveTo>
                    <a:lnTo>
                      <a:pt x="5392738" y="133350"/>
                    </a:lnTo>
                    <a:lnTo>
                      <a:pt x="4840288" y="198438"/>
                    </a:lnTo>
                    <a:lnTo>
                      <a:pt x="4840288" y="8255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grpSp>
        <p:cxnSp>
          <p:nvCxnSpPr>
            <p:cNvPr id="130" name="カギ線コネクタ 129"/>
            <p:cNvCxnSpPr>
              <a:stCxn id="3" idx="3"/>
              <a:endCxn id="132" idx="2"/>
            </p:cNvCxnSpPr>
            <p:nvPr/>
          </p:nvCxnSpPr>
          <p:spPr bwMode="auto">
            <a:xfrm flipV="1">
              <a:off x="6732000" y="3584788"/>
              <a:ext cx="1247096" cy="927989"/>
            </a:xfrm>
            <a:prstGeom prst="bentConnector2">
              <a:avLst/>
            </a:prstGeom>
            <a:solidFill>
              <a:schemeClr val="bg1"/>
            </a:solidFill>
            <a:ln w="38100" cap="flat" cmpd="sng" algn="ctr">
              <a:solidFill>
                <a:schemeClr val="accent6"/>
              </a:solidFill>
              <a:prstDash val="solid"/>
              <a:round/>
              <a:headEnd type="none" w="med" len="med"/>
              <a:tailEnd type="triangle"/>
            </a:ln>
            <a:effectLst/>
            <a:extLst/>
          </p:spPr>
        </p:cxnSp>
        <p:sp>
          <p:nvSpPr>
            <p:cNvPr id="3" name="正方形/長方形 2"/>
            <p:cNvSpPr/>
            <p:nvPr/>
          </p:nvSpPr>
          <p:spPr bwMode="auto">
            <a:xfrm>
              <a:off x="2412000" y="4211528"/>
              <a:ext cx="4320000" cy="602498"/>
            </a:xfrm>
            <a:prstGeom prst="rect">
              <a:avLst/>
            </a:prstGeom>
            <a:solidFill>
              <a:schemeClr val="accent6"/>
            </a:solidFill>
            <a:ln>
              <a:no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grpSp>
          <p:nvGrpSpPr>
            <p:cNvPr id="28" name="グループ化 27"/>
            <p:cNvGrpSpPr>
              <a:grpSpLocks noChangeAspect="1"/>
            </p:cNvGrpSpPr>
            <p:nvPr/>
          </p:nvGrpSpPr>
          <p:grpSpPr>
            <a:xfrm>
              <a:off x="1501772" y="1406460"/>
              <a:ext cx="447655" cy="484298"/>
              <a:chOff x="4766112" y="1593874"/>
              <a:chExt cx="3862142" cy="4178276"/>
            </a:xfrm>
            <a:solidFill>
              <a:schemeClr val="accent6"/>
            </a:solidFill>
          </p:grpSpPr>
          <p:sp>
            <p:nvSpPr>
              <p:cNvPr id="2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34" name="テキスト ボックス 33"/>
            <p:cNvSpPr txBox="1"/>
            <p:nvPr/>
          </p:nvSpPr>
          <p:spPr>
            <a:xfrm>
              <a:off x="1388006" y="1726081"/>
              <a:ext cx="675186" cy="307777"/>
            </a:xfrm>
            <a:prstGeom prst="rect">
              <a:avLst/>
            </a:prstGeom>
            <a:noFill/>
            <a:effectLst/>
          </p:spPr>
          <p:txBody>
            <a:bodyPr wrap="none" rtlCol="0">
              <a:spAutoFit/>
            </a:bodyPr>
            <a:lstStyle/>
            <a:p>
              <a:pPr algn="ctr"/>
              <a:r>
                <a:rPr kumimoji="1" lang="en-US" altLang="ja-JP" sz="1400" b="1" dirty="0" smtClean="0">
                  <a:solidFill>
                    <a:srgbClr val="002B62"/>
                  </a:solidFill>
                  <a:effectLst>
                    <a:glow rad="127000">
                      <a:schemeClr val="bg1"/>
                    </a:glow>
                  </a:effectLst>
                </a:rPr>
                <a:t>B</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41" name="グループ化 40"/>
            <p:cNvGrpSpPr>
              <a:grpSpLocks noChangeAspect="1"/>
            </p:cNvGrpSpPr>
            <p:nvPr/>
          </p:nvGrpSpPr>
          <p:grpSpPr>
            <a:xfrm>
              <a:off x="1363632" y="2534242"/>
              <a:ext cx="447655" cy="484298"/>
              <a:chOff x="4766112" y="1593874"/>
              <a:chExt cx="3862142" cy="4178276"/>
            </a:xfrm>
            <a:solidFill>
              <a:schemeClr val="accent6"/>
            </a:solidFill>
          </p:grpSpPr>
          <p:sp>
            <p:nvSpPr>
              <p:cNvPr id="42"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3"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4"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5"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46" name="テキスト ボックス 45"/>
            <p:cNvSpPr txBox="1"/>
            <p:nvPr/>
          </p:nvSpPr>
          <p:spPr>
            <a:xfrm>
              <a:off x="1253874" y="2853863"/>
              <a:ext cx="667170" cy="307777"/>
            </a:xfrm>
            <a:prstGeom prst="rect">
              <a:avLst/>
            </a:prstGeom>
            <a:noFill/>
            <a:effectLst/>
          </p:spPr>
          <p:txBody>
            <a:bodyPr wrap="none" rtlCol="0">
              <a:spAutoFit/>
            </a:bodyPr>
            <a:lstStyle/>
            <a:p>
              <a:pPr algn="ctr"/>
              <a:r>
                <a:rPr lang="en-US" altLang="ja-JP" sz="1400" b="1" dirty="0">
                  <a:solidFill>
                    <a:srgbClr val="002B62"/>
                  </a:solidFill>
                  <a:effectLst>
                    <a:glow rad="127000">
                      <a:schemeClr val="bg1"/>
                    </a:glow>
                  </a:effectLst>
                </a:rPr>
                <a:t>C</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47" name="グループ化 46"/>
            <p:cNvGrpSpPr>
              <a:grpSpLocks noChangeAspect="1"/>
            </p:cNvGrpSpPr>
            <p:nvPr/>
          </p:nvGrpSpPr>
          <p:grpSpPr>
            <a:xfrm>
              <a:off x="439889" y="1715099"/>
              <a:ext cx="447655" cy="484298"/>
              <a:chOff x="4766112" y="1593874"/>
              <a:chExt cx="3862142" cy="4178276"/>
            </a:xfrm>
            <a:solidFill>
              <a:schemeClr val="accent6"/>
            </a:solidFill>
          </p:grpSpPr>
          <p:sp>
            <p:nvSpPr>
              <p:cNvPr id="48"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9"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0"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1"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52" name="テキスト ボックス 51"/>
            <p:cNvSpPr txBox="1"/>
            <p:nvPr/>
          </p:nvSpPr>
          <p:spPr>
            <a:xfrm>
              <a:off x="325322" y="2034720"/>
              <a:ext cx="676788" cy="307777"/>
            </a:xfrm>
            <a:prstGeom prst="rect">
              <a:avLst/>
            </a:prstGeom>
            <a:noFill/>
            <a:effectLst/>
          </p:spPr>
          <p:txBody>
            <a:bodyPr wrap="none" rtlCol="0">
              <a:spAutoFit/>
            </a:bodyPr>
            <a:lstStyle/>
            <a:p>
              <a:pPr algn="ctr"/>
              <a:r>
                <a:rPr lang="en-US" altLang="ja-JP" sz="1400" b="1" dirty="0" smtClean="0">
                  <a:solidFill>
                    <a:srgbClr val="002B62"/>
                  </a:solidFill>
                  <a:effectLst>
                    <a:glow rad="127000">
                      <a:schemeClr val="bg1"/>
                    </a:glow>
                  </a:effectLst>
                </a:rPr>
                <a:t>A</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sp>
          <p:nvSpPr>
            <p:cNvPr id="27" name="角丸四角形 26"/>
            <p:cNvSpPr/>
            <p:nvPr/>
          </p:nvSpPr>
          <p:spPr bwMode="auto">
            <a:xfrm>
              <a:off x="179513" y="1353017"/>
              <a:ext cx="2076048" cy="2353476"/>
            </a:xfrm>
            <a:prstGeom prst="roundRect">
              <a:avLst/>
            </a:prstGeom>
            <a:noFill/>
            <a:ln w="19050">
              <a:solidFill>
                <a:schemeClr val="accent6"/>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53" name="テキスト ボックス 52"/>
            <p:cNvSpPr txBox="1"/>
            <p:nvPr/>
          </p:nvSpPr>
          <p:spPr>
            <a:xfrm>
              <a:off x="796465" y="3615281"/>
              <a:ext cx="842145" cy="180000"/>
            </a:xfrm>
            <a:prstGeom prst="rect">
              <a:avLst/>
            </a:prstGeom>
            <a:solidFill>
              <a:schemeClr val="bg1"/>
            </a:solidFill>
          </p:spPr>
          <p:txBody>
            <a:bodyPr wrap="none" lIns="36000" tIns="0" rIns="36000" bIns="0" rtlCol="0">
              <a:spAutoFit/>
            </a:bodyPr>
            <a:lstStyle/>
            <a:p>
              <a:pPr algn="ctr"/>
              <a:r>
                <a:rPr kumimoji="1" lang="ja-JP" altLang="en-US" sz="1200" b="1" dirty="0" smtClean="0">
                  <a:solidFill>
                    <a:srgbClr val="002B62"/>
                  </a:solidFill>
                </a:rPr>
                <a:t>設計チーム</a:t>
              </a:r>
              <a:endParaRPr kumimoji="1" lang="ja-JP" altLang="en-US" sz="1200" b="1" dirty="0">
                <a:solidFill>
                  <a:srgbClr val="002B62"/>
                </a:solidFill>
              </a:endParaRPr>
            </a:p>
          </p:txBody>
        </p:sp>
        <p:grpSp>
          <p:nvGrpSpPr>
            <p:cNvPr id="114" name="グループ化 113"/>
            <p:cNvGrpSpPr/>
            <p:nvPr/>
          </p:nvGrpSpPr>
          <p:grpSpPr>
            <a:xfrm>
              <a:off x="3914202" y="1904955"/>
              <a:ext cx="856325" cy="588255"/>
              <a:chOff x="797522" y="3336695"/>
              <a:chExt cx="856325" cy="588255"/>
            </a:xfrm>
          </p:grpSpPr>
          <p:grpSp>
            <p:nvGrpSpPr>
              <p:cNvPr id="80" name="グループ化 79">
                <a:extLst>
                  <a:ext uri="{FF2B5EF4-FFF2-40B4-BE49-F238E27FC236}">
                    <a16:creationId xmlns:a16="http://schemas.microsoft.com/office/drawing/2014/main" id="{0354CE80-49FB-4388-83BA-94DF9E40A5E8}"/>
                  </a:ext>
                </a:extLst>
              </p:cNvPr>
              <p:cNvGrpSpPr>
                <a:grpSpLocks noChangeAspect="1"/>
              </p:cNvGrpSpPr>
              <p:nvPr/>
            </p:nvGrpSpPr>
            <p:grpSpPr bwMode="gray">
              <a:xfrm>
                <a:off x="987892" y="3336695"/>
                <a:ext cx="475584" cy="334060"/>
                <a:chOff x="-1828973" y="2716213"/>
                <a:chExt cx="2020481" cy="1419225"/>
              </a:xfrm>
            </p:grpSpPr>
            <p:sp>
              <p:nvSpPr>
                <p:cNvPr id="81"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sp>
              <p:nvSpPr>
                <p:cNvPr id="82"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grpSp>
          <p:sp>
            <p:nvSpPr>
              <p:cNvPr id="83" name="テキスト ボックス 82"/>
              <p:cNvSpPr txBox="1"/>
              <p:nvPr/>
            </p:nvSpPr>
            <p:spPr>
              <a:xfrm>
                <a:off x="797522" y="3617173"/>
                <a:ext cx="856325" cy="307777"/>
              </a:xfrm>
              <a:prstGeom prst="rect">
                <a:avLst/>
              </a:prstGeom>
              <a:noFill/>
              <a:effectLst/>
            </p:spPr>
            <p:txBody>
              <a:bodyPr wrap="none" rtlCol="0">
                <a:spAutoFit/>
              </a:bodyPr>
              <a:lstStyle/>
              <a:p>
                <a:pPr algn="ctr"/>
                <a:r>
                  <a:rPr lang="ja-JP" altLang="en-US" sz="1400" b="1" dirty="0">
                    <a:solidFill>
                      <a:srgbClr val="002B62"/>
                    </a:solidFill>
                    <a:effectLst>
                      <a:glow rad="127000">
                        <a:schemeClr val="bg1"/>
                      </a:glow>
                    </a:effectLst>
                  </a:rPr>
                  <a:t>作</a:t>
                </a:r>
                <a:r>
                  <a:rPr lang="ja-JP" altLang="en-US" sz="1400" b="1" dirty="0" smtClean="0">
                    <a:solidFill>
                      <a:srgbClr val="002B62"/>
                    </a:solidFill>
                    <a:effectLst>
                      <a:glow rad="127000">
                        <a:schemeClr val="bg1"/>
                      </a:glow>
                    </a:effectLst>
                  </a:rPr>
                  <a:t>業者</a:t>
                </a:r>
                <a:r>
                  <a:rPr lang="en-US" altLang="ja-JP" sz="1400" b="1" dirty="0" smtClean="0">
                    <a:solidFill>
                      <a:srgbClr val="002B62"/>
                    </a:solidFill>
                    <a:effectLst>
                      <a:glow rad="127000">
                        <a:schemeClr val="bg1"/>
                      </a:glow>
                    </a:effectLst>
                  </a:rPr>
                  <a:t>A</a:t>
                </a:r>
                <a:endParaRPr kumimoji="1" lang="ja-JP" altLang="en-US" sz="1400" b="1" dirty="0">
                  <a:solidFill>
                    <a:srgbClr val="002B62"/>
                  </a:solidFill>
                  <a:effectLst>
                    <a:glow rad="127000">
                      <a:schemeClr val="bg1"/>
                    </a:glow>
                  </a:effectLst>
                </a:endParaRPr>
              </a:p>
            </p:txBody>
          </p:sp>
        </p:grpSp>
        <p:sp>
          <p:nvSpPr>
            <p:cNvPr id="122" name="テキスト ボックス 121"/>
            <p:cNvSpPr txBox="1"/>
            <p:nvPr/>
          </p:nvSpPr>
          <p:spPr>
            <a:xfrm>
              <a:off x="7617458" y="3347689"/>
              <a:ext cx="723275" cy="307777"/>
            </a:xfrm>
            <a:prstGeom prst="rect">
              <a:avLst/>
            </a:prstGeom>
            <a:noFill/>
            <a:effectLst/>
          </p:spPr>
          <p:txBody>
            <a:bodyPr wrap="none" rtlCol="0">
              <a:spAutoFit/>
            </a:bodyPr>
            <a:lstStyle/>
            <a:p>
              <a:pPr algn="ctr"/>
              <a:r>
                <a:rPr lang="ja-JP" altLang="en-US" sz="1400" b="1" dirty="0" smtClean="0">
                  <a:solidFill>
                    <a:srgbClr val="002B62"/>
                  </a:solidFill>
                  <a:effectLst>
                    <a:glow rad="127000">
                      <a:schemeClr val="bg1"/>
                    </a:glow>
                  </a:effectLst>
                </a:rPr>
                <a:t>運用者</a:t>
              </a:r>
              <a:endParaRPr kumimoji="1" lang="ja-JP" altLang="en-US" sz="1400" b="1" dirty="0">
                <a:solidFill>
                  <a:srgbClr val="002B62"/>
                </a:solidFill>
                <a:effectLst>
                  <a:glow rad="127000">
                    <a:schemeClr val="bg1"/>
                  </a:glow>
                </a:effectLst>
              </a:endParaRPr>
            </a:p>
          </p:txBody>
        </p:sp>
        <p:sp>
          <p:nvSpPr>
            <p:cNvPr id="2" name="フローチャート: 複数書類 1"/>
            <p:cNvSpPr/>
            <p:nvPr/>
          </p:nvSpPr>
          <p:spPr bwMode="auto">
            <a:xfrm>
              <a:off x="769575" y="2285500"/>
              <a:ext cx="367056" cy="439171"/>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作業</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手順</a:t>
              </a:r>
              <a:endParaRPr kumimoji="1" lang="ja-JP" altLang="en-US" sz="800" b="1" dirty="0">
                <a:solidFill>
                  <a:srgbClr val="002B62"/>
                </a:solidFill>
                <a:latin typeface="+mj-ea"/>
                <a:ea typeface="+mj-ea"/>
              </a:endParaRPr>
            </a:p>
          </p:txBody>
        </p:sp>
        <p:grpSp>
          <p:nvGrpSpPr>
            <p:cNvPr id="11" name="グループ化 10"/>
            <p:cNvGrpSpPr/>
            <p:nvPr/>
          </p:nvGrpSpPr>
          <p:grpSpPr>
            <a:xfrm>
              <a:off x="266562" y="2285500"/>
              <a:ext cx="445928" cy="439171"/>
              <a:chOff x="266562" y="2285500"/>
              <a:chExt cx="445928" cy="439171"/>
            </a:xfrm>
          </p:grpSpPr>
          <p:sp>
            <p:nvSpPr>
              <p:cNvPr id="60" name="フローチャート: 内部記憶 59"/>
              <p:cNvSpPr/>
              <p:nvPr/>
            </p:nvSpPr>
            <p:spPr bwMode="auto">
              <a:xfrm>
                <a:off x="330555" y="2285500"/>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59" name="フローチャート: 内部記憶 58"/>
              <p:cNvSpPr/>
              <p:nvPr/>
            </p:nvSpPr>
            <p:spPr bwMode="auto">
              <a:xfrm>
                <a:off x="298311" y="2321754"/>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6" name="フローチャート: 内部記憶 5"/>
              <p:cNvSpPr/>
              <p:nvPr/>
            </p:nvSpPr>
            <p:spPr bwMode="auto">
              <a:xfrm>
                <a:off x="266562" y="2360412"/>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grpSp>
        <p:sp>
          <p:nvSpPr>
            <p:cNvPr id="61" name="フローチャート: 複数書類 60"/>
            <p:cNvSpPr/>
            <p:nvPr/>
          </p:nvSpPr>
          <p:spPr bwMode="auto">
            <a:xfrm>
              <a:off x="1675589" y="3105398"/>
              <a:ext cx="367056" cy="439171"/>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作業</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手順</a:t>
              </a:r>
              <a:endParaRPr kumimoji="1" lang="ja-JP" altLang="en-US" sz="800" b="1" dirty="0">
                <a:solidFill>
                  <a:srgbClr val="002B62"/>
                </a:solidFill>
                <a:latin typeface="+mj-ea"/>
                <a:ea typeface="+mj-ea"/>
              </a:endParaRPr>
            </a:p>
          </p:txBody>
        </p:sp>
        <p:grpSp>
          <p:nvGrpSpPr>
            <p:cNvPr id="62" name="グループ化 61"/>
            <p:cNvGrpSpPr/>
            <p:nvPr/>
          </p:nvGrpSpPr>
          <p:grpSpPr>
            <a:xfrm>
              <a:off x="1172576" y="3105398"/>
              <a:ext cx="445928" cy="439171"/>
              <a:chOff x="266562" y="2285500"/>
              <a:chExt cx="445928" cy="439171"/>
            </a:xfrm>
          </p:grpSpPr>
          <p:sp>
            <p:nvSpPr>
              <p:cNvPr id="63" name="フローチャート: 内部記憶 62"/>
              <p:cNvSpPr/>
              <p:nvPr/>
            </p:nvSpPr>
            <p:spPr bwMode="auto">
              <a:xfrm>
                <a:off x="330555" y="2285500"/>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64" name="フローチャート: 内部記憶 63"/>
              <p:cNvSpPr/>
              <p:nvPr/>
            </p:nvSpPr>
            <p:spPr bwMode="auto">
              <a:xfrm>
                <a:off x="298311" y="2321754"/>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65" name="フローチャート: 内部記憶 64"/>
              <p:cNvSpPr/>
              <p:nvPr/>
            </p:nvSpPr>
            <p:spPr bwMode="auto">
              <a:xfrm>
                <a:off x="266562" y="2360412"/>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grpSp>
        <p:sp>
          <p:nvSpPr>
            <p:cNvPr id="66" name="フローチャート: 複数書類 65"/>
            <p:cNvSpPr/>
            <p:nvPr/>
          </p:nvSpPr>
          <p:spPr bwMode="auto">
            <a:xfrm>
              <a:off x="1779225" y="1980700"/>
              <a:ext cx="367056" cy="439171"/>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作業</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手順</a:t>
              </a:r>
              <a:endParaRPr kumimoji="1" lang="ja-JP" altLang="en-US" sz="800" b="1" dirty="0">
                <a:solidFill>
                  <a:srgbClr val="002B62"/>
                </a:solidFill>
                <a:latin typeface="+mj-ea"/>
                <a:ea typeface="+mj-ea"/>
              </a:endParaRPr>
            </a:p>
          </p:txBody>
        </p:sp>
        <p:grpSp>
          <p:nvGrpSpPr>
            <p:cNvPr id="67" name="グループ化 66"/>
            <p:cNvGrpSpPr/>
            <p:nvPr/>
          </p:nvGrpSpPr>
          <p:grpSpPr>
            <a:xfrm>
              <a:off x="1276212" y="1980700"/>
              <a:ext cx="445928" cy="439171"/>
              <a:chOff x="266562" y="2285500"/>
              <a:chExt cx="445928" cy="439171"/>
            </a:xfrm>
          </p:grpSpPr>
          <p:sp>
            <p:nvSpPr>
              <p:cNvPr id="68" name="フローチャート: 内部記憶 67"/>
              <p:cNvSpPr/>
              <p:nvPr/>
            </p:nvSpPr>
            <p:spPr bwMode="auto">
              <a:xfrm>
                <a:off x="330555" y="2285500"/>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69" name="フローチャート: 内部記憶 68"/>
              <p:cNvSpPr/>
              <p:nvPr/>
            </p:nvSpPr>
            <p:spPr bwMode="auto">
              <a:xfrm>
                <a:off x="298311" y="2321754"/>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sp>
            <p:nvSpPr>
              <p:cNvPr id="70" name="フローチャート: 内部記憶 69"/>
              <p:cNvSpPr/>
              <p:nvPr/>
            </p:nvSpPr>
            <p:spPr bwMode="auto">
              <a:xfrm>
                <a:off x="266562" y="2360412"/>
                <a:ext cx="381935" cy="364259"/>
              </a:xfrm>
              <a:prstGeom prst="flowChartInternalStorage">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パラ</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メータ</a:t>
                </a:r>
                <a:endParaRPr kumimoji="1" lang="ja-JP" altLang="en-US" sz="800" b="1" dirty="0">
                  <a:solidFill>
                    <a:srgbClr val="002B62"/>
                  </a:solidFill>
                  <a:latin typeface="+mj-ea"/>
                  <a:ea typeface="+mj-ea"/>
                </a:endParaRPr>
              </a:p>
            </p:txBody>
          </p:sp>
        </p:grpSp>
        <p:cxnSp>
          <p:nvCxnSpPr>
            <p:cNvPr id="55" name="直線矢印コネクタ 54"/>
            <p:cNvCxnSpPr/>
            <p:nvPr/>
          </p:nvCxnSpPr>
          <p:spPr bwMode="auto">
            <a:xfrm flipV="1">
              <a:off x="925022" y="1703735"/>
              <a:ext cx="530307" cy="190050"/>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cxnSp>
          <p:nvCxnSpPr>
            <p:cNvPr id="74" name="直線矢印コネクタ 73"/>
            <p:cNvCxnSpPr/>
            <p:nvPr/>
          </p:nvCxnSpPr>
          <p:spPr bwMode="auto">
            <a:xfrm flipV="1">
              <a:off x="1638610" y="1998766"/>
              <a:ext cx="97829" cy="518993"/>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cxnSp>
          <p:nvCxnSpPr>
            <p:cNvPr id="76" name="直線矢印コネクタ 75"/>
            <p:cNvCxnSpPr/>
            <p:nvPr/>
          </p:nvCxnSpPr>
          <p:spPr bwMode="auto">
            <a:xfrm flipH="1" flipV="1">
              <a:off x="1002110" y="2169560"/>
              <a:ext cx="393182" cy="392280"/>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sp>
          <p:nvSpPr>
            <p:cNvPr id="79" name="角丸四角形 78"/>
            <p:cNvSpPr/>
            <p:nvPr/>
          </p:nvSpPr>
          <p:spPr bwMode="auto">
            <a:xfrm>
              <a:off x="3933608" y="1353017"/>
              <a:ext cx="817513" cy="2353476"/>
            </a:xfrm>
            <a:prstGeom prst="roundRect">
              <a:avLst/>
            </a:prstGeom>
            <a:noFill/>
            <a:ln w="19050">
              <a:solidFill>
                <a:schemeClr val="accent6"/>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85" name="テキスト ボックス 84"/>
            <p:cNvSpPr txBox="1"/>
            <p:nvPr/>
          </p:nvSpPr>
          <p:spPr>
            <a:xfrm>
              <a:off x="3921292" y="1336901"/>
              <a:ext cx="842145" cy="184666"/>
            </a:xfrm>
            <a:prstGeom prst="rect">
              <a:avLst/>
            </a:prstGeom>
            <a:solidFill>
              <a:schemeClr val="bg1"/>
            </a:solidFill>
          </p:spPr>
          <p:txBody>
            <a:bodyPr wrap="none" lIns="36000" tIns="0" rIns="36000" bIns="0" rtlCol="0">
              <a:spAutoFit/>
            </a:bodyPr>
            <a:lstStyle/>
            <a:p>
              <a:pPr algn="ctr"/>
              <a:r>
                <a:rPr kumimoji="1" lang="ja-JP" altLang="en-US" sz="1200" b="1" dirty="0" smtClean="0">
                  <a:solidFill>
                    <a:srgbClr val="002B62"/>
                  </a:solidFill>
                </a:rPr>
                <a:t>作業チーム</a:t>
              </a:r>
              <a:endParaRPr kumimoji="1" lang="ja-JP" altLang="en-US" sz="1200" b="1" dirty="0">
                <a:solidFill>
                  <a:srgbClr val="002B62"/>
                </a:solidFill>
              </a:endParaRPr>
            </a:p>
          </p:txBody>
        </p:sp>
        <p:grpSp>
          <p:nvGrpSpPr>
            <p:cNvPr id="86" name="グループ化 85"/>
            <p:cNvGrpSpPr/>
            <p:nvPr/>
          </p:nvGrpSpPr>
          <p:grpSpPr>
            <a:xfrm>
              <a:off x="3915003" y="2583610"/>
              <a:ext cx="854722" cy="588255"/>
              <a:chOff x="798324" y="3336695"/>
              <a:chExt cx="854722" cy="588255"/>
            </a:xfrm>
          </p:grpSpPr>
          <p:grpSp>
            <p:nvGrpSpPr>
              <p:cNvPr id="87" name="グループ化 86">
                <a:extLst>
                  <a:ext uri="{FF2B5EF4-FFF2-40B4-BE49-F238E27FC236}">
                    <a16:creationId xmlns:a16="http://schemas.microsoft.com/office/drawing/2014/main" id="{0354CE80-49FB-4388-83BA-94DF9E40A5E8}"/>
                  </a:ext>
                </a:extLst>
              </p:cNvPr>
              <p:cNvGrpSpPr>
                <a:grpSpLocks noChangeAspect="1"/>
              </p:cNvGrpSpPr>
              <p:nvPr/>
            </p:nvGrpSpPr>
            <p:grpSpPr bwMode="gray">
              <a:xfrm>
                <a:off x="987892" y="3336695"/>
                <a:ext cx="475584" cy="334060"/>
                <a:chOff x="-1828973" y="2716213"/>
                <a:chExt cx="2020481" cy="1419225"/>
              </a:xfrm>
            </p:grpSpPr>
            <p:sp>
              <p:nvSpPr>
                <p:cNvPr id="89"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sp>
              <p:nvSpPr>
                <p:cNvPr id="90"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grpSp>
          <p:sp>
            <p:nvSpPr>
              <p:cNvPr id="88" name="テキスト ボックス 87"/>
              <p:cNvSpPr txBox="1"/>
              <p:nvPr/>
            </p:nvSpPr>
            <p:spPr>
              <a:xfrm>
                <a:off x="798324" y="3617173"/>
                <a:ext cx="854722" cy="307777"/>
              </a:xfrm>
              <a:prstGeom prst="rect">
                <a:avLst/>
              </a:prstGeom>
              <a:noFill/>
              <a:effectLst/>
            </p:spPr>
            <p:txBody>
              <a:bodyPr wrap="none" rtlCol="0">
                <a:spAutoFit/>
              </a:bodyPr>
              <a:lstStyle/>
              <a:p>
                <a:pPr algn="ctr"/>
                <a:r>
                  <a:rPr lang="ja-JP" altLang="en-US" sz="1400" b="1" dirty="0">
                    <a:solidFill>
                      <a:srgbClr val="002B62"/>
                    </a:solidFill>
                    <a:effectLst>
                      <a:glow rad="127000">
                        <a:schemeClr val="bg1"/>
                      </a:glow>
                    </a:effectLst>
                  </a:rPr>
                  <a:t>作</a:t>
                </a:r>
                <a:r>
                  <a:rPr lang="ja-JP" altLang="en-US" sz="1400" b="1" dirty="0" smtClean="0">
                    <a:solidFill>
                      <a:srgbClr val="002B62"/>
                    </a:solidFill>
                    <a:effectLst>
                      <a:glow rad="127000">
                        <a:schemeClr val="bg1"/>
                      </a:glow>
                    </a:effectLst>
                  </a:rPr>
                  <a:t>業者</a:t>
                </a:r>
                <a:r>
                  <a:rPr lang="en-US" altLang="ja-JP" sz="1400" b="1" dirty="0" smtClean="0">
                    <a:solidFill>
                      <a:srgbClr val="002B62"/>
                    </a:solidFill>
                    <a:effectLst>
                      <a:glow rad="127000">
                        <a:schemeClr val="bg1"/>
                      </a:glow>
                    </a:effectLst>
                  </a:rPr>
                  <a:t>B</a:t>
                </a:r>
                <a:endParaRPr kumimoji="1" lang="ja-JP" altLang="en-US" sz="1400" b="1" dirty="0">
                  <a:solidFill>
                    <a:srgbClr val="002B62"/>
                  </a:solidFill>
                  <a:effectLst>
                    <a:glow rad="127000">
                      <a:schemeClr val="bg1"/>
                    </a:glow>
                  </a:effectLst>
                </a:endParaRPr>
              </a:p>
            </p:txBody>
          </p:sp>
        </p:grpSp>
        <p:sp>
          <p:nvSpPr>
            <p:cNvPr id="91" name="フローチャート: 複数書類 90"/>
            <p:cNvSpPr/>
            <p:nvPr/>
          </p:nvSpPr>
          <p:spPr bwMode="auto">
            <a:xfrm>
              <a:off x="2630877" y="1670400"/>
              <a:ext cx="917654" cy="690813"/>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作業手順</a:t>
              </a:r>
              <a:endParaRPr kumimoji="1" lang="en-US" altLang="ja-JP" sz="800" b="1" dirty="0" smtClean="0">
                <a:solidFill>
                  <a:srgbClr val="002B62"/>
                </a:solidFill>
                <a:latin typeface="+mj-ea"/>
                <a:ea typeface="+mj-ea"/>
              </a:endParaRPr>
            </a:p>
            <a:p>
              <a:pPr algn="ctr"/>
              <a:r>
                <a:rPr kumimoji="1" lang="en-US" altLang="ja-JP" sz="600" b="1" dirty="0" smtClean="0">
                  <a:solidFill>
                    <a:srgbClr val="002B62"/>
                  </a:solidFill>
                  <a:latin typeface="+mj-ea"/>
                  <a:ea typeface="+mj-ea"/>
                </a:rPr>
                <a:t>(</a:t>
              </a:r>
              <a:r>
                <a:rPr kumimoji="1" lang="ja-JP" altLang="en-US" sz="600" b="1" dirty="0" smtClean="0">
                  <a:solidFill>
                    <a:srgbClr val="002B62"/>
                  </a:solidFill>
                  <a:latin typeface="+mj-ea"/>
                  <a:ea typeface="+mj-ea"/>
                </a:rPr>
                <a:t>パラメータ埋込み</a:t>
              </a:r>
              <a:r>
                <a:rPr kumimoji="1" lang="en-US" altLang="ja-JP" sz="600" b="1" dirty="0" smtClean="0">
                  <a:solidFill>
                    <a:srgbClr val="002B62"/>
                  </a:solidFill>
                  <a:latin typeface="+mj-ea"/>
                  <a:ea typeface="+mj-ea"/>
                </a:rPr>
                <a:t>)</a:t>
              </a:r>
              <a:endParaRPr kumimoji="1" lang="ja-JP" altLang="en-US" sz="600" b="1" dirty="0">
                <a:solidFill>
                  <a:srgbClr val="002B62"/>
                </a:solidFill>
                <a:latin typeface="+mj-ea"/>
                <a:ea typeface="+mj-ea"/>
              </a:endParaRPr>
            </a:p>
          </p:txBody>
        </p:sp>
        <p:sp>
          <p:nvSpPr>
            <p:cNvPr id="23" name="フローチャート: 内部記憶 22"/>
            <p:cNvSpPr/>
            <p:nvPr/>
          </p:nvSpPr>
          <p:spPr bwMode="auto">
            <a:xfrm>
              <a:off x="2630877" y="2543363"/>
              <a:ext cx="917654" cy="871108"/>
            </a:xfrm>
            <a:prstGeom prst="flowChartInternalStorage">
              <a:avLst/>
            </a:prstGeom>
            <a:solidFill>
              <a:schemeClr val="bg1"/>
            </a:solidFill>
            <a:ln w="19050">
              <a:solidFill>
                <a:srgbClr val="002B62"/>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タイムチャート</a:t>
              </a:r>
              <a:endParaRPr kumimoji="1" lang="ja-JP" altLang="en-US" sz="800" b="1" dirty="0">
                <a:solidFill>
                  <a:srgbClr val="002B62"/>
                </a:solidFill>
                <a:latin typeface="+mj-ea"/>
                <a:ea typeface="+mj-ea"/>
              </a:endParaRPr>
            </a:p>
          </p:txBody>
        </p:sp>
        <p:sp>
          <p:nvSpPr>
            <p:cNvPr id="24" name="正方形/長方形 23"/>
            <p:cNvSpPr/>
            <p:nvPr/>
          </p:nvSpPr>
          <p:spPr bwMode="auto">
            <a:xfrm>
              <a:off x="2553966" y="1530476"/>
              <a:ext cx="1089411" cy="1964254"/>
            </a:xfrm>
            <a:prstGeom prst="rect">
              <a:avLst/>
            </a:prstGeom>
            <a:noFill/>
            <a:ln w="19050">
              <a:solidFill>
                <a:srgbClr val="002B62"/>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26" name="グループ化 25"/>
            <p:cNvGrpSpPr/>
            <p:nvPr/>
          </p:nvGrpSpPr>
          <p:grpSpPr>
            <a:xfrm>
              <a:off x="2291769" y="1934617"/>
              <a:ext cx="243139" cy="1190276"/>
              <a:chOff x="2291769" y="2129922"/>
              <a:chExt cx="243139" cy="1190276"/>
            </a:xfrm>
          </p:grpSpPr>
          <p:cxnSp>
            <p:nvCxnSpPr>
              <p:cNvPr id="84" name="直線矢印コネクタ 83"/>
              <p:cNvCxnSpPr/>
              <p:nvPr/>
            </p:nvCxnSpPr>
            <p:spPr bwMode="auto">
              <a:xfrm>
                <a:off x="2291769" y="2129922"/>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93" name="直線矢印コネクタ 92"/>
              <p:cNvCxnSpPr/>
              <p:nvPr/>
            </p:nvCxnSpPr>
            <p:spPr bwMode="auto">
              <a:xfrm>
                <a:off x="2291769" y="2725060"/>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94" name="直線矢印コネクタ 93"/>
              <p:cNvCxnSpPr/>
              <p:nvPr/>
            </p:nvCxnSpPr>
            <p:spPr bwMode="auto">
              <a:xfrm>
                <a:off x="2291769" y="3320198"/>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sp>
          <p:nvSpPr>
            <p:cNvPr id="95" name="テキスト ボックス 94"/>
            <p:cNvSpPr txBox="1"/>
            <p:nvPr/>
          </p:nvSpPr>
          <p:spPr>
            <a:xfrm>
              <a:off x="2657015" y="1454849"/>
              <a:ext cx="880617" cy="161583"/>
            </a:xfrm>
            <a:prstGeom prst="rect">
              <a:avLst/>
            </a:prstGeom>
            <a:solidFill>
              <a:schemeClr val="bg1"/>
            </a:solidFill>
          </p:spPr>
          <p:txBody>
            <a:bodyPr wrap="none" lIns="36000" tIns="0" rIns="36000" bIns="0" rtlCol="0">
              <a:spAutoFit/>
            </a:bodyPr>
            <a:lstStyle/>
            <a:p>
              <a:pPr algn="ctr"/>
              <a:r>
                <a:rPr kumimoji="1" lang="ja-JP" altLang="en-US" sz="1050" b="1" dirty="0" smtClean="0">
                  <a:solidFill>
                    <a:srgbClr val="002B62"/>
                  </a:solidFill>
                </a:rPr>
                <a:t>毎回使い捨て</a:t>
              </a:r>
              <a:endParaRPr kumimoji="1" lang="ja-JP" altLang="en-US" sz="1050" b="1" dirty="0">
                <a:solidFill>
                  <a:srgbClr val="002B62"/>
                </a:solidFill>
              </a:endParaRPr>
            </a:p>
          </p:txBody>
        </p:sp>
        <p:grpSp>
          <p:nvGrpSpPr>
            <p:cNvPr id="98" name="グループ化 97"/>
            <p:cNvGrpSpPr/>
            <p:nvPr/>
          </p:nvGrpSpPr>
          <p:grpSpPr>
            <a:xfrm>
              <a:off x="3678609" y="1942237"/>
              <a:ext cx="243139" cy="1190276"/>
              <a:chOff x="2291769" y="2129922"/>
              <a:chExt cx="243139" cy="1190276"/>
            </a:xfrm>
          </p:grpSpPr>
          <p:cxnSp>
            <p:nvCxnSpPr>
              <p:cNvPr id="99" name="直線矢印コネクタ 98"/>
              <p:cNvCxnSpPr/>
              <p:nvPr/>
            </p:nvCxnSpPr>
            <p:spPr bwMode="auto">
              <a:xfrm>
                <a:off x="2291769" y="2129922"/>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00" name="直線矢印コネクタ 99"/>
              <p:cNvCxnSpPr/>
              <p:nvPr/>
            </p:nvCxnSpPr>
            <p:spPr bwMode="auto">
              <a:xfrm>
                <a:off x="2291769" y="2725060"/>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01" name="直線矢印コネクタ 100"/>
              <p:cNvCxnSpPr/>
              <p:nvPr/>
            </p:nvCxnSpPr>
            <p:spPr bwMode="auto">
              <a:xfrm>
                <a:off x="2291769" y="3320198"/>
                <a:ext cx="24313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grpSp>
          <p:nvGrpSpPr>
            <p:cNvPr id="36" name="グループ化 35"/>
            <p:cNvGrpSpPr/>
            <p:nvPr/>
          </p:nvGrpSpPr>
          <p:grpSpPr>
            <a:xfrm>
              <a:off x="4075839" y="3768570"/>
              <a:ext cx="533051" cy="396000"/>
              <a:chOff x="4092513" y="3768570"/>
              <a:chExt cx="533051" cy="396000"/>
            </a:xfrm>
          </p:grpSpPr>
          <p:cxnSp>
            <p:nvCxnSpPr>
              <p:cNvPr id="103" name="直線矢印コネクタ 102"/>
              <p:cNvCxnSpPr/>
              <p:nvPr/>
            </p:nvCxnSpPr>
            <p:spPr bwMode="auto">
              <a:xfrm rot="5400000">
                <a:off x="4427564"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04" name="直線矢印コネクタ 103"/>
              <p:cNvCxnSpPr/>
              <p:nvPr/>
            </p:nvCxnSpPr>
            <p:spPr bwMode="auto">
              <a:xfrm rot="5400000">
                <a:off x="4161039"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05" name="直線矢印コネクタ 104"/>
              <p:cNvCxnSpPr/>
              <p:nvPr/>
            </p:nvCxnSpPr>
            <p:spPr bwMode="auto">
              <a:xfrm rot="5400000">
                <a:off x="3894513"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grpSp>
          <p:nvGrpSpPr>
            <p:cNvPr id="37" name="グループ化 36"/>
            <p:cNvGrpSpPr/>
            <p:nvPr/>
          </p:nvGrpSpPr>
          <p:grpSpPr>
            <a:xfrm>
              <a:off x="5346329" y="1481286"/>
              <a:ext cx="1089884" cy="935543"/>
              <a:chOff x="5573525" y="2397630"/>
              <a:chExt cx="1089884" cy="935543"/>
            </a:xfrm>
          </p:grpSpPr>
          <p:sp>
            <p:nvSpPr>
              <p:cNvPr id="106" name="フローチャート: 複数書類 105"/>
              <p:cNvSpPr/>
              <p:nvPr/>
            </p:nvSpPr>
            <p:spPr bwMode="auto">
              <a:xfrm>
                <a:off x="5904532" y="2397630"/>
                <a:ext cx="758877" cy="620910"/>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800" b="1" dirty="0">
                  <a:solidFill>
                    <a:srgbClr val="002B62"/>
                  </a:solidFill>
                  <a:latin typeface="+mj-ea"/>
                  <a:ea typeface="+mj-ea"/>
                </a:endParaRPr>
              </a:p>
            </p:txBody>
          </p:sp>
          <p:sp>
            <p:nvSpPr>
              <p:cNvPr id="107" name="フローチャート: 複数書類 106"/>
              <p:cNvSpPr/>
              <p:nvPr/>
            </p:nvSpPr>
            <p:spPr bwMode="auto">
              <a:xfrm>
                <a:off x="5739028" y="2554946"/>
                <a:ext cx="758877" cy="620910"/>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800" b="1" dirty="0">
                  <a:solidFill>
                    <a:srgbClr val="002B62"/>
                  </a:solidFill>
                  <a:latin typeface="+mj-ea"/>
                  <a:ea typeface="+mj-ea"/>
                </a:endParaRPr>
              </a:p>
            </p:txBody>
          </p:sp>
          <p:sp>
            <p:nvSpPr>
              <p:cNvPr id="108" name="フローチャート: 複数書類 107"/>
              <p:cNvSpPr/>
              <p:nvPr/>
            </p:nvSpPr>
            <p:spPr bwMode="auto">
              <a:xfrm>
                <a:off x="5573525" y="2712263"/>
                <a:ext cx="758877" cy="620910"/>
              </a:xfrm>
              <a:prstGeom prst="flowChartMultidocument">
                <a:avLst/>
              </a:prstGeom>
              <a:solidFill>
                <a:schemeClr val="bg1"/>
              </a:solidFill>
              <a:ln w="19050">
                <a:solidFill>
                  <a:schemeClr val="accent6"/>
                </a:solidFill>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800" b="1" dirty="0" smtClean="0">
                    <a:solidFill>
                      <a:srgbClr val="002B62"/>
                    </a:solidFill>
                    <a:latin typeface="+mj-ea"/>
                    <a:ea typeface="+mj-ea"/>
                  </a:rPr>
                  <a:t>運用</a:t>
                </a:r>
                <a:r>
                  <a:rPr kumimoji="1" lang="en-US" altLang="ja-JP" sz="800" b="1" dirty="0" smtClean="0">
                    <a:solidFill>
                      <a:srgbClr val="002B62"/>
                    </a:solidFill>
                    <a:latin typeface="+mj-ea"/>
                    <a:ea typeface="+mj-ea"/>
                  </a:rPr>
                  <a:t/>
                </a:r>
                <a:br>
                  <a:rPr kumimoji="1" lang="en-US" altLang="ja-JP" sz="800" b="1" dirty="0" smtClean="0">
                    <a:solidFill>
                      <a:srgbClr val="002B62"/>
                    </a:solidFill>
                    <a:latin typeface="+mj-ea"/>
                    <a:ea typeface="+mj-ea"/>
                  </a:rPr>
                </a:br>
                <a:r>
                  <a:rPr kumimoji="1" lang="ja-JP" altLang="en-US" sz="800" b="1" dirty="0" smtClean="0">
                    <a:solidFill>
                      <a:srgbClr val="002B62"/>
                    </a:solidFill>
                    <a:latin typeface="+mj-ea"/>
                    <a:ea typeface="+mj-ea"/>
                  </a:rPr>
                  <a:t>マニュアル</a:t>
                </a:r>
                <a:endParaRPr kumimoji="1" lang="ja-JP" altLang="en-US" sz="800" b="1" dirty="0">
                  <a:solidFill>
                    <a:srgbClr val="002B62"/>
                  </a:solidFill>
                  <a:latin typeface="+mj-ea"/>
                  <a:ea typeface="+mj-ea"/>
                </a:endParaRPr>
              </a:p>
            </p:txBody>
          </p:sp>
        </p:grpSp>
        <p:sp>
          <p:nvSpPr>
            <p:cNvPr id="109" name="Freeform 22"/>
            <p:cNvSpPr>
              <a:spLocks/>
            </p:cNvSpPr>
            <p:nvPr/>
          </p:nvSpPr>
          <p:spPr bwMode="auto">
            <a:xfrm>
              <a:off x="7653297" y="3036591"/>
              <a:ext cx="160995" cy="210121"/>
            </a:xfrm>
            <a:custGeom>
              <a:avLst/>
              <a:gdLst/>
              <a:ahLst/>
              <a:cxnLst/>
              <a:rect l="l" t="t" r="r" b="b"/>
              <a:pathLst>
                <a:path w="613349" h="800507">
                  <a:moveTo>
                    <a:pt x="52388" y="602069"/>
                  </a:moveTo>
                  <a:lnTo>
                    <a:pt x="200025" y="654457"/>
                  </a:lnTo>
                  <a:lnTo>
                    <a:pt x="146050" y="800507"/>
                  </a:lnTo>
                  <a:lnTo>
                    <a:pt x="0" y="748119"/>
                  </a:lnTo>
                  <a:close/>
                  <a:moveTo>
                    <a:pt x="168329" y="687"/>
                  </a:moveTo>
                  <a:cubicBezTo>
                    <a:pt x="217874" y="-3599"/>
                    <a:pt x="284408" y="12227"/>
                    <a:pt x="380668" y="45990"/>
                  </a:cubicBezTo>
                  <a:cubicBezTo>
                    <a:pt x="569415" y="113515"/>
                    <a:pt x="652463" y="177290"/>
                    <a:pt x="595839" y="338600"/>
                  </a:cubicBezTo>
                  <a:cubicBezTo>
                    <a:pt x="565640" y="421132"/>
                    <a:pt x="527891" y="492409"/>
                    <a:pt x="429742" y="499911"/>
                  </a:cubicBezTo>
                  <a:cubicBezTo>
                    <a:pt x="429742" y="499911"/>
                    <a:pt x="429742" y="499911"/>
                    <a:pt x="297620" y="507414"/>
                  </a:cubicBezTo>
                  <a:cubicBezTo>
                    <a:pt x="248546" y="507414"/>
                    <a:pt x="244771" y="522420"/>
                    <a:pt x="222121" y="586194"/>
                  </a:cubicBezTo>
                  <a:cubicBezTo>
                    <a:pt x="222121" y="586194"/>
                    <a:pt x="222121" y="586194"/>
                    <a:pt x="82449" y="533674"/>
                  </a:cubicBezTo>
                  <a:cubicBezTo>
                    <a:pt x="105098" y="462397"/>
                    <a:pt x="112648" y="447392"/>
                    <a:pt x="123973" y="428634"/>
                  </a:cubicBezTo>
                  <a:cubicBezTo>
                    <a:pt x="142848" y="402375"/>
                    <a:pt x="180597" y="383617"/>
                    <a:pt x="203247" y="383617"/>
                  </a:cubicBezTo>
                  <a:cubicBezTo>
                    <a:pt x="203247" y="383617"/>
                    <a:pt x="203247" y="383617"/>
                    <a:pt x="380668" y="364860"/>
                  </a:cubicBezTo>
                  <a:cubicBezTo>
                    <a:pt x="410868" y="364860"/>
                    <a:pt x="429742" y="349855"/>
                    <a:pt x="444842" y="316092"/>
                  </a:cubicBezTo>
                  <a:cubicBezTo>
                    <a:pt x="467492" y="244815"/>
                    <a:pt x="444842" y="226058"/>
                    <a:pt x="331594" y="184792"/>
                  </a:cubicBezTo>
                  <a:cubicBezTo>
                    <a:pt x="214571" y="143527"/>
                    <a:pt x="188147" y="136024"/>
                    <a:pt x="150398" y="237312"/>
                  </a:cubicBezTo>
                  <a:cubicBezTo>
                    <a:pt x="150398" y="237312"/>
                    <a:pt x="150398" y="237312"/>
                    <a:pt x="149926" y="239188"/>
                  </a:cubicBezTo>
                  <a:lnTo>
                    <a:pt x="146623" y="252318"/>
                  </a:lnTo>
                  <a:cubicBezTo>
                    <a:pt x="146623" y="252318"/>
                    <a:pt x="146623" y="252318"/>
                    <a:pt x="3175" y="199798"/>
                  </a:cubicBezTo>
                  <a:cubicBezTo>
                    <a:pt x="50362" y="70843"/>
                    <a:pt x="85752" y="7831"/>
                    <a:pt x="168329" y="687"/>
                  </a:cubicBezTo>
                  <a:close/>
                </a:path>
              </a:pathLst>
            </a:custGeom>
            <a:solidFill>
              <a:srgbClr val="002B62"/>
            </a:solidFill>
            <a:ln>
              <a:noFill/>
            </a:ln>
            <a:effectLst>
              <a:glow rad="38100">
                <a:schemeClr val="bg1"/>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11" name="Freeform 22"/>
            <p:cNvSpPr>
              <a:spLocks/>
            </p:cNvSpPr>
            <p:nvPr/>
          </p:nvSpPr>
          <p:spPr bwMode="auto">
            <a:xfrm>
              <a:off x="8043460" y="3036591"/>
              <a:ext cx="160995" cy="210121"/>
            </a:xfrm>
            <a:custGeom>
              <a:avLst/>
              <a:gdLst/>
              <a:ahLst/>
              <a:cxnLst/>
              <a:rect l="l" t="t" r="r" b="b"/>
              <a:pathLst>
                <a:path w="613349" h="800507">
                  <a:moveTo>
                    <a:pt x="52388" y="602069"/>
                  </a:moveTo>
                  <a:lnTo>
                    <a:pt x="200025" y="654457"/>
                  </a:lnTo>
                  <a:lnTo>
                    <a:pt x="146050" y="800507"/>
                  </a:lnTo>
                  <a:lnTo>
                    <a:pt x="0" y="748119"/>
                  </a:lnTo>
                  <a:close/>
                  <a:moveTo>
                    <a:pt x="168329" y="687"/>
                  </a:moveTo>
                  <a:cubicBezTo>
                    <a:pt x="217874" y="-3599"/>
                    <a:pt x="284408" y="12227"/>
                    <a:pt x="380668" y="45990"/>
                  </a:cubicBezTo>
                  <a:cubicBezTo>
                    <a:pt x="569415" y="113515"/>
                    <a:pt x="652463" y="177290"/>
                    <a:pt x="595839" y="338600"/>
                  </a:cubicBezTo>
                  <a:cubicBezTo>
                    <a:pt x="565640" y="421132"/>
                    <a:pt x="527891" y="492409"/>
                    <a:pt x="429742" y="499911"/>
                  </a:cubicBezTo>
                  <a:cubicBezTo>
                    <a:pt x="429742" y="499911"/>
                    <a:pt x="429742" y="499911"/>
                    <a:pt x="297620" y="507414"/>
                  </a:cubicBezTo>
                  <a:cubicBezTo>
                    <a:pt x="248546" y="507414"/>
                    <a:pt x="244771" y="522420"/>
                    <a:pt x="222121" y="586194"/>
                  </a:cubicBezTo>
                  <a:cubicBezTo>
                    <a:pt x="222121" y="586194"/>
                    <a:pt x="222121" y="586194"/>
                    <a:pt x="82449" y="533674"/>
                  </a:cubicBezTo>
                  <a:cubicBezTo>
                    <a:pt x="105098" y="462397"/>
                    <a:pt x="112648" y="447392"/>
                    <a:pt x="123973" y="428634"/>
                  </a:cubicBezTo>
                  <a:cubicBezTo>
                    <a:pt x="142848" y="402375"/>
                    <a:pt x="180597" y="383617"/>
                    <a:pt x="203247" y="383617"/>
                  </a:cubicBezTo>
                  <a:cubicBezTo>
                    <a:pt x="203247" y="383617"/>
                    <a:pt x="203247" y="383617"/>
                    <a:pt x="380668" y="364860"/>
                  </a:cubicBezTo>
                  <a:cubicBezTo>
                    <a:pt x="410868" y="364860"/>
                    <a:pt x="429742" y="349855"/>
                    <a:pt x="444842" y="316092"/>
                  </a:cubicBezTo>
                  <a:cubicBezTo>
                    <a:pt x="467492" y="244815"/>
                    <a:pt x="444842" y="226058"/>
                    <a:pt x="331594" y="184792"/>
                  </a:cubicBezTo>
                  <a:cubicBezTo>
                    <a:pt x="214571" y="143527"/>
                    <a:pt x="188147" y="136024"/>
                    <a:pt x="150398" y="237312"/>
                  </a:cubicBezTo>
                  <a:cubicBezTo>
                    <a:pt x="150398" y="237312"/>
                    <a:pt x="150398" y="237312"/>
                    <a:pt x="149926" y="239188"/>
                  </a:cubicBezTo>
                  <a:lnTo>
                    <a:pt x="146623" y="252318"/>
                  </a:lnTo>
                  <a:cubicBezTo>
                    <a:pt x="146623" y="252318"/>
                    <a:pt x="146623" y="252318"/>
                    <a:pt x="3175" y="199798"/>
                  </a:cubicBezTo>
                  <a:cubicBezTo>
                    <a:pt x="50362" y="70843"/>
                    <a:pt x="85752" y="7831"/>
                    <a:pt x="168329" y="687"/>
                  </a:cubicBezTo>
                  <a:close/>
                </a:path>
              </a:pathLst>
            </a:custGeom>
            <a:solidFill>
              <a:srgbClr val="002B62"/>
            </a:solidFill>
            <a:ln>
              <a:noFill/>
            </a:ln>
            <a:effectLst>
              <a:glow rad="38100">
                <a:schemeClr val="bg1"/>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sp>
          <p:nvSpPr>
            <p:cNvPr id="115" name="Freeform 22"/>
            <p:cNvSpPr>
              <a:spLocks/>
            </p:cNvSpPr>
            <p:nvPr/>
          </p:nvSpPr>
          <p:spPr bwMode="auto">
            <a:xfrm>
              <a:off x="8433623" y="3036591"/>
              <a:ext cx="160995" cy="210121"/>
            </a:xfrm>
            <a:custGeom>
              <a:avLst/>
              <a:gdLst/>
              <a:ahLst/>
              <a:cxnLst/>
              <a:rect l="l" t="t" r="r" b="b"/>
              <a:pathLst>
                <a:path w="613349" h="800507">
                  <a:moveTo>
                    <a:pt x="52388" y="602069"/>
                  </a:moveTo>
                  <a:lnTo>
                    <a:pt x="200025" y="654457"/>
                  </a:lnTo>
                  <a:lnTo>
                    <a:pt x="146050" y="800507"/>
                  </a:lnTo>
                  <a:lnTo>
                    <a:pt x="0" y="748119"/>
                  </a:lnTo>
                  <a:close/>
                  <a:moveTo>
                    <a:pt x="168329" y="687"/>
                  </a:moveTo>
                  <a:cubicBezTo>
                    <a:pt x="217874" y="-3599"/>
                    <a:pt x="284408" y="12227"/>
                    <a:pt x="380668" y="45990"/>
                  </a:cubicBezTo>
                  <a:cubicBezTo>
                    <a:pt x="569415" y="113515"/>
                    <a:pt x="652463" y="177290"/>
                    <a:pt x="595839" y="338600"/>
                  </a:cubicBezTo>
                  <a:cubicBezTo>
                    <a:pt x="565640" y="421132"/>
                    <a:pt x="527891" y="492409"/>
                    <a:pt x="429742" y="499911"/>
                  </a:cubicBezTo>
                  <a:cubicBezTo>
                    <a:pt x="429742" y="499911"/>
                    <a:pt x="429742" y="499911"/>
                    <a:pt x="297620" y="507414"/>
                  </a:cubicBezTo>
                  <a:cubicBezTo>
                    <a:pt x="248546" y="507414"/>
                    <a:pt x="244771" y="522420"/>
                    <a:pt x="222121" y="586194"/>
                  </a:cubicBezTo>
                  <a:cubicBezTo>
                    <a:pt x="222121" y="586194"/>
                    <a:pt x="222121" y="586194"/>
                    <a:pt x="82449" y="533674"/>
                  </a:cubicBezTo>
                  <a:cubicBezTo>
                    <a:pt x="105098" y="462397"/>
                    <a:pt x="112648" y="447392"/>
                    <a:pt x="123973" y="428634"/>
                  </a:cubicBezTo>
                  <a:cubicBezTo>
                    <a:pt x="142848" y="402375"/>
                    <a:pt x="180597" y="383617"/>
                    <a:pt x="203247" y="383617"/>
                  </a:cubicBezTo>
                  <a:cubicBezTo>
                    <a:pt x="203247" y="383617"/>
                    <a:pt x="203247" y="383617"/>
                    <a:pt x="380668" y="364860"/>
                  </a:cubicBezTo>
                  <a:cubicBezTo>
                    <a:pt x="410868" y="364860"/>
                    <a:pt x="429742" y="349855"/>
                    <a:pt x="444842" y="316092"/>
                  </a:cubicBezTo>
                  <a:cubicBezTo>
                    <a:pt x="467492" y="244815"/>
                    <a:pt x="444842" y="226058"/>
                    <a:pt x="331594" y="184792"/>
                  </a:cubicBezTo>
                  <a:cubicBezTo>
                    <a:pt x="214571" y="143527"/>
                    <a:pt x="188147" y="136024"/>
                    <a:pt x="150398" y="237312"/>
                  </a:cubicBezTo>
                  <a:cubicBezTo>
                    <a:pt x="150398" y="237312"/>
                    <a:pt x="150398" y="237312"/>
                    <a:pt x="149926" y="239188"/>
                  </a:cubicBezTo>
                  <a:lnTo>
                    <a:pt x="146623" y="252318"/>
                  </a:lnTo>
                  <a:cubicBezTo>
                    <a:pt x="146623" y="252318"/>
                    <a:pt x="146623" y="252318"/>
                    <a:pt x="3175" y="199798"/>
                  </a:cubicBezTo>
                  <a:cubicBezTo>
                    <a:pt x="50362" y="70843"/>
                    <a:pt x="85752" y="7831"/>
                    <a:pt x="168329" y="687"/>
                  </a:cubicBezTo>
                  <a:close/>
                </a:path>
              </a:pathLst>
            </a:custGeom>
            <a:solidFill>
              <a:srgbClr val="002B62"/>
            </a:solidFill>
            <a:ln>
              <a:noFill/>
            </a:ln>
            <a:effectLst>
              <a:glow rad="38100">
                <a:schemeClr val="bg1"/>
              </a:glo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rgbClr val="000000"/>
                </a:solidFill>
              </a:endParaRPr>
            </a:p>
          </p:txBody>
        </p:sp>
        <p:cxnSp>
          <p:nvCxnSpPr>
            <p:cNvPr id="119" name="直線矢印コネクタ 118"/>
            <p:cNvCxnSpPr/>
            <p:nvPr/>
          </p:nvCxnSpPr>
          <p:spPr bwMode="auto">
            <a:xfrm flipH="1">
              <a:off x="6270709" y="3514224"/>
              <a:ext cx="108484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nvGrpSpPr>
            <p:cNvPr id="40" name="グループ化 39"/>
            <p:cNvGrpSpPr/>
            <p:nvPr/>
          </p:nvGrpSpPr>
          <p:grpSpPr>
            <a:xfrm>
              <a:off x="5529634" y="3007036"/>
              <a:ext cx="723275" cy="818394"/>
              <a:chOff x="5558168" y="3007036"/>
              <a:chExt cx="723275" cy="818394"/>
            </a:xfrm>
          </p:grpSpPr>
          <p:grpSp>
            <p:nvGrpSpPr>
              <p:cNvPr id="116" name="グループ化 115"/>
              <p:cNvGrpSpPr>
                <a:grpSpLocks noChangeAspect="1"/>
              </p:cNvGrpSpPr>
              <p:nvPr/>
            </p:nvGrpSpPr>
            <p:grpSpPr bwMode="gray">
              <a:xfrm>
                <a:off x="5689223" y="3007036"/>
                <a:ext cx="461165" cy="513591"/>
                <a:chOff x="863600" y="1071566"/>
                <a:chExt cx="823913" cy="917575"/>
              </a:xfrm>
            </p:grpSpPr>
            <p:sp>
              <p:nvSpPr>
                <p:cNvPr id="117" name="フリーフォーム 116"/>
                <p:cNvSpPr>
                  <a:spLocks noChangeAspect="1"/>
                </p:cNvSpPr>
                <p:nvPr/>
              </p:nvSpPr>
              <p:spPr bwMode="gray">
                <a:xfrm>
                  <a:off x="863600" y="1071566"/>
                  <a:ext cx="823913" cy="917575"/>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1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sp>
            <p:nvSpPr>
              <p:cNvPr id="120" name="テキスト ボックス 119"/>
              <p:cNvSpPr txBox="1"/>
              <p:nvPr/>
            </p:nvSpPr>
            <p:spPr>
              <a:xfrm>
                <a:off x="5558168" y="3517653"/>
                <a:ext cx="723275" cy="307777"/>
              </a:xfrm>
              <a:prstGeom prst="rect">
                <a:avLst/>
              </a:prstGeom>
              <a:noFill/>
              <a:effectLst/>
            </p:spPr>
            <p:txBody>
              <a:bodyPr wrap="none" rtlCol="0">
                <a:spAutoFit/>
              </a:bodyPr>
              <a:lstStyle/>
              <a:p>
                <a:pPr algn="ctr"/>
                <a:r>
                  <a:rPr lang="ja-JP" altLang="en-US" sz="1400" b="1" dirty="0" smtClean="0">
                    <a:solidFill>
                      <a:srgbClr val="002B62"/>
                    </a:solidFill>
                    <a:effectLst>
                      <a:glow rad="127000">
                        <a:schemeClr val="bg1"/>
                      </a:glow>
                    </a:effectLst>
                  </a:rPr>
                  <a:t>有識者</a:t>
                </a:r>
                <a:endParaRPr kumimoji="1" lang="ja-JP" altLang="en-US" sz="1400" b="1" dirty="0">
                  <a:solidFill>
                    <a:srgbClr val="002B62"/>
                  </a:solidFill>
                  <a:effectLst>
                    <a:glow rad="127000">
                      <a:schemeClr val="bg1"/>
                    </a:glow>
                  </a:effectLst>
                </a:endParaRPr>
              </a:p>
            </p:txBody>
          </p:sp>
        </p:grpSp>
        <p:grpSp>
          <p:nvGrpSpPr>
            <p:cNvPr id="121" name="グループ化 120"/>
            <p:cNvGrpSpPr/>
            <p:nvPr/>
          </p:nvGrpSpPr>
          <p:grpSpPr>
            <a:xfrm>
              <a:off x="5719996" y="3768570"/>
              <a:ext cx="342551" cy="396000"/>
              <a:chOff x="4187763" y="3768570"/>
              <a:chExt cx="342551" cy="396000"/>
            </a:xfrm>
          </p:grpSpPr>
          <p:cxnSp>
            <p:nvCxnSpPr>
              <p:cNvPr id="123" name="直線矢印コネクタ 122"/>
              <p:cNvCxnSpPr/>
              <p:nvPr/>
            </p:nvCxnSpPr>
            <p:spPr bwMode="auto">
              <a:xfrm rot="5400000">
                <a:off x="4332314"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4" name="直線矢印コネクタ 123"/>
              <p:cNvCxnSpPr/>
              <p:nvPr/>
            </p:nvCxnSpPr>
            <p:spPr bwMode="auto">
              <a:xfrm rot="5400000">
                <a:off x="4161039"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5" name="直線矢印コネクタ 124"/>
              <p:cNvCxnSpPr/>
              <p:nvPr/>
            </p:nvCxnSpPr>
            <p:spPr bwMode="auto">
              <a:xfrm rot="5400000">
                <a:off x="3989763"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grpSp>
          <p:nvGrpSpPr>
            <p:cNvPr id="129" name="グループ化 128"/>
            <p:cNvGrpSpPr/>
            <p:nvPr/>
          </p:nvGrpSpPr>
          <p:grpSpPr>
            <a:xfrm>
              <a:off x="5719996" y="2529783"/>
              <a:ext cx="342551" cy="396000"/>
              <a:chOff x="4187763" y="3768570"/>
              <a:chExt cx="342551" cy="396000"/>
            </a:xfrm>
          </p:grpSpPr>
          <p:cxnSp>
            <p:nvCxnSpPr>
              <p:cNvPr id="131" name="直線矢印コネクタ 130"/>
              <p:cNvCxnSpPr/>
              <p:nvPr/>
            </p:nvCxnSpPr>
            <p:spPr bwMode="auto">
              <a:xfrm rot="5400000">
                <a:off x="4332314"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33" name="直線矢印コネクタ 132"/>
              <p:cNvCxnSpPr/>
              <p:nvPr/>
            </p:nvCxnSpPr>
            <p:spPr bwMode="auto">
              <a:xfrm rot="5400000">
                <a:off x="4161039"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34" name="直線矢印コネクタ 133"/>
              <p:cNvCxnSpPr/>
              <p:nvPr/>
            </p:nvCxnSpPr>
            <p:spPr bwMode="auto">
              <a:xfrm rot="5400000">
                <a:off x="3989763" y="3966570"/>
                <a:ext cx="396000"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cxnSp>
          <p:nvCxnSpPr>
            <p:cNvPr id="135" name="直線矢印コネクタ 134"/>
            <p:cNvCxnSpPr/>
            <p:nvPr/>
          </p:nvCxnSpPr>
          <p:spPr bwMode="auto">
            <a:xfrm>
              <a:off x="7992189" y="2473413"/>
              <a:ext cx="0" cy="409725"/>
            </a:xfrm>
            <a:prstGeom prst="straightConnector1">
              <a:avLst/>
            </a:prstGeom>
            <a:solidFill>
              <a:schemeClr val="bg1"/>
            </a:solidFill>
            <a:ln w="38100" cap="flat" cmpd="sng" algn="ctr">
              <a:solidFill>
                <a:schemeClr val="accent6"/>
              </a:solidFill>
              <a:prstDash val="sysDot"/>
              <a:round/>
              <a:headEnd type="none" w="med" len="med"/>
              <a:tailEnd type="triangle"/>
            </a:ln>
            <a:effectLst>
              <a:glow rad="38100">
                <a:schemeClr val="bg1"/>
              </a:glow>
            </a:effectLst>
            <a:extLst/>
          </p:spPr>
        </p:cxnSp>
        <p:sp>
          <p:nvSpPr>
            <p:cNvPr id="54" name="角丸四角形 53"/>
            <p:cNvSpPr/>
            <p:nvPr/>
          </p:nvSpPr>
          <p:spPr bwMode="auto">
            <a:xfrm>
              <a:off x="7125726" y="1575150"/>
              <a:ext cx="1706741" cy="859355"/>
            </a:xfrm>
            <a:prstGeom prst="roundRect">
              <a:avLst/>
            </a:prstGeom>
            <a:solidFill>
              <a:schemeClr val="bg1"/>
            </a:solidFill>
            <a:ln w="19050">
              <a:solidFill>
                <a:srgbClr val="002B62"/>
              </a:solidFill>
              <a:prstDash val="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システムの</a:t>
              </a:r>
              <a:r>
                <a:rPr kumimoji="1" lang="en-US" altLang="ja-JP" b="1" dirty="0" smtClean="0">
                  <a:solidFill>
                    <a:srgbClr val="002B62"/>
                  </a:solidFill>
                  <a:latin typeface="+mj-ea"/>
                  <a:ea typeface="+mj-ea"/>
                </a:rPr>
                <a:t/>
              </a:r>
              <a:br>
                <a:rPr kumimoji="1" lang="en-US" altLang="ja-JP" b="1" dirty="0" smtClean="0">
                  <a:solidFill>
                    <a:srgbClr val="002B62"/>
                  </a:solidFill>
                  <a:latin typeface="+mj-ea"/>
                  <a:ea typeface="+mj-ea"/>
                </a:rPr>
              </a:br>
              <a:r>
                <a:rPr kumimoji="1" lang="ja-JP" altLang="en-US" b="1" dirty="0" smtClean="0">
                  <a:solidFill>
                    <a:srgbClr val="002B62"/>
                  </a:solidFill>
                  <a:latin typeface="+mj-ea"/>
                  <a:ea typeface="+mj-ea"/>
                </a:rPr>
                <a:t>期待値</a:t>
              </a:r>
              <a:endParaRPr kumimoji="1" lang="ja-JP" altLang="en-US" b="1" dirty="0">
                <a:solidFill>
                  <a:srgbClr val="002B62"/>
                </a:solidFill>
                <a:latin typeface="+mj-ea"/>
                <a:ea typeface="+mj-ea"/>
              </a:endParaRPr>
            </a:p>
          </p:txBody>
        </p:sp>
        <p:sp>
          <p:nvSpPr>
            <p:cNvPr id="71" name="テキスト ボックス 70"/>
            <p:cNvSpPr txBox="1"/>
            <p:nvPr/>
          </p:nvSpPr>
          <p:spPr>
            <a:xfrm>
              <a:off x="7759306" y="2378307"/>
              <a:ext cx="484428" cy="523220"/>
            </a:xfrm>
            <a:prstGeom prst="rect">
              <a:avLst/>
            </a:prstGeom>
            <a:noFill/>
          </p:spPr>
          <p:txBody>
            <a:bodyPr wrap="none" rtlCol="0">
              <a:spAutoFit/>
            </a:bodyPr>
            <a:lstStyle/>
            <a:p>
              <a:pPr algn="ctr"/>
              <a:r>
                <a:rPr kumimoji="1" lang="en-US" altLang="ja-JP" sz="2800" b="1" dirty="0" smtClean="0">
                  <a:solidFill>
                    <a:srgbClr val="002B62"/>
                  </a:solidFill>
                  <a:effectLst>
                    <a:glow rad="127000">
                      <a:schemeClr val="bg1"/>
                    </a:glow>
                  </a:effectLst>
                </a:rPr>
                <a:t>×</a:t>
              </a:r>
              <a:endParaRPr kumimoji="1" lang="ja-JP" altLang="en-US" sz="2800" b="1" dirty="0">
                <a:solidFill>
                  <a:srgbClr val="002B62"/>
                </a:solidFill>
                <a:effectLst>
                  <a:glow rad="127000">
                    <a:schemeClr val="bg1"/>
                  </a:glow>
                </a:effectLst>
              </a:endParaRPr>
            </a:p>
          </p:txBody>
        </p:sp>
        <p:sp>
          <p:nvSpPr>
            <p:cNvPr id="72" name="テキスト ボックス 71"/>
            <p:cNvSpPr txBox="1"/>
            <p:nvPr/>
          </p:nvSpPr>
          <p:spPr>
            <a:xfrm>
              <a:off x="6749402" y="4503730"/>
              <a:ext cx="1261884" cy="276999"/>
            </a:xfrm>
            <a:prstGeom prst="rect">
              <a:avLst/>
            </a:prstGeom>
            <a:noFill/>
          </p:spPr>
          <p:txBody>
            <a:bodyPr wrap="none" rtlCol="0">
              <a:spAutoFit/>
            </a:bodyPr>
            <a:lstStyle/>
            <a:p>
              <a:pPr algn="ctr"/>
              <a:r>
                <a:rPr kumimoji="1" lang="ja-JP" altLang="en-US" sz="1200" b="1" dirty="0" smtClean="0">
                  <a:solidFill>
                    <a:srgbClr val="002B62"/>
                  </a:solidFill>
                </a:rPr>
                <a:t>システムの状態</a:t>
              </a:r>
              <a:endParaRPr kumimoji="1" lang="ja-JP" altLang="en-US" sz="1200" b="1" dirty="0">
                <a:solidFill>
                  <a:srgbClr val="002B62"/>
                </a:solidFill>
              </a:endParaRPr>
            </a:p>
          </p:txBody>
        </p:sp>
      </p:grpSp>
      <p:sp>
        <p:nvSpPr>
          <p:cNvPr id="136" name="テキスト ボックス 135"/>
          <p:cNvSpPr txBox="1"/>
          <p:nvPr/>
        </p:nvSpPr>
        <p:spPr>
          <a:xfrm>
            <a:off x="922046" y="1710037"/>
            <a:ext cx="7299908" cy="1754326"/>
          </a:xfrm>
          <a:prstGeom prst="rect">
            <a:avLst/>
          </a:prstGeom>
          <a:noFill/>
          <a:ln>
            <a:noFill/>
          </a:ln>
        </p:spPr>
        <p:txBody>
          <a:bodyPr wrap="square" rtlCol="0">
            <a:spAutoFit/>
          </a:bodyPr>
          <a:lstStyle/>
          <a:p>
            <a:pPr algn="ctr"/>
            <a:r>
              <a:rPr kumimoji="1" lang="en-US" altLang="ja-JP" sz="3600" b="1" dirty="0" smtClean="0">
                <a:solidFill>
                  <a:srgbClr val="C00000"/>
                </a:solidFill>
                <a:effectLst>
                  <a:glow rad="342900">
                    <a:schemeClr val="bg1"/>
                  </a:glow>
                </a:effectLst>
              </a:rPr>
              <a:t>【</a:t>
            </a:r>
            <a:r>
              <a:rPr kumimoji="1" lang="ja-JP" altLang="en-US" sz="3600" b="1" dirty="0" smtClean="0">
                <a:solidFill>
                  <a:srgbClr val="C00000"/>
                </a:solidFill>
                <a:effectLst>
                  <a:glow rad="342900">
                    <a:schemeClr val="bg1"/>
                  </a:glow>
                </a:effectLst>
              </a:rPr>
              <a:t>根本原因</a:t>
            </a:r>
            <a:r>
              <a:rPr kumimoji="1" lang="en-US" altLang="ja-JP" sz="3600" b="1" dirty="0" smtClean="0">
                <a:solidFill>
                  <a:srgbClr val="C00000"/>
                </a:solidFill>
                <a:effectLst>
                  <a:glow rad="342900">
                    <a:schemeClr val="bg1"/>
                  </a:glow>
                </a:effectLst>
              </a:rPr>
              <a:t>】</a:t>
            </a:r>
            <a:br>
              <a:rPr kumimoji="1" lang="en-US" altLang="ja-JP" sz="3600" b="1" dirty="0" smtClean="0">
                <a:solidFill>
                  <a:srgbClr val="C00000"/>
                </a:solidFill>
                <a:effectLst>
                  <a:glow rad="342900">
                    <a:schemeClr val="bg1"/>
                  </a:glow>
                </a:effectLst>
              </a:rPr>
            </a:br>
            <a:r>
              <a:rPr kumimoji="1" lang="ja-JP" altLang="en-US" sz="3600" b="1" dirty="0" smtClean="0">
                <a:solidFill>
                  <a:srgbClr val="C00000"/>
                </a:solidFill>
                <a:effectLst>
                  <a:glow rad="342900">
                    <a:schemeClr val="bg1"/>
                  </a:glow>
                </a:effectLst>
              </a:rPr>
              <a:t>システムに関する情報が</a:t>
            </a:r>
            <a:r>
              <a:rPr kumimoji="1" lang="en-US" altLang="ja-JP" sz="3600" b="1" dirty="0" smtClean="0">
                <a:solidFill>
                  <a:srgbClr val="C00000"/>
                </a:solidFill>
                <a:effectLst>
                  <a:glow rad="342900">
                    <a:schemeClr val="bg1"/>
                  </a:glow>
                </a:effectLst>
              </a:rPr>
              <a:t/>
            </a:r>
            <a:br>
              <a:rPr kumimoji="1" lang="en-US" altLang="ja-JP" sz="3600" b="1" dirty="0" smtClean="0">
                <a:solidFill>
                  <a:srgbClr val="C00000"/>
                </a:solidFill>
                <a:effectLst>
                  <a:glow rad="342900">
                    <a:schemeClr val="bg1"/>
                  </a:glow>
                </a:effectLst>
              </a:rPr>
            </a:br>
            <a:r>
              <a:rPr kumimoji="1" lang="ja-JP" altLang="en-US" sz="3600" b="1" dirty="0" smtClean="0">
                <a:solidFill>
                  <a:srgbClr val="C00000"/>
                </a:solidFill>
                <a:effectLst>
                  <a:glow rad="342900">
                    <a:schemeClr val="bg1"/>
                  </a:glow>
                </a:effectLst>
              </a:rPr>
              <a:t>アナログであること</a:t>
            </a:r>
            <a:endParaRPr lang="en-US" altLang="ja-JP" sz="3600" b="1" dirty="0" smtClean="0">
              <a:solidFill>
                <a:srgbClr val="C00000"/>
              </a:solidFill>
              <a:effectLst>
                <a:glow rad="342900">
                  <a:schemeClr val="bg1"/>
                </a:glow>
              </a:effectLst>
            </a:endParaRPr>
          </a:p>
        </p:txBody>
      </p:sp>
    </p:spTree>
    <p:extLst>
      <p:ext uri="{BB962C8B-B14F-4D97-AF65-F5344CB8AC3E}">
        <p14:creationId xmlns:p14="http://schemas.microsoft.com/office/powerpoint/2010/main" val="40157802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6"/>
                                        </p:tgtEl>
                                        <p:attrNameLst>
                                          <p:attrName>style.visibility</p:attrName>
                                        </p:attrNameLst>
                                      </p:cBhvr>
                                      <p:to>
                                        <p:strVal val="visible"/>
                                      </p:to>
                                    </p:set>
                                    <p:animEffect transition="in" filter="fade">
                                      <p:cBhvr>
                                        <p:cTn id="12" dur="500"/>
                                        <p:tgtEl>
                                          <p:spTgt spid="1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normAutofit/>
          </a:bodyPr>
          <a:lstStyle/>
          <a:p>
            <a:r>
              <a:rPr lang="en-US" altLang="ja-JP" dirty="0"/>
              <a:t>IT</a:t>
            </a:r>
            <a:r>
              <a:rPr lang="ja-JP" altLang="en-US" dirty="0"/>
              <a:t>エンジニアの「苦</a:t>
            </a:r>
            <a:r>
              <a:rPr lang="ja-JP" altLang="en-US" dirty="0" smtClean="0"/>
              <a:t>」を解決するためには？</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システムに関する情報をデジタル化して一元管理すればよいのですが･･･</a:t>
            </a:r>
            <a:endParaRPr lang="en-US" altLang="ja-JP" sz="2000" b="1" kern="0" dirty="0" smtClean="0">
              <a:solidFill>
                <a:srgbClr val="005DD6"/>
              </a:solidFill>
              <a:effectLst>
                <a:glow rad="152400">
                  <a:srgbClr val="FFFFFF"/>
                </a:glow>
              </a:effectLst>
              <a:latin typeface="メイリオ"/>
              <a:ea typeface="メイリオ"/>
            </a:endParaRPr>
          </a:p>
        </p:txBody>
      </p:sp>
      <p:grpSp>
        <p:nvGrpSpPr>
          <p:cNvPr id="2" name="グループ化 1"/>
          <p:cNvGrpSpPr/>
          <p:nvPr/>
        </p:nvGrpSpPr>
        <p:grpSpPr>
          <a:xfrm>
            <a:off x="179513" y="1341206"/>
            <a:ext cx="8652954" cy="3472820"/>
            <a:chOff x="179513" y="1341206"/>
            <a:chExt cx="8652954" cy="3472820"/>
          </a:xfrm>
        </p:grpSpPr>
        <p:sp>
          <p:nvSpPr>
            <p:cNvPr id="132" name="正方形/長方形 131"/>
            <p:cNvSpPr/>
            <p:nvPr/>
          </p:nvSpPr>
          <p:spPr bwMode="auto">
            <a:xfrm>
              <a:off x="7883846" y="3501578"/>
              <a:ext cx="190500" cy="83210"/>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126" name="グループ化 125"/>
            <p:cNvGrpSpPr>
              <a:grpSpLocks noChangeAspect="1"/>
            </p:cNvGrpSpPr>
            <p:nvPr/>
          </p:nvGrpSpPr>
          <p:grpSpPr bwMode="gray">
            <a:xfrm>
              <a:off x="7125726" y="2813728"/>
              <a:ext cx="1706741" cy="775942"/>
              <a:chOff x="2681287" y="-2319307"/>
              <a:chExt cx="5757862" cy="2617757"/>
            </a:xfrm>
          </p:grpSpPr>
          <p:sp>
            <p:nvSpPr>
              <p:cNvPr id="127" name="フリーフォーム 126"/>
              <p:cNvSpPr>
                <a:spLocks noChangeAspect="1"/>
              </p:cNvSpPr>
              <p:nvPr/>
            </p:nvSpPr>
            <p:spPr bwMode="gray">
              <a:xfrm>
                <a:off x="2681287" y="-2319307"/>
                <a:ext cx="5757862" cy="2617757"/>
              </a:xfrm>
              <a:custGeom>
                <a:avLst/>
                <a:gdLst>
                  <a:gd name="connsiteX0" fmla="*/ 4010226 w 5757862"/>
                  <a:gd name="connsiteY0" fmla="*/ 2033557 h 2617757"/>
                  <a:gd name="connsiteX1" fmla="*/ 4343199 w 5757862"/>
                  <a:gd name="connsiteY1" fmla="*/ 2033557 h 2617757"/>
                  <a:gd name="connsiteX2" fmla="*/ 4547316 w 5757862"/>
                  <a:gd name="connsiteY2" fmla="*/ 2090497 h 2617757"/>
                  <a:gd name="connsiteX3" fmla="*/ 4581525 w 5757862"/>
                  <a:gd name="connsiteY3" fmla="*/ 2147436 h 2617757"/>
                  <a:gd name="connsiteX4" fmla="*/ 4581525 w 5757862"/>
                  <a:gd name="connsiteY4" fmla="*/ 2598398 h 2617757"/>
                  <a:gd name="connsiteX5" fmla="*/ 4562140 w 5757862"/>
                  <a:gd name="connsiteY5" fmla="*/ 2617757 h 2617757"/>
                  <a:gd name="connsiteX6" fmla="*/ 3791286 w 5757862"/>
                  <a:gd name="connsiteY6" fmla="*/ 2617757 h 2617757"/>
                  <a:gd name="connsiteX7" fmla="*/ 3771900 w 5757862"/>
                  <a:gd name="connsiteY7" fmla="*/ 2598398 h 2617757"/>
                  <a:gd name="connsiteX8" fmla="*/ 3771900 w 5757862"/>
                  <a:gd name="connsiteY8" fmla="*/ 2147436 h 2617757"/>
                  <a:gd name="connsiteX9" fmla="*/ 3806110 w 5757862"/>
                  <a:gd name="connsiteY9" fmla="*/ 2090497 h 2617757"/>
                  <a:gd name="connsiteX10" fmla="*/ 4010226 w 5757862"/>
                  <a:gd name="connsiteY10" fmla="*/ 2033557 h 2617757"/>
                  <a:gd name="connsiteX11" fmla="*/ 2708476 w 5757862"/>
                  <a:gd name="connsiteY11" fmla="*/ 2033557 h 2617757"/>
                  <a:gd name="connsiteX12" fmla="*/ 2709617 w 5757862"/>
                  <a:gd name="connsiteY12" fmla="*/ 2033557 h 2617757"/>
                  <a:gd name="connsiteX13" fmla="*/ 3041449 w 5757862"/>
                  <a:gd name="connsiteY13" fmla="*/ 2033557 h 2617757"/>
                  <a:gd name="connsiteX14" fmla="*/ 3246706 w 5757862"/>
                  <a:gd name="connsiteY14" fmla="*/ 2090497 h 2617757"/>
                  <a:gd name="connsiteX15" fmla="*/ 3279775 w 5757862"/>
                  <a:gd name="connsiteY15" fmla="*/ 2147436 h 2617757"/>
                  <a:gd name="connsiteX16" fmla="*/ 3279775 w 5757862"/>
                  <a:gd name="connsiteY16" fmla="*/ 2598398 h 2617757"/>
                  <a:gd name="connsiteX17" fmla="*/ 3260390 w 5757862"/>
                  <a:gd name="connsiteY17" fmla="*/ 2617757 h 2617757"/>
                  <a:gd name="connsiteX18" fmla="*/ 2490676 w 5757862"/>
                  <a:gd name="connsiteY18" fmla="*/ 2617757 h 2617757"/>
                  <a:gd name="connsiteX19" fmla="*/ 2470150 w 5757862"/>
                  <a:gd name="connsiteY19" fmla="*/ 2598398 h 2617757"/>
                  <a:gd name="connsiteX20" fmla="*/ 2470150 w 5757862"/>
                  <a:gd name="connsiteY20" fmla="*/ 2147436 h 2617757"/>
                  <a:gd name="connsiteX21" fmla="*/ 2504360 w 5757862"/>
                  <a:gd name="connsiteY21" fmla="*/ 2090497 h 2617757"/>
                  <a:gd name="connsiteX22" fmla="*/ 2708476 w 5757862"/>
                  <a:gd name="connsiteY22" fmla="*/ 2033557 h 2617757"/>
                  <a:gd name="connsiteX23" fmla="*/ 1407173 w 5757862"/>
                  <a:gd name="connsiteY23" fmla="*/ 2033557 h 2617757"/>
                  <a:gd name="connsiteX24" fmla="*/ 1408313 w 5757862"/>
                  <a:gd name="connsiteY24" fmla="*/ 2033557 h 2617757"/>
                  <a:gd name="connsiteX25" fmla="*/ 1740146 w 5757862"/>
                  <a:gd name="connsiteY25" fmla="*/ 2033557 h 2617757"/>
                  <a:gd name="connsiteX26" fmla="*/ 1945403 w 5757862"/>
                  <a:gd name="connsiteY26" fmla="*/ 2090497 h 2617757"/>
                  <a:gd name="connsiteX27" fmla="*/ 1979612 w 5757862"/>
                  <a:gd name="connsiteY27" fmla="*/ 2147436 h 2617757"/>
                  <a:gd name="connsiteX28" fmla="*/ 1979612 w 5757862"/>
                  <a:gd name="connsiteY28" fmla="*/ 2598398 h 2617757"/>
                  <a:gd name="connsiteX29" fmla="*/ 1959087 w 5757862"/>
                  <a:gd name="connsiteY29" fmla="*/ 2617757 h 2617757"/>
                  <a:gd name="connsiteX30" fmla="*/ 1189373 w 5757862"/>
                  <a:gd name="connsiteY30" fmla="*/ 2617757 h 2617757"/>
                  <a:gd name="connsiteX31" fmla="*/ 1169987 w 5757862"/>
                  <a:gd name="connsiteY31" fmla="*/ 2598398 h 2617757"/>
                  <a:gd name="connsiteX32" fmla="*/ 1169987 w 5757862"/>
                  <a:gd name="connsiteY32" fmla="*/ 2147436 h 2617757"/>
                  <a:gd name="connsiteX33" fmla="*/ 1203056 w 5757862"/>
                  <a:gd name="connsiteY33" fmla="*/ 2090497 h 2617757"/>
                  <a:gd name="connsiteX34" fmla="*/ 1407173 w 5757862"/>
                  <a:gd name="connsiteY34" fmla="*/ 2033557 h 2617757"/>
                  <a:gd name="connsiteX35" fmla="*/ 4174332 w 5757862"/>
                  <a:gd name="connsiteY35" fmla="*/ 1536670 h 2617757"/>
                  <a:gd name="connsiteX36" fmla="*/ 4341814 w 5757862"/>
                  <a:gd name="connsiteY36" fmla="*/ 1753364 h 2617757"/>
                  <a:gd name="connsiteX37" fmla="*/ 4174332 w 5757862"/>
                  <a:gd name="connsiteY37" fmla="*/ 1970058 h 2617757"/>
                  <a:gd name="connsiteX38" fmla="*/ 4006850 w 5757862"/>
                  <a:gd name="connsiteY38" fmla="*/ 1753364 h 2617757"/>
                  <a:gd name="connsiteX39" fmla="*/ 4174332 w 5757862"/>
                  <a:gd name="connsiteY39" fmla="*/ 1536670 h 2617757"/>
                  <a:gd name="connsiteX40" fmla="*/ 2872582 w 5757862"/>
                  <a:gd name="connsiteY40" fmla="*/ 1536670 h 2617757"/>
                  <a:gd name="connsiteX41" fmla="*/ 3040064 w 5757862"/>
                  <a:gd name="connsiteY41" fmla="*/ 1753364 h 2617757"/>
                  <a:gd name="connsiteX42" fmla="*/ 2872582 w 5757862"/>
                  <a:gd name="connsiteY42" fmla="*/ 1970058 h 2617757"/>
                  <a:gd name="connsiteX43" fmla="*/ 2705100 w 5757862"/>
                  <a:gd name="connsiteY43" fmla="*/ 1753364 h 2617757"/>
                  <a:gd name="connsiteX44" fmla="*/ 2872582 w 5757862"/>
                  <a:gd name="connsiteY44" fmla="*/ 1536670 h 2617757"/>
                  <a:gd name="connsiteX45" fmla="*/ 1570832 w 5757862"/>
                  <a:gd name="connsiteY45" fmla="*/ 1536670 h 2617757"/>
                  <a:gd name="connsiteX46" fmla="*/ 1738314 w 5757862"/>
                  <a:gd name="connsiteY46" fmla="*/ 1753364 h 2617757"/>
                  <a:gd name="connsiteX47" fmla="*/ 1570832 w 5757862"/>
                  <a:gd name="connsiteY47" fmla="*/ 1970058 h 2617757"/>
                  <a:gd name="connsiteX48" fmla="*/ 1403350 w 5757862"/>
                  <a:gd name="connsiteY48" fmla="*/ 1753364 h 2617757"/>
                  <a:gd name="connsiteX49" fmla="*/ 1570832 w 5757862"/>
                  <a:gd name="connsiteY49" fmla="*/ 1536670 h 2617757"/>
                  <a:gd name="connsiteX50" fmla="*/ 1922737 w 5757862"/>
                  <a:gd name="connsiteY50" fmla="*/ 376207 h 2617757"/>
                  <a:gd name="connsiteX51" fmla="*/ 3828330 w 5757862"/>
                  <a:gd name="connsiteY51" fmla="*/ 376207 h 2617757"/>
                  <a:gd name="connsiteX52" fmla="*/ 3867150 w 5757862"/>
                  <a:gd name="connsiteY52" fmla="*/ 416081 h 2617757"/>
                  <a:gd name="connsiteX53" fmla="*/ 3867150 w 5757862"/>
                  <a:gd name="connsiteY53" fmla="*/ 1647609 h 2617757"/>
                  <a:gd name="connsiteX54" fmla="*/ 3828330 w 5757862"/>
                  <a:gd name="connsiteY54" fmla="*/ 1687483 h 2617757"/>
                  <a:gd name="connsiteX55" fmla="*/ 3064494 w 5757862"/>
                  <a:gd name="connsiteY55" fmla="*/ 1687483 h 2617757"/>
                  <a:gd name="connsiteX56" fmla="*/ 2872679 w 5757862"/>
                  <a:gd name="connsiteY56" fmla="*/ 1504064 h 2617757"/>
                  <a:gd name="connsiteX57" fmla="*/ 2680864 w 5757862"/>
                  <a:gd name="connsiteY57" fmla="*/ 1687483 h 2617757"/>
                  <a:gd name="connsiteX58" fmla="*/ 1922737 w 5757862"/>
                  <a:gd name="connsiteY58" fmla="*/ 1687483 h 2617757"/>
                  <a:gd name="connsiteX59" fmla="*/ 1882775 w 5757862"/>
                  <a:gd name="connsiteY59" fmla="*/ 1647609 h 2617757"/>
                  <a:gd name="connsiteX60" fmla="*/ 1882775 w 5757862"/>
                  <a:gd name="connsiteY60" fmla="*/ 416081 h 2617757"/>
                  <a:gd name="connsiteX61" fmla="*/ 1922737 w 5757862"/>
                  <a:gd name="connsiteY61" fmla="*/ 376207 h 2617757"/>
                  <a:gd name="connsiteX62" fmla="*/ 37056 w 5757862"/>
                  <a:gd name="connsiteY62" fmla="*/ 3080 h 2617757"/>
                  <a:gd name="connsiteX63" fmla="*/ 60459 w 5757862"/>
                  <a:gd name="connsiteY63" fmla="*/ 3187 h 2617757"/>
                  <a:gd name="connsiteX64" fmla="*/ 1762429 w 5757862"/>
                  <a:gd name="connsiteY64" fmla="*/ 369182 h 2617757"/>
                  <a:gd name="connsiteX65" fmla="*/ 1787525 w 5757862"/>
                  <a:gd name="connsiteY65" fmla="*/ 417069 h 2617757"/>
                  <a:gd name="connsiteX66" fmla="*/ 1787525 w 5757862"/>
                  <a:gd name="connsiteY66" fmla="*/ 1645031 h 2617757"/>
                  <a:gd name="connsiteX67" fmla="*/ 1763570 w 5757862"/>
                  <a:gd name="connsiteY67" fmla="*/ 1692918 h 2617757"/>
                  <a:gd name="connsiteX68" fmla="*/ 1570786 w 5757862"/>
                  <a:gd name="connsiteY68" fmla="*/ 1504790 h 2617757"/>
                  <a:gd name="connsiteX69" fmla="*/ 1371158 w 5757862"/>
                  <a:gd name="connsiteY69" fmla="*/ 1753347 h 2617757"/>
                  <a:gd name="connsiteX70" fmla="*/ 1373440 w 5757862"/>
                  <a:gd name="connsiteY70" fmla="*/ 1777291 h 2617757"/>
                  <a:gd name="connsiteX71" fmla="*/ 60459 w 5757862"/>
                  <a:gd name="connsiteY71" fmla="*/ 2060053 h 2617757"/>
                  <a:gd name="connsiteX72" fmla="*/ 0 w 5757862"/>
                  <a:gd name="connsiteY72" fmla="*/ 2005325 h 2617757"/>
                  <a:gd name="connsiteX73" fmla="*/ 0 w 5757862"/>
                  <a:gd name="connsiteY73" fmla="*/ 57915 h 2617757"/>
                  <a:gd name="connsiteX74" fmla="*/ 37056 w 5757862"/>
                  <a:gd name="connsiteY74" fmla="*/ 3080 h 2617757"/>
                  <a:gd name="connsiteX75" fmla="*/ 5720312 w 5757862"/>
                  <a:gd name="connsiteY75" fmla="*/ 1080 h 2617757"/>
                  <a:gd name="connsiteX76" fmla="*/ 5757862 w 5757862"/>
                  <a:gd name="connsiteY76" fmla="*/ 50602 h 2617757"/>
                  <a:gd name="connsiteX77" fmla="*/ 5757862 w 5757862"/>
                  <a:gd name="connsiteY77" fmla="*/ 2013087 h 2617757"/>
                  <a:gd name="connsiteX78" fmla="*/ 5696241 w 5757862"/>
                  <a:gd name="connsiteY78" fmla="*/ 2063232 h 2617757"/>
                  <a:gd name="connsiteX79" fmla="*/ 4372516 w 5757862"/>
                  <a:gd name="connsiteY79" fmla="*/ 1776039 h 2617757"/>
                  <a:gd name="connsiteX80" fmla="*/ 4374798 w 5757862"/>
                  <a:gd name="connsiteY80" fmla="*/ 1753246 h 2617757"/>
                  <a:gd name="connsiteX81" fmla="*/ 4175098 w 5757862"/>
                  <a:gd name="connsiteY81" fmla="*/ 1504801 h 2617757"/>
                  <a:gd name="connsiteX82" fmla="*/ 3983387 w 5757862"/>
                  <a:gd name="connsiteY82" fmla="*/ 1688286 h 2617757"/>
                  <a:gd name="connsiteX83" fmla="*/ 3963987 w 5757862"/>
                  <a:gd name="connsiteY83" fmla="*/ 1648398 h 2617757"/>
                  <a:gd name="connsiteX84" fmla="*/ 3963987 w 5757862"/>
                  <a:gd name="connsiteY84" fmla="*/ 416431 h 2617757"/>
                  <a:gd name="connsiteX85" fmla="*/ 3989092 w 5757862"/>
                  <a:gd name="connsiteY85" fmla="*/ 370845 h 2617757"/>
                  <a:gd name="connsiteX86" fmla="*/ 5696241 w 5757862"/>
                  <a:gd name="connsiteY86" fmla="*/ 1597 h 2617757"/>
                  <a:gd name="connsiteX87" fmla="*/ 5720312 w 5757862"/>
                  <a:gd name="connsiteY87" fmla="*/ 1080 h 261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757862" h="2617757">
                    <a:moveTo>
                      <a:pt x="4010226" y="2033557"/>
                    </a:moveTo>
                    <a:cubicBezTo>
                      <a:pt x="4010226" y="2033557"/>
                      <a:pt x="4010226" y="2033557"/>
                      <a:pt x="4343199" y="2033557"/>
                    </a:cubicBezTo>
                    <a:cubicBezTo>
                      <a:pt x="4343199" y="2033557"/>
                      <a:pt x="4533632" y="2085941"/>
                      <a:pt x="4547316" y="2090497"/>
                    </a:cubicBezTo>
                    <a:cubicBezTo>
                      <a:pt x="4581525" y="2099607"/>
                      <a:pt x="4581525" y="2115550"/>
                      <a:pt x="4581525" y="2147436"/>
                    </a:cubicBezTo>
                    <a:cubicBezTo>
                      <a:pt x="4581525" y="2147436"/>
                      <a:pt x="4581525" y="2147436"/>
                      <a:pt x="4581525" y="2598398"/>
                    </a:cubicBezTo>
                    <a:cubicBezTo>
                      <a:pt x="4581525" y="2608647"/>
                      <a:pt x="4572403" y="2617757"/>
                      <a:pt x="4562140" y="2617757"/>
                    </a:cubicBezTo>
                    <a:cubicBezTo>
                      <a:pt x="4562140" y="2617757"/>
                      <a:pt x="4562140" y="2617757"/>
                      <a:pt x="3791286" y="2617757"/>
                    </a:cubicBezTo>
                    <a:cubicBezTo>
                      <a:pt x="3781023" y="2617757"/>
                      <a:pt x="3771900" y="2608647"/>
                      <a:pt x="3771900" y="2598398"/>
                    </a:cubicBezTo>
                    <a:cubicBezTo>
                      <a:pt x="3771900" y="2598398"/>
                      <a:pt x="3771900" y="2598398"/>
                      <a:pt x="3771900" y="2147436"/>
                    </a:cubicBezTo>
                    <a:cubicBezTo>
                      <a:pt x="3771900" y="2115550"/>
                      <a:pt x="3773041" y="2099607"/>
                      <a:pt x="3806110" y="2090497"/>
                    </a:cubicBezTo>
                    <a:cubicBezTo>
                      <a:pt x="3819794" y="2085941"/>
                      <a:pt x="3998823" y="2036973"/>
                      <a:pt x="4010226" y="2033557"/>
                    </a:cubicBezTo>
                    <a:close/>
                    <a:moveTo>
                      <a:pt x="2708476" y="2033557"/>
                    </a:moveTo>
                    <a:cubicBezTo>
                      <a:pt x="2708476" y="2033557"/>
                      <a:pt x="2708476" y="2033557"/>
                      <a:pt x="2709617" y="2033557"/>
                    </a:cubicBezTo>
                    <a:cubicBezTo>
                      <a:pt x="2709617" y="2033557"/>
                      <a:pt x="2709617" y="2033557"/>
                      <a:pt x="3041449" y="2033557"/>
                    </a:cubicBezTo>
                    <a:cubicBezTo>
                      <a:pt x="3041449" y="2033557"/>
                      <a:pt x="3231882" y="2085941"/>
                      <a:pt x="3246706" y="2090497"/>
                    </a:cubicBezTo>
                    <a:cubicBezTo>
                      <a:pt x="3279775" y="2099607"/>
                      <a:pt x="3279775" y="2115550"/>
                      <a:pt x="3279775" y="2147436"/>
                    </a:cubicBezTo>
                    <a:cubicBezTo>
                      <a:pt x="3279775" y="2147436"/>
                      <a:pt x="3279775" y="2147436"/>
                      <a:pt x="3279775" y="2598398"/>
                    </a:cubicBezTo>
                    <a:cubicBezTo>
                      <a:pt x="3279775" y="2608647"/>
                      <a:pt x="3271793" y="2617757"/>
                      <a:pt x="3260390" y="2617757"/>
                    </a:cubicBezTo>
                    <a:cubicBezTo>
                      <a:pt x="3260390" y="2617757"/>
                      <a:pt x="3260390" y="2617757"/>
                      <a:pt x="2490676" y="2617757"/>
                    </a:cubicBezTo>
                    <a:cubicBezTo>
                      <a:pt x="2479273" y="2617757"/>
                      <a:pt x="2470150" y="2608647"/>
                      <a:pt x="2470150" y="2598398"/>
                    </a:cubicBezTo>
                    <a:cubicBezTo>
                      <a:pt x="2470150" y="2598398"/>
                      <a:pt x="2470150" y="2598398"/>
                      <a:pt x="2470150" y="2147436"/>
                    </a:cubicBezTo>
                    <a:cubicBezTo>
                      <a:pt x="2470150" y="2115550"/>
                      <a:pt x="2471291" y="2099607"/>
                      <a:pt x="2504360" y="2090497"/>
                    </a:cubicBezTo>
                    <a:cubicBezTo>
                      <a:pt x="2518044" y="2085941"/>
                      <a:pt x="2698214" y="2036973"/>
                      <a:pt x="2708476" y="2033557"/>
                    </a:cubicBezTo>
                    <a:close/>
                    <a:moveTo>
                      <a:pt x="1407173" y="2033557"/>
                    </a:moveTo>
                    <a:cubicBezTo>
                      <a:pt x="1407173" y="2033557"/>
                      <a:pt x="1407173" y="2033557"/>
                      <a:pt x="1408313" y="2033557"/>
                    </a:cubicBezTo>
                    <a:cubicBezTo>
                      <a:pt x="1408313" y="2033557"/>
                      <a:pt x="1408313" y="2033557"/>
                      <a:pt x="1740146" y="2033557"/>
                    </a:cubicBezTo>
                    <a:cubicBezTo>
                      <a:pt x="1740146" y="2033557"/>
                      <a:pt x="1931719" y="2085941"/>
                      <a:pt x="1945403" y="2090497"/>
                    </a:cubicBezTo>
                    <a:cubicBezTo>
                      <a:pt x="1978472" y="2099607"/>
                      <a:pt x="1979612" y="2115550"/>
                      <a:pt x="1979612" y="2147436"/>
                    </a:cubicBezTo>
                    <a:cubicBezTo>
                      <a:pt x="1979612" y="2147436"/>
                      <a:pt x="1979612" y="2147436"/>
                      <a:pt x="1979612" y="2598398"/>
                    </a:cubicBezTo>
                    <a:cubicBezTo>
                      <a:pt x="1979612" y="2608647"/>
                      <a:pt x="1970490" y="2617757"/>
                      <a:pt x="1959087" y="2617757"/>
                    </a:cubicBezTo>
                    <a:cubicBezTo>
                      <a:pt x="1959087" y="2617757"/>
                      <a:pt x="1959087" y="2617757"/>
                      <a:pt x="1189373" y="2617757"/>
                    </a:cubicBezTo>
                    <a:cubicBezTo>
                      <a:pt x="1177969" y="2617757"/>
                      <a:pt x="1169987" y="2608647"/>
                      <a:pt x="1169987" y="2598398"/>
                    </a:cubicBezTo>
                    <a:cubicBezTo>
                      <a:pt x="1169987" y="2598398"/>
                      <a:pt x="1169987" y="2598398"/>
                      <a:pt x="1169987" y="2147436"/>
                    </a:cubicBezTo>
                    <a:cubicBezTo>
                      <a:pt x="1169987" y="2115550"/>
                      <a:pt x="1169987" y="2099607"/>
                      <a:pt x="1203056" y="2090497"/>
                    </a:cubicBezTo>
                    <a:cubicBezTo>
                      <a:pt x="1216740" y="2085941"/>
                      <a:pt x="1396910" y="2036973"/>
                      <a:pt x="1407173" y="2033557"/>
                    </a:cubicBezTo>
                    <a:close/>
                    <a:moveTo>
                      <a:pt x="4174332" y="1536670"/>
                    </a:moveTo>
                    <a:cubicBezTo>
                      <a:pt x="4266830" y="1536670"/>
                      <a:pt x="4341814" y="1633687"/>
                      <a:pt x="4341814" y="1753364"/>
                    </a:cubicBezTo>
                    <a:cubicBezTo>
                      <a:pt x="4341814" y="1873041"/>
                      <a:pt x="4266830" y="1970058"/>
                      <a:pt x="4174332" y="1970058"/>
                    </a:cubicBezTo>
                    <a:cubicBezTo>
                      <a:pt x="4081834" y="1970058"/>
                      <a:pt x="4006850" y="1873041"/>
                      <a:pt x="4006850" y="1753364"/>
                    </a:cubicBezTo>
                    <a:cubicBezTo>
                      <a:pt x="4006850" y="1633687"/>
                      <a:pt x="4081834" y="1536670"/>
                      <a:pt x="4174332" y="1536670"/>
                    </a:cubicBezTo>
                    <a:close/>
                    <a:moveTo>
                      <a:pt x="2872582" y="1536670"/>
                    </a:moveTo>
                    <a:cubicBezTo>
                      <a:pt x="2965080" y="1536670"/>
                      <a:pt x="3040064" y="1633687"/>
                      <a:pt x="3040064" y="1753364"/>
                    </a:cubicBezTo>
                    <a:cubicBezTo>
                      <a:pt x="3040064" y="1873041"/>
                      <a:pt x="2965080" y="1970058"/>
                      <a:pt x="2872582" y="1970058"/>
                    </a:cubicBezTo>
                    <a:cubicBezTo>
                      <a:pt x="2780084" y="1970058"/>
                      <a:pt x="2705100" y="1873041"/>
                      <a:pt x="2705100" y="1753364"/>
                    </a:cubicBezTo>
                    <a:cubicBezTo>
                      <a:pt x="2705100" y="1633687"/>
                      <a:pt x="2780084" y="1536670"/>
                      <a:pt x="2872582" y="1536670"/>
                    </a:cubicBezTo>
                    <a:close/>
                    <a:moveTo>
                      <a:pt x="1570832" y="1536670"/>
                    </a:moveTo>
                    <a:cubicBezTo>
                      <a:pt x="1663330" y="1536670"/>
                      <a:pt x="1738314" y="1633687"/>
                      <a:pt x="1738314" y="1753364"/>
                    </a:cubicBezTo>
                    <a:cubicBezTo>
                      <a:pt x="1738314" y="1873041"/>
                      <a:pt x="1663330" y="1970058"/>
                      <a:pt x="1570832" y="1970058"/>
                    </a:cubicBezTo>
                    <a:cubicBezTo>
                      <a:pt x="1478334" y="1970058"/>
                      <a:pt x="1403350" y="1873041"/>
                      <a:pt x="1403350" y="1753364"/>
                    </a:cubicBezTo>
                    <a:cubicBezTo>
                      <a:pt x="1403350" y="1633687"/>
                      <a:pt x="1478334" y="1536670"/>
                      <a:pt x="1570832" y="1536670"/>
                    </a:cubicBezTo>
                    <a:close/>
                    <a:moveTo>
                      <a:pt x="1922737" y="376207"/>
                    </a:moveTo>
                    <a:cubicBezTo>
                      <a:pt x="1922737" y="376207"/>
                      <a:pt x="1922737" y="376207"/>
                      <a:pt x="3828330" y="376207"/>
                    </a:cubicBezTo>
                    <a:cubicBezTo>
                      <a:pt x="3850024" y="376207"/>
                      <a:pt x="3867150" y="394435"/>
                      <a:pt x="3867150" y="416081"/>
                    </a:cubicBezTo>
                    <a:cubicBezTo>
                      <a:pt x="3867150" y="416081"/>
                      <a:pt x="3867150" y="416081"/>
                      <a:pt x="3867150" y="1647609"/>
                    </a:cubicBezTo>
                    <a:cubicBezTo>
                      <a:pt x="3867150" y="1669255"/>
                      <a:pt x="3850024" y="1687483"/>
                      <a:pt x="3828330" y="1687483"/>
                    </a:cubicBezTo>
                    <a:cubicBezTo>
                      <a:pt x="3828330" y="1687483"/>
                      <a:pt x="3828330" y="1687483"/>
                      <a:pt x="3064494" y="1687483"/>
                    </a:cubicBezTo>
                    <a:cubicBezTo>
                      <a:pt x="3041659" y="1582672"/>
                      <a:pt x="2964020" y="1504064"/>
                      <a:pt x="2872679" y="1504064"/>
                    </a:cubicBezTo>
                    <a:cubicBezTo>
                      <a:pt x="2781339" y="1504064"/>
                      <a:pt x="2703699" y="1582672"/>
                      <a:pt x="2680864" y="1687483"/>
                    </a:cubicBezTo>
                    <a:cubicBezTo>
                      <a:pt x="2680864" y="1687483"/>
                      <a:pt x="2680864" y="1687483"/>
                      <a:pt x="1922737" y="1687483"/>
                    </a:cubicBezTo>
                    <a:cubicBezTo>
                      <a:pt x="1901043" y="1687483"/>
                      <a:pt x="1882775" y="1669255"/>
                      <a:pt x="1882775" y="1647609"/>
                    </a:cubicBezTo>
                    <a:cubicBezTo>
                      <a:pt x="1882775" y="1647609"/>
                      <a:pt x="1882775" y="1647609"/>
                      <a:pt x="1882775" y="416081"/>
                    </a:cubicBezTo>
                    <a:cubicBezTo>
                      <a:pt x="1882775" y="394435"/>
                      <a:pt x="1901043" y="376207"/>
                      <a:pt x="1922737" y="376207"/>
                    </a:cubicBezTo>
                    <a:close/>
                    <a:moveTo>
                      <a:pt x="37056" y="3080"/>
                    </a:moveTo>
                    <a:cubicBezTo>
                      <a:pt x="44275" y="1263"/>
                      <a:pt x="52189" y="1192"/>
                      <a:pt x="60459" y="3187"/>
                    </a:cubicBezTo>
                    <a:cubicBezTo>
                      <a:pt x="60459" y="3187"/>
                      <a:pt x="60459" y="3187"/>
                      <a:pt x="1762429" y="369182"/>
                    </a:cubicBezTo>
                    <a:cubicBezTo>
                      <a:pt x="1776118" y="372602"/>
                      <a:pt x="1787525" y="394265"/>
                      <a:pt x="1787525" y="417069"/>
                    </a:cubicBezTo>
                    <a:cubicBezTo>
                      <a:pt x="1787525" y="417069"/>
                      <a:pt x="1787525" y="417069"/>
                      <a:pt x="1787525" y="1645031"/>
                    </a:cubicBezTo>
                    <a:cubicBezTo>
                      <a:pt x="1787525" y="1667835"/>
                      <a:pt x="1777259" y="1688358"/>
                      <a:pt x="1763570" y="1692918"/>
                    </a:cubicBezTo>
                    <a:cubicBezTo>
                      <a:pt x="1741896" y="1584602"/>
                      <a:pt x="1664326" y="1504790"/>
                      <a:pt x="1570786" y="1504790"/>
                    </a:cubicBezTo>
                    <a:cubicBezTo>
                      <a:pt x="1461276" y="1504790"/>
                      <a:pt x="1371158" y="1616527"/>
                      <a:pt x="1371158" y="1753347"/>
                    </a:cubicBezTo>
                    <a:cubicBezTo>
                      <a:pt x="1371158" y="1761329"/>
                      <a:pt x="1372299" y="1769310"/>
                      <a:pt x="1373440" y="1777291"/>
                    </a:cubicBezTo>
                    <a:cubicBezTo>
                      <a:pt x="1373440" y="1777291"/>
                      <a:pt x="1373440" y="1777291"/>
                      <a:pt x="60459" y="2060053"/>
                    </a:cubicBezTo>
                    <a:cubicBezTo>
                      <a:pt x="27378" y="2066894"/>
                      <a:pt x="0" y="2042951"/>
                      <a:pt x="0" y="2005325"/>
                    </a:cubicBezTo>
                    <a:cubicBezTo>
                      <a:pt x="0" y="2005325"/>
                      <a:pt x="0" y="2005325"/>
                      <a:pt x="0" y="57915"/>
                    </a:cubicBezTo>
                    <a:cubicBezTo>
                      <a:pt x="0" y="29696"/>
                      <a:pt x="15400" y="8532"/>
                      <a:pt x="37056" y="3080"/>
                    </a:cubicBezTo>
                    <a:close/>
                    <a:moveTo>
                      <a:pt x="5720312" y="1080"/>
                    </a:moveTo>
                    <a:cubicBezTo>
                      <a:pt x="5742457" y="5728"/>
                      <a:pt x="5757862" y="24960"/>
                      <a:pt x="5757862" y="50602"/>
                    </a:cubicBezTo>
                    <a:cubicBezTo>
                      <a:pt x="5757862" y="50602"/>
                      <a:pt x="5757862" y="50602"/>
                      <a:pt x="5757862" y="2013087"/>
                    </a:cubicBezTo>
                    <a:cubicBezTo>
                      <a:pt x="5757862" y="2048416"/>
                      <a:pt x="5730475" y="2070070"/>
                      <a:pt x="5696241" y="2063232"/>
                    </a:cubicBezTo>
                    <a:cubicBezTo>
                      <a:pt x="5696241" y="2063232"/>
                      <a:pt x="5696241" y="2063232"/>
                      <a:pt x="4372516" y="1776039"/>
                    </a:cubicBezTo>
                    <a:cubicBezTo>
                      <a:pt x="4373657" y="1769201"/>
                      <a:pt x="4374798" y="1761224"/>
                      <a:pt x="4374798" y="1753246"/>
                    </a:cubicBezTo>
                    <a:cubicBezTo>
                      <a:pt x="4374798" y="1616487"/>
                      <a:pt x="4284648" y="1504801"/>
                      <a:pt x="4175098" y="1504801"/>
                    </a:cubicBezTo>
                    <a:cubicBezTo>
                      <a:pt x="4082666" y="1504801"/>
                      <a:pt x="4006209" y="1583437"/>
                      <a:pt x="3983387" y="1688286"/>
                    </a:cubicBezTo>
                    <a:cubicBezTo>
                      <a:pt x="3971975" y="1681448"/>
                      <a:pt x="3963987" y="1666632"/>
                      <a:pt x="3963987" y="1648398"/>
                    </a:cubicBezTo>
                    <a:cubicBezTo>
                      <a:pt x="3963987" y="1648398"/>
                      <a:pt x="3963987" y="1648398"/>
                      <a:pt x="3963987" y="416431"/>
                    </a:cubicBezTo>
                    <a:cubicBezTo>
                      <a:pt x="3963987" y="394778"/>
                      <a:pt x="3975399" y="374264"/>
                      <a:pt x="3989092" y="370845"/>
                    </a:cubicBezTo>
                    <a:cubicBezTo>
                      <a:pt x="3989092" y="370845"/>
                      <a:pt x="3989092" y="370845"/>
                      <a:pt x="5696241" y="1597"/>
                    </a:cubicBezTo>
                    <a:cubicBezTo>
                      <a:pt x="5704799" y="-398"/>
                      <a:pt x="5712930" y="-469"/>
                      <a:pt x="5720312" y="108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sp>
            <p:nvSpPr>
              <p:cNvPr id="128" name="フリーフォーム 127"/>
              <p:cNvSpPr>
                <a:spLocks noChangeAspect="1"/>
              </p:cNvSpPr>
              <p:nvPr/>
            </p:nvSpPr>
            <p:spPr bwMode="gray">
              <a:xfrm>
                <a:off x="2873375" y="-1978025"/>
                <a:ext cx="5392738" cy="1263650"/>
              </a:xfrm>
              <a:custGeom>
                <a:avLst/>
                <a:gdLst>
                  <a:gd name="connsiteX0" fmla="*/ 4840288 w 5392738"/>
                  <a:gd name="connsiteY0" fmla="*/ 1079500 h 1263650"/>
                  <a:gd name="connsiteX1" fmla="*/ 5392738 w 5392738"/>
                  <a:gd name="connsiteY1" fmla="*/ 1131888 h 1263650"/>
                  <a:gd name="connsiteX2" fmla="*/ 5392738 w 5392738"/>
                  <a:gd name="connsiteY2" fmla="*/ 1263650 h 1263650"/>
                  <a:gd name="connsiteX3" fmla="*/ 4840288 w 5392738"/>
                  <a:gd name="connsiteY3" fmla="*/ 1195388 h 1263650"/>
                  <a:gd name="connsiteX4" fmla="*/ 4094163 w 5392738"/>
                  <a:gd name="connsiteY4" fmla="*/ 1008063 h 1263650"/>
                  <a:gd name="connsiteX5" fmla="*/ 4805363 w 5392738"/>
                  <a:gd name="connsiteY5" fmla="*/ 1074738 h 1263650"/>
                  <a:gd name="connsiteX6" fmla="*/ 4805363 w 5392738"/>
                  <a:gd name="connsiteY6" fmla="*/ 1190626 h 1263650"/>
                  <a:gd name="connsiteX7" fmla="*/ 4094163 w 5392738"/>
                  <a:gd name="connsiteY7" fmla="*/ 1103313 h 1263650"/>
                  <a:gd name="connsiteX8" fmla="*/ 3848100 w 5392738"/>
                  <a:gd name="connsiteY8" fmla="*/ 985838 h 1263650"/>
                  <a:gd name="connsiteX9" fmla="*/ 4062413 w 5392738"/>
                  <a:gd name="connsiteY9" fmla="*/ 1006476 h 1263650"/>
                  <a:gd name="connsiteX10" fmla="*/ 4062413 w 5392738"/>
                  <a:gd name="connsiteY10" fmla="*/ 1100138 h 1263650"/>
                  <a:gd name="connsiteX11" fmla="*/ 3848100 w 5392738"/>
                  <a:gd name="connsiteY11" fmla="*/ 1073151 h 1263650"/>
                  <a:gd name="connsiteX12" fmla="*/ 4840288 w 5392738"/>
                  <a:gd name="connsiteY12" fmla="*/ 909637 h 1263650"/>
                  <a:gd name="connsiteX13" fmla="*/ 5392738 w 5392738"/>
                  <a:gd name="connsiteY13" fmla="*/ 939800 h 1263650"/>
                  <a:gd name="connsiteX14" fmla="*/ 5392738 w 5392738"/>
                  <a:gd name="connsiteY14" fmla="*/ 1071562 h 1263650"/>
                  <a:gd name="connsiteX15" fmla="*/ 4840288 w 5392738"/>
                  <a:gd name="connsiteY15" fmla="*/ 1027112 h 1263650"/>
                  <a:gd name="connsiteX16" fmla="*/ 4094163 w 5392738"/>
                  <a:gd name="connsiteY16" fmla="*/ 869950 h 1263650"/>
                  <a:gd name="connsiteX17" fmla="*/ 4805363 w 5392738"/>
                  <a:gd name="connsiteY17" fmla="*/ 909638 h 1263650"/>
                  <a:gd name="connsiteX18" fmla="*/ 4805363 w 5392738"/>
                  <a:gd name="connsiteY18" fmla="*/ 1022350 h 1263650"/>
                  <a:gd name="connsiteX19" fmla="*/ 4094163 w 5392738"/>
                  <a:gd name="connsiteY19" fmla="*/ 965200 h 1263650"/>
                  <a:gd name="connsiteX20" fmla="*/ 3848100 w 5392738"/>
                  <a:gd name="connsiteY20" fmla="*/ 857250 h 1263650"/>
                  <a:gd name="connsiteX21" fmla="*/ 4062413 w 5392738"/>
                  <a:gd name="connsiteY21" fmla="*/ 869950 h 1263650"/>
                  <a:gd name="connsiteX22" fmla="*/ 4062413 w 5392738"/>
                  <a:gd name="connsiteY22" fmla="*/ 963613 h 1263650"/>
                  <a:gd name="connsiteX23" fmla="*/ 3848100 w 5392738"/>
                  <a:gd name="connsiteY23" fmla="*/ 946150 h 1263650"/>
                  <a:gd name="connsiteX24" fmla="*/ 4840288 w 5392738"/>
                  <a:gd name="connsiteY24" fmla="*/ 744537 h 1263650"/>
                  <a:gd name="connsiteX25" fmla="*/ 5392738 w 5392738"/>
                  <a:gd name="connsiteY25" fmla="*/ 752475 h 1263650"/>
                  <a:gd name="connsiteX26" fmla="*/ 5392738 w 5392738"/>
                  <a:gd name="connsiteY26" fmla="*/ 884237 h 1263650"/>
                  <a:gd name="connsiteX27" fmla="*/ 4840288 w 5392738"/>
                  <a:gd name="connsiteY27" fmla="*/ 860425 h 1263650"/>
                  <a:gd name="connsiteX28" fmla="*/ 4094163 w 5392738"/>
                  <a:gd name="connsiteY28" fmla="*/ 735012 h 1263650"/>
                  <a:gd name="connsiteX29" fmla="*/ 4805363 w 5392738"/>
                  <a:gd name="connsiteY29" fmla="*/ 744537 h 1263650"/>
                  <a:gd name="connsiteX30" fmla="*/ 4805363 w 5392738"/>
                  <a:gd name="connsiteY30" fmla="*/ 858837 h 1263650"/>
                  <a:gd name="connsiteX31" fmla="*/ 4094163 w 5392738"/>
                  <a:gd name="connsiteY31" fmla="*/ 828675 h 1263650"/>
                  <a:gd name="connsiteX32" fmla="*/ 3848100 w 5392738"/>
                  <a:gd name="connsiteY32" fmla="*/ 731837 h 1263650"/>
                  <a:gd name="connsiteX33" fmla="*/ 4062413 w 5392738"/>
                  <a:gd name="connsiteY33" fmla="*/ 735012 h 1263650"/>
                  <a:gd name="connsiteX34" fmla="*/ 4062413 w 5392738"/>
                  <a:gd name="connsiteY34" fmla="*/ 828675 h 1263650"/>
                  <a:gd name="connsiteX35" fmla="*/ 3848100 w 5392738"/>
                  <a:gd name="connsiteY35" fmla="*/ 820738 h 1263650"/>
                  <a:gd name="connsiteX36" fmla="*/ 4062413 w 5392738"/>
                  <a:gd name="connsiteY36" fmla="*/ 600075 h 1263650"/>
                  <a:gd name="connsiteX37" fmla="*/ 4062413 w 5392738"/>
                  <a:gd name="connsiteY37" fmla="*/ 695325 h 1263650"/>
                  <a:gd name="connsiteX38" fmla="*/ 3848100 w 5392738"/>
                  <a:gd name="connsiteY38" fmla="*/ 695325 h 1263650"/>
                  <a:gd name="connsiteX39" fmla="*/ 3848100 w 5392738"/>
                  <a:gd name="connsiteY39" fmla="*/ 606425 h 1263650"/>
                  <a:gd name="connsiteX40" fmla="*/ 4805363 w 5392738"/>
                  <a:gd name="connsiteY40" fmla="*/ 581025 h 1263650"/>
                  <a:gd name="connsiteX41" fmla="*/ 4805363 w 5392738"/>
                  <a:gd name="connsiteY41" fmla="*/ 695325 h 1263650"/>
                  <a:gd name="connsiteX42" fmla="*/ 4094163 w 5392738"/>
                  <a:gd name="connsiteY42" fmla="*/ 695325 h 1263650"/>
                  <a:gd name="connsiteX43" fmla="*/ 4094163 w 5392738"/>
                  <a:gd name="connsiteY43" fmla="*/ 600075 h 1263650"/>
                  <a:gd name="connsiteX44" fmla="*/ 5392738 w 5392738"/>
                  <a:gd name="connsiteY44" fmla="*/ 565150 h 1263650"/>
                  <a:gd name="connsiteX45" fmla="*/ 5392738 w 5392738"/>
                  <a:gd name="connsiteY45" fmla="*/ 695325 h 1263650"/>
                  <a:gd name="connsiteX46" fmla="*/ 4840288 w 5392738"/>
                  <a:gd name="connsiteY46" fmla="*/ 695325 h 1263650"/>
                  <a:gd name="connsiteX47" fmla="*/ 4840288 w 5392738"/>
                  <a:gd name="connsiteY47" fmla="*/ 579438 h 1263650"/>
                  <a:gd name="connsiteX48" fmla="*/ 4062413 w 5392738"/>
                  <a:gd name="connsiteY48" fmla="*/ 465137 h 1263650"/>
                  <a:gd name="connsiteX49" fmla="*/ 4062413 w 5392738"/>
                  <a:gd name="connsiteY49" fmla="*/ 560388 h 1263650"/>
                  <a:gd name="connsiteX50" fmla="*/ 3848100 w 5392738"/>
                  <a:gd name="connsiteY50" fmla="*/ 568325 h 1263650"/>
                  <a:gd name="connsiteX51" fmla="*/ 3848100 w 5392738"/>
                  <a:gd name="connsiteY51" fmla="*/ 481012 h 1263650"/>
                  <a:gd name="connsiteX52" fmla="*/ 4805363 w 5392738"/>
                  <a:gd name="connsiteY52" fmla="*/ 415925 h 1263650"/>
                  <a:gd name="connsiteX53" fmla="*/ 4805363 w 5392738"/>
                  <a:gd name="connsiteY53" fmla="*/ 531813 h 1263650"/>
                  <a:gd name="connsiteX54" fmla="*/ 4094163 w 5392738"/>
                  <a:gd name="connsiteY54" fmla="*/ 558800 h 1263650"/>
                  <a:gd name="connsiteX55" fmla="*/ 4094163 w 5392738"/>
                  <a:gd name="connsiteY55" fmla="*/ 465138 h 1263650"/>
                  <a:gd name="connsiteX56" fmla="*/ 2316163 w 5392738"/>
                  <a:gd name="connsiteY56" fmla="*/ 385762 h 1263650"/>
                  <a:gd name="connsiteX57" fmla="*/ 2316163 w 5392738"/>
                  <a:gd name="connsiteY57" fmla="*/ 730250 h 1263650"/>
                  <a:gd name="connsiteX58" fmla="*/ 3051176 w 5392738"/>
                  <a:gd name="connsiteY58" fmla="*/ 730250 h 1263650"/>
                  <a:gd name="connsiteX59" fmla="*/ 3051176 w 5392738"/>
                  <a:gd name="connsiteY59" fmla="*/ 385762 h 1263650"/>
                  <a:gd name="connsiteX60" fmla="*/ 5392738 w 5392738"/>
                  <a:gd name="connsiteY60" fmla="*/ 376237 h 1263650"/>
                  <a:gd name="connsiteX61" fmla="*/ 5392738 w 5392738"/>
                  <a:gd name="connsiteY61" fmla="*/ 508000 h 1263650"/>
                  <a:gd name="connsiteX62" fmla="*/ 4840288 w 5392738"/>
                  <a:gd name="connsiteY62" fmla="*/ 530225 h 1263650"/>
                  <a:gd name="connsiteX63" fmla="*/ 4840288 w 5392738"/>
                  <a:gd name="connsiteY63" fmla="*/ 414337 h 1263650"/>
                  <a:gd name="connsiteX64" fmla="*/ 4062413 w 5392738"/>
                  <a:gd name="connsiteY64" fmla="*/ 331787 h 1263650"/>
                  <a:gd name="connsiteX65" fmla="*/ 4062413 w 5392738"/>
                  <a:gd name="connsiteY65" fmla="*/ 425450 h 1263650"/>
                  <a:gd name="connsiteX66" fmla="*/ 3848100 w 5392738"/>
                  <a:gd name="connsiteY66" fmla="*/ 442912 h 1263650"/>
                  <a:gd name="connsiteX67" fmla="*/ 3848100 w 5392738"/>
                  <a:gd name="connsiteY67" fmla="*/ 355600 h 1263650"/>
                  <a:gd name="connsiteX68" fmla="*/ 4805363 w 5392738"/>
                  <a:gd name="connsiteY68" fmla="*/ 252412 h 1263650"/>
                  <a:gd name="connsiteX69" fmla="*/ 4805363 w 5392738"/>
                  <a:gd name="connsiteY69" fmla="*/ 368300 h 1263650"/>
                  <a:gd name="connsiteX70" fmla="*/ 4094163 w 5392738"/>
                  <a:gd name="connsiteY70" fmla="*/ 423862 h 1263650"/>
                  <a:gd name="connsiteX71" fmla="*/ 4094163 w 5392738"/>
                  <a:gd name="connsiteY71" fmla="*/ 328612 h 1263650"/>
                  <a:gd name="connsiteX72" fmla="*/ 4062413 w 5392738"/>
                  <a:gd name="connsiteY72" fmla="*/ 198437 h 1263650"/>
                  <a:gd name="connsiteX73" fmla="*/ 4062413 w 5392738"/>
                  <a:gd name="connsiteY73" fmla="*/ 290512 h 1263650"/>
                  <a:gd name="connsiteX74" fmla="*/ 3848100 w 5392738"/>
                  <a:gd name="connsiteY74" fmla="*/ 317500 h 1263650"/>
                  <a:gd name="connsiteX75" fmla="*/ 3848100 w 5392738"/>
                  <a:gd name="connsiteY75" fmla="*/ 228600 h 1263650"/>
                  <a:gd name="connsiteX76" fmla="*/ 5392738 w 5392738"/>
                  <a:gd name="connsiteY76" fmla="*/ 188912 h 1263650"/>
                  <a:gd name="connsiteX77" fmla="*/ 5392738 w 5392738"/>
                  <a:gd name="connsiteY77" fmla="*/ 320675 h 1263650"/>
                  <a:gd name="connsiteX78" fmla="*/ 4840288 w 5392738"/>
                  <a:gd name="connsiteY78" fmla="*/ 363537 h 1263650"/>
                  <a:gd name="connsiteX79" fmla="*/ 4840288 w 5392738"/>
                  <a:gd name="connsiteY79" fmla="*/ 249237 h 1263650"/>
                  <a:gd name="connsiteX80" fmla="*/ 1784350 w 5392738"/>
                  <a:gd name="connsiteY80" fmla="*/ 144462 h 1263650"/>
                  <a:gd name="connsiteX81" fmla="*/ 3582988 w 5392738"/>
                  <a:gd name="connsiteY81" fmla="*/ 144462 h 1263650"/>
                  <a:gd name="connsiteX82" fmla="*/ 3074988 w 5392738"/>
                  <a:gd name="connsiteY82" fmla="*/ 382587 h 1263650"/>
                  <a:gd name="connsiteX83" fmla="*/ 3074988 w 5392738"/>
                  <a:gd name="connsiteY83" fmla="*/ 735012 h 1263650"/>
                  <a:gd name="connsiteX84" fmla="*/ 3582988 w 5392738"/>
                  <a:gd name="connsiteY84" fmla="*/ 1084262 h 1263650"/>
                  <a:gd name="connsiteX85" fmla="*/ 1784350 w 5392738"/>
                  <a:gd name="connsiteY85" fmla="*/ 1084262 h 1263650"/>
                  <a:gd name="connsiteX86" fmla="*/ 2290763 w 5392738"/>
                  <a:gd name="connsiteY86" fmla="*/ 736600 h 1263650"/>
                  <a:gd name="connsiteX87" fmla="*/ 2290763 w 5392738"/>
                  <a:gd name="connsiteY87" fmla="*/ 382587 h 1263650"/>
                  <a:gd name="connsiteX88" fmla="*/ 4805363 w 5392738"/>
                  <a:gd name="connsiteY88" fmla="*/ 88900 h 1263650"/>
                  <a:gd name="connsiteX89" fmla="*/ 4805363 w 5392738"/>
                  <a:gd name="connsiteY89" fmla="*/ 203200 h 1263650"/>
                  <a:gd name="connsiteX90" fmla="*/ 4094163 w 5392738"/>
                  <a:gd name="connsiteY90" fmla="*/ 288925 h 1263650"/>
                  <a:gd name="connsiteX91" fmla="*/ 4094163 w 5392738"/>
                  <a:gd name="connsiteY91" fmla="*/ 193675 h 1263650"/>
                  <a:gd name="connsiteX92" fmla="*/ 65034 w 5392738"/>
                  <a:gd name="connsiteY92" fmla="*/ 61706 h 1263650"/>
                  <a:gd name="connsiteX93" fmla="*/ 126645 w 5392738"/>
                  <a:gd name="connsiteY93" fmla="*/ 132330 h 1263650"/>
                  <a:gd name="connsiteX94" fmla="*/ 480336 w 5392738"/>
                  <a:gd name="connsiteY94" fmla="*/ 175615 h 1263650"/>
                  <a:gd name="connsiteX95" fmla="*/ 531679 w 5392738"/>
                  <a:gd name="connsiteY95" fmla="*/ 125495 h 1263650"/>
                  <a:gd name="connsiteX96" fmla="*/ 580739 w 5392738"/>
                  <a:gd name="connsiteY96" fmla="*/ 188145 h 1263650"/>
                  <a:gd name="connsiteX97" fmla="*/ 869397 w 5392738"/>
                  <a:gd name="connsiteY97" fmla="*/ 222318 h 1263650"/>
                  <a:gd name="connsiteX98" fmla="*/ 911612 w 5392738"/>
                  <a:gd name="connsiteY98" fmla="*/ 177893 h 1263650"/>
                  <a:gd name="connsiteX99" fmla="*/ 953827 w 5392738"/>
                  <a:gd name="connsiteY99" fmla="*/ 245100 h 1263650"/>
                  <a:gd name="connsiteX100" fmla="*/ 948122 w 5392738"/>
                  <a:gd name="connsiteY100" fmla="*/ 272438 h 1263650"/>
                  <a:gd name="connsiteX101" fmla="*/ 1208257 w 5392738"/>
                  <a:gd name="connsiteY101" fmla="*/ 642641 h 1263650"/>
                  <a:gd name="connsiteX102" fmla="*/ 1226512 w 5392738"/>
                  <a:gd name="connsiteY102" fmla="*/ 633529 h 1263650"/>
                  <a:gd name="connsiteX103" fmla="*/ 1260740 w 5392738"/>
                  <a:gd name="connsiteY103" fmla="*/ 677953 h 1263650"/>
                  <a:gd name="connsiteX104" fmla="*/ 1452418 w 5392738"/>
                  <a:gd name="connsiteY104" fmla="*/ 677953 h 1263650"/>
                  <a:gd name="connsiteX105" fmla="*/ 1482083 w 5392738"/>
                  <a:gd name="connsiteY105" fmla="*/ 638085 h 1263650"/>
                  <a:gd name="connsiteX106" fmla="*/ 1512888 w 5392738"/>
                  <a:gd name="connsiteY106" fmla="*/ 690483 h 1263650"/>
                  <a:gd name="connsiteX107" fmla="*/ 1482083 w 5392738"/>
                  <a:gd name="connsiteY107" fmla="*/ 742881 h 1263650"/>
                  <a:gd name="connsiteX108" fmla="*/ 1452418 w 5392738"/>
                  <a:gd name="connsiteY108" fmla="*/ 701874 h 1263650"/>
                  <a:gd name="connsiteX109" fmla="*/ 1260740 w 5392738"/>
                  <a:gd name="connsiteY109" fmla="*/ 701874 h 1263650"/>
                  <a:gd name="connsiteX110" fmla="*/ 1226512 w 5392738"/>
                  <a:gd name="connsiteY110" fmla="*/ 746298 h 1263650"/>
                  <a:gd name="connsiteX111" fmla="*/ 1208257 w 5392738"/>
                  <a:gd name="connsiteY111" fmla="*/ 738325 h 1263650"/>
                  <a:gd name="connsiteX112" fmla="*/ 948122 w 5392738"/>
                  <a:gd name="connsiteY112" fmla="*/ 1108528 h 1263650"/>
                  <a:gd name="connsiteX113" fmla="*/ 953827 w 5392738"/>
                  <a:gd name="connsiteY113" fmla="*/ 1135867 h 1263650"/>
                  <a:gd name="connsiteX114" fmla="*/ 911612 w 5392738"/>
                  <a:gd name="connsiteY114" fmla="*/ 1201934 h 1263650"/>
                  <a:gd name="connsiteX115" fmla="*/ 869397 w 5392738"/>
                  <a:gd name="connsiteY115" fmla="*/ 1157509 h 1263650"/>
                  <a:gd name="connsiteX116" fmla="*/ 580739 w 5392738"/>
                  <a:gd name="connsiteY116" fmla="*/ 1192821 h 1263650"/>
                  <a:gd name="connsiteX117" fmla="*/ 531679 w 5392738"/>
                  <a:gd name="connsiteY117" fmla="*/ 1254332 h 1263650"/>
                  <a:gd name="connsiteX118" fmla="*/ 478054 w 5392738"/>
                  <a:gd name="connsiteY118" fmla="*/ 1192821 h 1263650"/>
                  <a:gd name="connsiteX119" fmla="*/ 531679 w 5392738"/>
                  <a:gd name="connsiteY119" fmla="*/ 1118780 h 1263650"/>
                  <a:gd name="connsiteX120" fmla="*/ 580739 w 5392738"/>
                  <a:gd name="connsiteY120" fmla="*/ 1168900 h 1263650"/>
                  <a:gd name="connsiteX121" fmla="*/ 869397 w 5392738"/>
                  <a:gd name="connsiteY121" fmla="*/ 1133588 h 1263650"/>
                  <a:gd name="connsiteX122" fmla="*/ 911612 w 5392738"/>
                  <a:gd name="connsiteY122" fmla="*/ 1078912 h 1263650"/>
                  <a:gd name="connsiteX123" fmla="*/ 934431 w 5392738"/>
                  <a:gd name="connsiteY123" fmla="*/ 1086886 h 1263650"/>
                  <a:gd name="connsiteX124" fmla="*/ 1194566 w 5392738"/>
                  <a:gd name="connsiteY124" fmla="*/ 715543 h 1263650"/>
                  <a:gd name="connsiteX125" fmla="*/ 1192284 w 5392738"/>
                  <a:gd name="connsiteY125" fmla="*/ 701874 h 1263650"/>
                  <a:gd name="connsiteX126" fmla="*/ 951545 w 5392738"/>
                  <a:gd name="connsiteY126" fmla="*/ 701874 h 1263650"/>
                  <a:gd name="connsiteX127" fmla="*/ 911612 w 5392738"/>
                  <a:gd name="connsiteY127" fmla="*/ 751994 h 1263650"/>
                  <a:gd name="connsiteX128" fmla="*/ 869397 w 5392738"/>
                  <a:gd name="connsiteY128" fmla="*/ 701874 h 1263650"/>
                  <a:gd name="connsiteX129" fmla="*/ 580739 w 5392738"/>
                  <a:gd name="connsiteY129" fmla="*/ 701874 h 1263650"/>
                  <a:gd name="connsiteX130" fmla="*/ 531679 w 5392738"/>
                  <a:gd name="connsiteY130" fmla="*/ 757689 h 1263650"/>
                  <a:gd name="connsiteX131" fmla="*/ 480336 w 5392738"/>
                  <a:gd name="connsiteY131" fmla="*/ 701874 h 1263650"/>
                  <a:gd name="connsiteX132" fmla="*/ 126645 w 5392738"/>
                  <a:gd name="connsiteY132" fmla="*/ 701874 h 1263650"/>
                  <a:gd name="connsiteX133" fmla="*/ 65034 w 5392738"/>
                  <a:gd name="connsiteY133" fmla="*/ 765663 h 1263650"/>
                  <a:gd name="connsiteX134" fmla="*/ 0 w 5392738"/>
                  <a:gd name="connsiteY134" fmla="*/ 690483 h 1263650"/>
                  <a:gd name="connsiteX135" fmla="*/ 65034 w 5392738"/>
                  <a:gd name="connsiteY135" fmla="*/ 614164 h 1263650"/>
                  <a:gd name="connsiteX136" fmla="*/ 126645 w 5392738"/>
                  <a:gd name="connsiteY136" fmla="*/ 677953 h 1263650"/>
                  <a:gd name="connsiteX137" fmla="*/ 480336 w 5392738"/>
                  <a:gd name="connsiteY137" fmla="*/ 677953 h 1263650"/>
                  <a:gd name="connsiteX138" fmla="*/ 531679 w 5392738"/>
                  <a:gd name="connsiteY138" fmla="*/ 622138 h 1263650"/>
                  <a:gd name="connsiteX139" fmla="*/ 580739 w 5392738"/>
                  <a:gd name="connsiteY139" fmla="*/ 677953 h 1263650"/>
                  <a:gd name="connsiteX140" fmla="*/ 869397 w 5392738"/>
                  <a:gd name="connsiteY140" fmla="*/ 677953 h 1263650"/>
                  <a:gd name="connsiteX141" fmla="*/ 911612 w 5392738"/>
                  <a:gd name="connsiteY141" fmla="*/ 628972 h 1263650"/>
                  <a:gd name="connsiteX142" fmla="*/ 951545 w 5392738"/>
                  <a:gd name="connsiteY142" fmla="*/ 677953 h 1263650"/>
                  <a:gd name="connsiteX143" fmla="*/ 1192284 w 5392738"/>
                  <a:gd name="connsiteY143" fmla="*/ 677953 h 1263650"/>
                  <a:gd name="connsiteX144" fmla="*/ 1194566 w 5392738"/>
                  <a:gd name="connsiteY144" fmla="*/ 665423 h 1263650"/>
                  <a:gd name="connsiteX145" fmla="*/ 934431 w 5392738"/>
                  <a:gd name="connsiteY145" fmla="*/ 292941 h 1263650"/>
                  <a:gd name="connsiteX146" fmla="*/ 911612 w 5392738"/>
                  <a:gd name="connsiteY146" fmla="*/ 300915 h 1263650"/>
                  <a:gd name="connsiteX147" fmla="*/ 869397 w 5392738"/>
                  <a:gd name="connsiteY147" fmla="*/ 246239 h 1263650"/>
                  <a:gd name="connsiteX148" fmla="*/ 580739 w 5392738"/>
                  <a:gd name="connsiteY148" fmla="*/ 212066 h 1263650"/>
                  <a:gd name="connsiteX149" fmla="*/ 531679 w 5392738"/>
                  <a:gd name="connsiteY149" fmla="*/ 262186 h 1263650"/>
                  <a:gd name="connsiteX150" fmla="*/ 480336 w 5392738"/>
                  <a:gd name="connsiteY150" fmla="*/ 199536 h 1263650"/>
                  <a:gd name="connsiteX151" fmla="*/ 126645 w 5392738"/>
                  <a:gd name="connsiteY151" fmla="*/ 157390 h 1263650"/>
                  <a:gd name="connsiteX152" fmla="*/ 65034 w 5392738"/>
                  <a:gd name="connsiteY152" fmla="*/ 213205 h 1263650"/>
                  <a:gd name="connsiteX153" fmla="*/ 0 w 5392738"/>
                  <a:gd name="connsiteY153" fmla="*/ 130052 h 1263650"/>
                  <a:gd name="connsiteX154" fmla="*/ 65034 w 5392738"/>
                  <a:gd name="connsiteY154" fmla="*/ 61706 h 1263650"/>
                  <a:gd name="connsiteX155" fmla="*/ 5392738 w 5392738"/>
                  <a:gd name="connsiteY155" fmla="*/ 0 h 1263650"/>
                  <a:gd name="connsiteX156" fmla="*/ 5392738 w 5392738"/>
                  <a:gd name="connsiteY156" fmla="*/ 133350 h 1263650"/>
                  <a:gd name="connsiteX157" fmla="*/ 4840288 w 5392738"/>
                  <a:gd name="connsiteY157" fmla="*/ 198438 h 1263650"/>
                  <a:gd name="connsiteX158" fmla="*/ 4840288 w 5392738"/>
                  <a:gd name="connsiteY158" fmla="*/ 82550 h 126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5392738" h="1263650">
                    <a:moveTo>
                      <a:pt x="4840288" y="1079500"/>
                    </a:moveTo>
                    <a:lnTo>
                      <a:pt x="5392738" y="1131888"/>
                    </a:lnTo>
                    <a:lnTo>
                      <a:pt x="5392738" y="1263650"/>
                    </a:lnTo>
                    <a:lnTo>
                      <a:pt x="4840288" y="1195388"/>
                    </a:lnTo>
                    <a:close/>
                    <a:moveTo>
                      <a:pt x="4094163" y="1008063"/>
                    </a:moveTo>
                    <a:lnTo>
                      <a:pt x="4805363" y="1074738"/>
                    </a:lnTo>
                    <a:lnTo>
                      <a:pt x="4805363" y="1190626"/>
                    </a:lnTo>
                    <a:lnTo>
                      <a:pt x="4094163" y="1103313"/>
                    </a:lnTo>
                    <a:close/>
                    <a:moveTo>
                      <a:pt x="3848100" y="985838"/>
                    </a:moveTo>
                    <a:lnTo>
                      <a:pt x="4062413" y="1006476"/>
                    </a:lnTo>
                    <a:lnTo>
                      <a:pt x="4062413" y="1100138"/>
                    </a:lnTo>
                    <a:lnTo>
                      <a:pt x="3848100" y="1073151"/>
                    </a:lnTo>
                    <a:close/>
                    <a:moveTo>
                      <a:pt x="4840288" y="909637"/>
                    </a:moveTo>
                    <a:lnTo>
                      <a:pt x="5392738" y="939800"/>
                    </a:lnTo>
                    <a:lnTo>
                      <a:pt x="5392738" y="1071562"/>
                    </a:lnTo>
                    <a:lnTo>
                      <a:pt x="4840288" y="1027112"/>
                    </a:lnTo>
                    <a:close/>
                    <a:moveTo>
                      <a:pt x="4094163" y="869950"/>
                    </a:moveTo>
                    <a:lnTo>
                      <a:pt x="4805363" y="909638"/>
                    </a:lnTo>
                    <a:lnTo>
                      <a:pt x="4805363" y="1022350"/>
                    </a:lnTo>
                    <a:lnTo>
                      <a:pt x="4094163" y="965200"/>
                    </a:lnTo>
                    <a:close/>
                    <a:moveTo>
                      <a:pt x="3848100" y="857250"/>
                    </a:moveTo>
                    <a:lnTo>
                      <a:pt x="4062413" y="869950"/>
                    </a:lnTo>
                    <a:lnTo>
                      <a:pt x="4062413" y="963613"/>
                    </a:lnTo>
                    <a:lnTo>
                      <a:pt x="3848100" y="946150"/>
                    </a:lnTo>
                    <a:close/>
                    <a:moveTo>
                      <a:pt x="4840288" y="744537"/>
                    </a:moveTo>
                    <a:lnTo>
                      <a:pt x="5392738" y="752475"/>
                    </a:lnTo>
                    <a:lnTo>
                      <a:pt x="5392738" y="884237"/>
                    </a:lnTo>
                    <a:lnTo>
                      <a:pt x="4840288" y="860425"/>
                    </a:lnTo>
                    <a:close/>
                    <a:moveTo>
                      <a:pt x="4094163" y="735012"/>
                    </a:moveTo>
                    <a:lnTo>
                      <a:pt x="4805363" y="744537"/>
                    </a:lnTo>
                    <a:lnTo>
                      <a:pt x="4805363" y="858837"/>
                    </a:lnTo>
                    <a:lnTo>
                      <a:pt x="4094163" y="828675"/>
                    </a:lnTo>
                    <a:close/>
                    <a:moveTo>
                      <a:pt x="3848100" y="731837"/>
                    </a:moveTo>
                    <a:lnTo>
                      <a:pt x="4062413" y="735012"/>
                    </a:lnTo>
                    <a:lnTo>
                      <a:pt x="4062413" y="828675"/>
                    </a:lnTo>
                    <a:lnTo>
                      <a:pt x="3848100" y="820738"/>
                    </a:lnTo>
                    <a:close/>
                    <a:moveTo>
                      <a:pt x="4062413" y="600075"/>
                    </a:moveTo>
                    <a:lnTo>
                      <a:pt x="4062413" y="695325"/>
                    </a:lnTo>
                    <a:lnTo>
                      <a:pt x="3848100" y="695325"/>
                    </a:lnTo>
                    <a:lnTo>
                      <a:pt x="3848100" y="606425"/>
                    </a:lnTo>
                    <a:close/>
                    <a:moveTo>
                      <a:pt x="4805363" y="581025"/>
                    </a:moveTo>
                    <a:lnTo>
                      <a:pt x="4805363" y="695325"/>
                    </a:lnTo>
                    <a:lnTo>
                      <a:pt x="4094163" y="695325"/>
                    </a:lnTo>
                    <a:lnTo>
                      <a:pt x="4094163" y="600075"/>
                    </a:lnTo>
                    <a:close/>
                    <a:moveTo>
                      <a:pt x="5392738" y="565150"/>
                    </a:moveTo>
                    <a:lnTo>
                      <a:pt x="5392738" y="695325"/>
                    </a:lnTo>
                    <a:lnTo>
                      <a:pt x="4840288" y="695325"/>
                    </a:lnTo>
                    <a:lnTo>
                      <a:pt x="4840288" y="579438"/>
                    </a:lnTo>
                    <a:close/>
                    <a:moveTo>
                      <a:pt x="4062413" y="465137"/>
                    </a:moveTo>
                    <a:lnTo>
                      <a:pt x="4062413" y="560388"/>
                    </a:lnTo>
                    <a:lnTo>
                      <a:pt x="3848100" y="568325"/>
                    </a:lnTo>
                    <a:lnTo>
                      <a:pt x="3848100" y="481012"/>
                    </a:lnTo>
                    <a:close/>
                    <a:moveTo>
                      <a:pt x="4805363" y="415925"/>
                    </a:moveTo>
                    <a:lnTo>
                      <a:pt x="4805363" y="531813"/>
                    </a:lnTo>
                    <a:lnTo>
                      <a:pt x="4094163" y="558800"/>
                    </a:lnTo>
                    <a:lnTo>
                      <a:pt x="4094163" y="465138"/>
                    </a:lnTo>
                    <a:close/>
                    <a:moveTo>
                      <a:pt x="2316163" y="385762"/>
                    </a:moveTo>
                    <a:lnTo>
                      <a:pt x="2316163" y="730250"/>
                    </a:lnTo>
                    <a:lnTo>
                      <a:pt x="3051176" y="730250"/>
                    </a:lnTo>
                    <a:lnTo>
                      <a:pt x="3051176" y="385762"/>
                    </a:lnTo>
                    <a:close/>
                    <a:moveTo>
                      <a:pt x="5392738" y="376237"/>
                    </a:moveTo>
                    <a:lnTo>
                      <a:pt x="5392738" y="508000"/>
                    </a:lnTo>
                    <a:lnTo>
                      <a:pt x="4840288" y="530225"/>
                    </a:lnTo>
                    <a:lnTo>
                      <a:pt x="4840288" y="414337"/>
                    </a:lnTo>
                    <a:close/>
                    <a:moveTo>
                      <a:pt x="4062413" y="331787"/>
                    </a:moveTo>
                    <a:lnTo>
                      <a:pt x="4062413" y="425450"/>
                    </a:lnTo>
                    <a:lnTo>
                      <a:pt x="3848100" y="442912"/>
                    </a:lnTo>
                    <a:lnTo>
                      <a:pt x="3848100" y="355600"/>
                    </a:lnTo>
                    <a:close/>
                    <a:moveTo>
                      <a:pt x="4805363" y="252412"/>
                    </a:moveTo>
                    <a:lnTo>
                      <a:pt x="4805363" y="368300"/>
                    </a:lnTo>
                    <a:lnTo>
                      <a:pt x="4094163" y="423862"/>
                    </a:lnTo>
                    <a:lnTo>
                      <a:pt x="4094163" y="328612"/>
                    </a:lnTo>
                    <a:close/>
                    <a:moveTo>
                      <a:pt x="4062413" y="198437"/>
                    </a:moveTo>
                    <a:lnTo>
                      <a:pt x="4062413" y="290512"/>
                    </a:lnTo>
                    <a:lnTo>
                      <a:pt x="3848100" y="317500"/>
                    </a:lnTo>
                    <a:lnTo>
                      <a:pt x="3848100" y="228600"/>
                    </a:lnTo>
                    <a:close/>
                    <a:moveTo>
                      <a:pt x="5392738" y="188912"/>
                    </a:moveTo>
                    <a:lnTo>
                      <a:pt x="5392738" y="320675"/>
                    </a:lnTo>
                    <a:lnTo>
                      <a:pt x="4840288" y="363537"/>
                    </a:lnTo>
                    <a:lnTo>
                      <a:pt x="4840288" y="249237"/>
                    </a:lnTo>
                    <a:close/>
                    <a:moveTo>
                      <a:pt x="1784350" y="144462"/>
                    </a:moveTo>
                    <a:lnTo>
                      <a:pt x="3582988" y="144462"/>
                    </a:lnTo>
                    <a:lnTo>
                      <a:pt x="3074988" y="382587"/>
                    </a:lnTo>
                    <a:lnTo>
                      <a:pt x="3074988" y="735012"/>
                    </a:lnTo>
                    <a:lnTo>
                      <a:pt x="3582988" y="1084262"/>
                    </a:lnTo>
                    <a:lnTo>
                      <a:pt x="1784350" y="1084262"/>
                    </a:lnTo>
                    <a:lnTo>
                      <a:pt x="2290763" y="736600"/>
                    </a:lnTo>
                    <a:lnTo>
                      <a:pt x="2290763" y="382587"/>
                    </a:lnTo>
                    <a:close/>
                    <a:moveTo>
                      <a:pt x="4805363" y="88900"/>
                    </a:moveTo>
                    <a:lnTo>
                      <a:pt x="4805363" y="203200"/>
                    </a:lnTo>
                    <a:lnTo>
                      <a:pt x="4094163" y="288925"/>
                    </a:lnTo>
                    <a:lnTo>
                      <a:pt x="4094163" y="193675"/>
                    </a:lnTo>
                    <a:close/>
                    <a:moveTo>
                      <a:pt x="65034" y="61706"/>
                    </a:moveTo>
                    <a:cubicBezTo>
                      <a:pt x="96980" y="66263"/>
                      <a:pt x="122081" y="97018"/>
                      <a:pt x="126645" y="132330"/>
                    </a:cubicBezTo>
                    <a:cubicBezTo>
                      <a:pt x="126645" y="132330"/>
                      <a:pt x="126645" y="132330"/>
                      <a:pt x="480336" y="175615"/>
                    </a:cubicBezTo>
                    <a:cubicBezTo>
                      <a:pt x="484900" y="143721"/>
                      <a:pt x="505437" y="122078"/>
                      <a:pt x="531679" y="125495"/>
                    </a:cubicBezTo>
                    <a:cubicBezTo>
                      <a:pt x="556779" y="128913"/>
                      <a:pt x="576175" y="156251"/>
                      <a:pt x="580739" y="188145"/>
                    </a:cubicBezTo>
                    <a:cubicBezTo>
                      <a:pt x="580739" y="188145"/>
                      <a:pt x="580739" y="188145"/>
                      <a:pt x="869397" y="222318"/>
                    </a:cubicBezTo>
                    <a:cubicBezTo>
                      <a:pt x="873961" y="194980"/>
                      <a:pt x="889934" y="175615"/>
                      <a:pt x="911612" y="177893"/>
                    </a:cubicBezTo>
                    <a:cubicBezTo>
                      <a:pt x="934431" y="181311"/>
                      <a:pt x="953827" y="210927"/>
                      <a:pt x="953827" y="245100"/>
                    </a:cubicBezTo>
                    <a:cubicBezTo>
                      <a:pt x="953827" y="255351"/>
                      <a:pt x="951545" y="263325"/>
                      <a:pt x="948122" y="272438"/>
                    </a:cubicBezTo>
                    <a:cubicBezTo>
                      <a:pt x="948122" y="272438"/>
                      <a:pt x="948122" y="272438"/>
                      <a:pt x="1208257" y="642641"/>
                    </a:cubicBezTo>
                    <a:cubicBezTo>
                      <a:pt x="1213962" y="636946"/>
                      <a:pt x="1219666" y="633529"/>
                      <a:pt x="1226512" y="633529"/>
                    </a:cubicBezTo>
                    <a:cubicBezTo>
                      <a:pt x="1243626" y="633529"/>
                      <a:pt x="1257317" y="652893"/>
                      <a:pt x="1260740" y="677953"/>
                    </a:cubicBezTo>
                    <a:cubicBezTo>
                      <a:pt x="1260740" y="677953"/>
                      <a:pt x="1260740" y="677953"/>
                      <a:pt x="1452418" y="677953"/>
                    </a:cubicBezTo>
                    <a:cubicBezTo>
                      <a:pt x="1455841" y="655171"/>
                      <a:pt x="1467251" y="638085"/>
                      <a:pt x="1482083" y="638085"/>
                    </a:cubicBezTo>
                    <a:cubicBezTo>
                      <a:pt x="1499197" y="638085"/>
                      <a:pt x="1512888" y="662006"/>
                      <a:pt x="1512888" y="690483"/>
                    </a:cubicBezTo>
                    <a:cubicBezTo>
                      <a:pt x="1512888" y="718960"/>
                      <a:pt x="1499197" y="741742"/>
                      <a:pt x="1482083" y="742881"/>
                    </a:cubicBezTo>
                    <a:cubicBezTo>
                      <a:pt x="1467251" y="742881"/>
                      <a:pt x="1455841" y="725795"/>
                      <a:pt x="1452418" y="701874"/>
                    </a:cubicBezTo>
                    <a:cubicBezTo>
                      <a:pt x="1452418" y="701874"/>
                      <a:pt x="1452418" y="701874"/>
                      <a:pt x="1260740" y="701874"/>
                    </a:cubicBezTo>
                    <a:cubicBezTo>
                      <a:pt x="1257317" y="726934"/>
                      <a:pt x="1243626" y="746298"/>
                      <a:pt x="1226512" y="746298"/>
                    </a:cubicBezTo>
                    <a:cubicBezTo>
                      <a:pt x="1219666" y="746298"/>
                      <a:pt x="1213962" y="742881"/>
                      <a:pt x="1208257" y="738325"/>
                    </a:cubicBezTo>
                    <a:cubicBezTo>
                      <a:pt x="1208257" y="738325"/>
                      <a:pt x="1208257" y="738325"/>
                      <a:pt x="948122" y="1108528"/>
                    </a:cubicBezTo>
                    <a:cubicBezTo>
                      <a:pt x="951545" y="1116502"/>
                      <a:pt x="953827" y="1125615"/>
                      <a:pt x="953827" y="1135867"/>
                    </a:cubicBezTo>
                    <a:cubicBezTo>
                      <a:pt x="953827" y="1168900"/>
                      <a:pt x="934431" y="1199655"/>
                      <a:pt x="911612" y="1201934"/>
                    </a:cubicBezTo>
                    <a:cubicBezTo>
                      <a:pt x="889934" y="1205351"/>
                      <a:pt x="873961" y="1185986"/>
                      <a:pt x="869397" y="1157509"/>
                    </a:cubicBezTo>
                    <a:cubicBezTo>
                      <a:pt x="869397" y="1157509"/>
                      <a:pt x="869397" y="1157509"/>
                      <a:pt x="580739" y="1192821"/>
                    </a:cubicBezTo>
                    <a:cubicBezTo>
                      <a:pt x="576175" y="1224715"/>
                      <a:pt x="556779" y="1250914"/>
                      <a:pt x="531679" y="1254332"/>
                    </a:cubicBezTo>
                    <a:cubicBezTo>
                      <a:pt x="502014" y="1258888"/>
                      <a:pt x="478054" y="1231550"/>
                      <a:pt x="478054" y="1192821"/>
                    </a:cubicBezTo>
                    <a:cubicBezTo>
                      <a:pt x="478054" y="1155231"/>
                      <a:pt x="502014" y="1121058"/>
                      <a:pt x="531679" y="1118780"/>
                    </a:cubicBezTo>
                    <a:cubicBezTo>
                      <a:pt x="556779" y="1116502"/>
                      <a:pt x="576175" y="1138145"/>
                      <a:pt x="580739" y="1168900"/>
                    </a:cubicBezTo>
                    <a:cubicBezTo>
                      <a:pt x="580739" y="1168900"/>
                      <a:pt x="580739" y="1168900"/>
                      <a:pt x="869397" y="1133588"/>
                    </a:cubicBezTo>
                    <a:cubicBezTo>
                      <a:pt x="873961" y="1105111"/>
                      <a:pt x="889934" y="1081190"/>
                      <a:pt x="911612" y="1078912"/>
                    </a:cubicBezTo>
                    <a:cubicBezTo>
                      <a:pt x="919599" y="1077773"/>
                      <a:pt x="927585" y="1082329"/>
                      <a:pt x="934431" y="1086886"/>
                    </a:cubicBezTo>
                    <a:cubicBezTo>
                      <a:pt x="934431" y="1086886"/>
                      <a:pt x="934431" y="1086886"/>
                      <a:pt x="1194566" y="715543"/>
                    </a:cubicBezTo>
                    <a:cubicBezTo>
                      <a:pt x="1193425" y="710987"/>
                      <a:pt x="1192284" y="706430"/>
                      <a:pt x="1192284" y="701874"/>
                    </a:cubicBezTo>
                    <a:cubicBezTo>
                      <a:pt x="1192284" y="701874"/>
                      <a:pt x="1192284" y="701874"/>
                      <a:pt x="951545" y="701874"/>
                    </a:cubicBezTo>
                    <a:cubicBezTo>
                      <a:pt x="948122" y="730351"/>
                      <a:pt x="932149" y="751994"/>
                      <a:pt x="911612" y="751994"/>
                    </a:cubicBezTo>
                    <a:cubicBezTo>
                      <a:pt x="889934" y="751994"/>
                      <a:pt x="873961" y="730351"/>
                      <a:pt x="869397" y="701874"/>
                    </a:cubicBezTo>
                    <a:cubicBezTo>
                      <a:pt x="869397" y="701874"/>
                      <a:pt x="869397" y="701874"/>
                      <a:pt x="580739" y="701874"/>
                    </a:cubicBezTo>
                    <a:cubicBezTo>
                      <a:pt x="576175" y="733768"/>
                      <a:pt x="556779" y="757689"/>
                      <a:pt x="531679" y="757689"/>
                    </a:cubicBezTo>
                    <a:cubicBezTo>
                      <a:pt x="505437" y="758828"/>
                      <a:pt x="484900" y="733768"/>
                      <a:pt x="480336" y="701874"/>
                    </a:cubicBezTo>
                    <a:cubicBezTo>
                      <a:pt x="480336" y="701874"/>
                      <a:pt x="480336" y="701874"/>
                      <a:pt x="126645" y="701874"/>
                    </a:cubicBezTo>
                    <a:cubicBezTo>
                      <a:pt x="122081" y="737186"/>
                      <a:pt x="96980" y="765663"/>
                      <a:pt x="65034" y="765663"/>
                    </a:cubicBezTo>
                    <a:cubicBezTo>
                      <a:pt x="29665" y="766802"/>
                      <a:pt x="0" y="732629"/>
                      <a:pt x="0" y="690483"/>
                    </a:cubicBezTo>
                    <a:cubicBezTo>
                      <a:pt x="0" y="648337"/>
                      <a:pt x="29665" y="614164"/>
                      <a:pt x="65034" y="614164"/>
                    </a:cubicBezTo>
                    <a:cubicBezTo>
                      <a:pt x="96980" y="615303"/>
                      <a:pt x="122081" y="642641"/>
                      <a:pt x="126645" y="677953"/>
                    </a:cubicBezTo>
                    <a:cubicBezTo>
                      <a:pt x="126645" y="677953"/>
                      <a:pt x="126645" y="677953"/>
                      <a:pt x="480336" y="677953"/>
                    </a:cubicBezTo>
                    <a:cubicBezTo>
                      <a:pt x="484900" y="646059"/>
                      <a:pt x="505437" y="622138"/>
                      <a:pt x="531679" y="622138"/>
                    </a:cubicBezTo>
                    <a:cubicBezTo>
                      <a:pt x="556779" y="622138"/>
                      <a:pt x="576175" y="647198"/>
                      <a:pt x="580739" y="677953"/>
                    </a:cubicBezTo>
                    <a:cubicBezTo>
                      <a:pt x="580739" y="677953"/>
                      <a:pt x="580739" y="677953"/>
                      <a:pt x="869397" y="677953"/>
                    </a:cubicBezTo>
                    <a:cubicBezTo>
                      <a:pt x="873961" y="649476"/>
                      <a:pt x="889934" y="627833"/>
                      <a:pt x="911612" y="628972"/>
                    </a:cubicBezTo>
                    <a:cubicBezTo>
                      <a:pt x="932149" y="628972"/>
                      <a:pt x="948122" y="650615"/>
                      <a:pt x="951545" y="677953"/>
                    </a:cubicBezTo>
                    <a:cubicBezTo>
                      <a:pt x="951545" y="677953"/>
                      <a:pt x="951545" y="677953"/>
                      <a:pt x="1192284" y="677953"/>
                    </a:cubicBezTo>
                    <a:cubicBezTo>
                      <a:pt x="1192284" y="673397"/>
                      <a:pt x="1193425" y="668840"/>
                      <a:pt x="1194566" y="665423"/>
                    </a:cubicBezTo>
                    <a:cubicBezTo>
                      <a:pt x="1194566" y="665423"/>
                      <a:pt x="1194566" y="665423"/>
                      <a:pt x="934431" y="292941"/>
                    </a:cubicBezTo>
                    <a:cubicBezTo>
                      <a:pt x="927585" y="298637"/>
                      <a:pt x="919599" y="302054"/>
                      <a:pt x="911612" y="300915"/>
                    </a:cubicBezTo>
                    <a:cubicBezTo>
                      <a:pt x="889934" y="299776"/>
                      <a:pt x="873961" y="275855"/>
                      <a:pt x="869397" y="246239"/>
                    </a:cubicBezTo>
                    <a:cubicBezTo>
                      <a:pt x="869397" y="246239"/>
                      <a:pt x="869397" y="246239"/>
                      <a:pt x="580739" y="212066"/>
                    </a:cubicBezTo>
                    <a:cubicBezTo>
                      <a:pt x="576175" y="242821"/>
                      <a:pt x="556779" y="264464"/>
                      <a:pt x="531679" y="262186"/>
                    </a:cubicBezTo>
                    <a:cubicBezTo>
                      <a:pt x="505437" y="258769"/>
                      <a:pt x="484900" y="232570"/>
                      <a:pt x="480336" y="199536"/>
                    </a:cubicBezTo>
                    <a:cubicBezTo>
                      <a:pt x="480336" y="199536"/>
                      <a:pt x="480336" y="199536"/>
                      <a:pt x="126645" y="157390"/>
                    </a:cubicBezTo>
                    <a:cubicBezTo>
                      <a:pt x="122081" y="191562"/>
                      <a:pt x="96980" y="216622"/>
                      <a:pt x="65034" y="213205"/>
                    </a:cubicBezTo>
                    <a:cubicBezTo>
                      <a:pt x="29665" y="209788"/>
                      <a:pt x="0" y="172198"/>
                      <a:pt x="0" y="130052"/>
                    </a:cubicBezTo>
                    <a:cubicBezTo>
                      <a:pt x="0" y="86766"/>
                      <a:pt x="29665" y="57150"/>
                      <a:pt x="65034" y="61706"/>
                    </a:cubicBezTo>
                    <a:close/>
                    <a:moveTo>
                      <a:pt x="5392738" y="0"/>
                    </a:moveTo>
                    <a:lnTo>
                      <a:pt x="5392738" y="133350"/>
                    </a:lnTo>
                    <a:lnTo>
                      <a:pt x="4840288" y="198438"/>
                    </a:lnTo>
                    <a:lnTo>
                      <a:pt x="4840288" y="8255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grpSp>
        <p:cxnSp>
          <p:nvCxnSpPr>
            <p:cNvPr id="130" name="カギ線コネクタ 129"/>
            <p:cNvCxnSpPr>
              <a:stCxn id="3" idx="3"/>
              <a:endCxn id="132" idx="2"/>
            </p:cNvCxnSpPr>
            <p:nvPr/>
          </p:nvCxnSpPr>
          <p:spPr bwMode="auto">
            <a:xfrm flipV="1">
              <a:off x="6732000" y="3584788"/>
              <a:ext cx="1247096" cy="927989"/>
            </a:xfrm>
            <a:prstGeom prst="bentConnector2">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nvGrpSpPr>
            <p:cNvPr id="5" name="グループ化 4"/>
            <p:cNvGrpSpPr/>
            <p:nvPr/>
          </p:nvGrpSpPr>
          <p:grpSpPr>
            <a:xfrm>
              <a:off x="2412000" y="1341206"/>
              <a:ext cx="4320000" cy="3472820"/>
              <a:chOff x="2490651" y="1341206"/>
              <a:chExt cx="4320000" cy="3472820"/>
            </a:xfrm>
          </p:grpSpPr>
          <p:sp>
            <p:nvSpPr>
              <p:cNvPr id="3" name="正方形/長方形 2"/>
              <p:cNvSpPr/>
              <p:nvPr/>
            </p:nvSpPr>
            <p:spPr bwMode="auto">
              <a:xfrm>
                <a:off x="2490651" y="4211528"/>
                <a:ext cx="4320000" cy="602498"/>
              </a:xfrm>
              <a:prstGeom prst="rect">
                <a:avLst/>
              </a:prstGeom>
              <a:solidFill>
                <a:schemeClr val="accent6"/>
              </a:solidFill>
              <a:ln>
                <a:no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sp>
            <p:nvSpPr>
              <p:cNvPr id="4" name="円柱 3"/>
              <p:cNvSpPr/>
              <p:nvPr/>
            </p:nvSpPr>
            <p:spPr bwMode="auto">
              <a:xfrm>
                <a:off x="2490651" y="1341206"/>
                <a:ext cx="4320000" cy="2735494"/>
              </a:xfrm>
              <a:prstGeom prst="can">
                <a:avLst>
                  <a:gd name="adj" fmla="val 10730"/>
                </a:avLst>
              </a:prstGeom>
              <a:solidFill>
                <a:schemeClr val="accent6">
                  <a:lumMod val="25000"/>
                  <a:lumOff val="75000"/>
                </a:schemeClr>
              </a:solidFill>
              <a:ln w="3810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cxnSp>
          <p:nvCxnSpPr>
            <p:cNvPr id="110" name="直線矢印コネクタ 109"/>
            <p:cNvCxnSpPr/>
            <p:nvPr/>
          </p:nvCxnSpPr>
          <p:spPr bwMode="auto">
            <a:xfrm>
              <a:off x="3602355" y="3942502"/>
              <a:ext cx="0" cy="468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12" name="直線矢印コネクタ 111"/>
            <p:cNvCxnSpPr/>
            <p:nvPr/>
          </p:nvCxnSpPr>
          <p:spPr bwMode="auto">
            <a:xfrm>
              <a:off x="5528068" y="3942502"/>
              <a:ext cx="0" cy="468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sp>
          <p:nvSpPr>
            <p:cNvPr id="8" name="円柱 7"/>
            <p:cNvSpPr/>
            <p:nvPr/>
          </p:nvSpPr>
          <p:spPr bwMode="auto">
            <a:xfrm>
              <a:off x="2893392" y="3042503"/>
              <a:ext cx="1440000" cy="900000"/>
            </a:xfrm>
            <a:prstGeom prst="can">
              <a:avLst>
                <a:gd name="adj" fmla="val 22863"/>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作業順序</a:t>
              </a:r>
              <a:r>
                <a:rPr kumimoji="1" lang="en-US" altLang="ja-JP" b="1" dirty="0" smtClean="0">
                  <a:solidFill>
                    <a:srgbClr val="002B62"/>
                  </a:solidFill>
                  <a:latin typeface="+mj-ea"/>
                  <a:ea typeface="+mj-ea"/>
                </a:rPr>
                <a:t/>
              </a:r>
              <a:br>
                <a:rPr kumimoji="1" lang="en-US" altLang="ja-JP" b="1" dirty="0" smtClean="0">
                  <a:solidFill>
                    <a:srgbClr val="002B62"/>
                  </a:solidFill>
                  <a:latin typeface="+mj-ea"/>
                  <a:ea typeface="+mj-ea"/>
                </a:rPr>
              </a:br>
              <a:r>
                <a:rPr kumimoji="1" lang="en-US" altLang="ja-JP" b="1" dirty="0" smtClean="0">
                  <a:solidFill>
                    <a:srgbClr val="002B62"/>
                  </a:solidFill>
                  <a:latin typeface="+mj-ea"/>
                  <a:ea typeface="+mj-ea"/>
                </a:rPr>
                <a:t>(</a:t>
              </a:r>
              <a:r>
                <a:rPr kumimoji="1" lang="ja-JP" altLang="en-US" b="1" dirty="0" smtClean="0">
                  <a:solidFill>
                    <a:srgbClr val="002B62"/>
                  </a:solidFill>
                  <a:latin typeface="+mj-ea"/>
                  <a:ea typeface="+mj-ea"/>
                </a:rPr>
                <a:t>更改</a:t>
              </a:r>
              <a:r>
                <a:rPr kumimoji="1" lang="en-US" altLang="ja-JP" b="1" dirty="0" smtClean="0">
                  <a:solidFill>
                    <a:srgbClr val="002B62"/>
                  </a:solidFill>
                  <a:latin typeface="+mj-ea"/>
                  <a:ea typeface="+mj-ea"/>
                </a:rPr>
                <a:t>)</a:t>
              </a:r>
              <a:endParaRPr kumimoji="1" lang="ja-JP" altLang="en-US" b="1" dirty="0">
                <a:solidFill>
                  <a:srgbClr val="002B62"/>
                </a:solidFill>
                <a:latin typeface="+mj-ea"/>
                <a:ea typeface="+mj-ea"/>
              </a:endParaRPr>
            </a:p>
          </p:txBody>
        </p:sp>
        <p:sp>
          <p:nvSpPr>
            <p:cNvPr id="9" name="円柱 8"/>
            <p:cNvSpPr/>
            <p:nvPr/>
          </p:nvSpPr>
          <p:spPr bwMode="auto">
            <a:xfrm>
              <a:off x="4810608" y="3042503"/>
              <a:ext cx="1440000" cy="900000"/>
            </a:xfrm>
            <a:prstGeom prst="can">
              <a:avLst>
                <a:gd name="adj" fmla="val 22863"/>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作業順序</a:t>
              </a:r>
              <a:r>
                <a:rPr kumimoji="1" lang="en-US" altLang="ja-JP" b="1" dirty="0" smtClean="0">
                  <a:solidFill>
                    <a:srgbClr val="002B62"/>
                  </a:solidFill>
                  <a:latin typeface="+mj-ea"/>
                  <a:ea typeface="+mj-ea"/>
                </a:rPr>
                <a:t/>
              </a:r>
              <a:br>
                <a:rPr kumimoji="1" lang="en-US" altLang="ja-JP" b="1" dirty="0" smtClean="0">
                  <a:solidFill>
                    <a:srgbClr val="002B62"/>
                  </a:solidFill>
                  <a:latin typeface="+mj-ea"/>
                  <a:ea typeface="+mj-ea"/>
                </a:rPr>
              </a:br>
              <a:r>
                <a:rPr kumimoji="1" lang="en-US" altLang="ja-JP" b="1" dirty="0" smtClean="0">
                  <a:solidFill>
                    <a:srgbClr val="002B62"/>
                  </a:solidFill>
                  <a:latin typeface="+mj-ea"/>
                  <a:ea typeface="+mj-ea"/>
                </a:rPr>
                <a:t>(</a:t>
              </a:r>
              <a:r>
                <a:rPr lang="ja-JP" altLang="en-US" b="1" dirty="0" smtClean="0">
                  <a:solidFill>
                    <a:srgbClr val="002B62"/>
                  </a:solidFill>
                  <a:latin typeface="+mj-ea"/>
                  <a:ea typeface="+mj-ea"/>
                </a:rPr>
                <a:t>運用</a:t>
              </a:r>
              <a:r>
                <a:rPr kumimoji="1" lang="en-US" altLang="ja-JP" b="1" dirty="0" smtClean="0">
                  <a:solidFill>
                    <a:srgbClr val="002B62"/>
                  </a:solidFill>
                  <a:latin typeface="+mj-ea"/>
                  <a:ea typeface="+mj-ea"/>
                </a:rPr>
                <a:t>)</a:t>
              </a:r>
              <a:endParaRPr kumimoji="1" lang="ja-JP" altLang="en-US" b="1" dirty="0">
                <a:solidFill>
                  <a:srgbClr val="002B62"/>
                </a:solidFill>
                <a:latin typeface="+mj-ea"/>
                <a:ea typeface="+mj-ea"/>
              </a:endParaRPr>
            </a:p>
          </p:txBody>
        </p:sp>
        <p:grpSp>
          <p:nvGrpSpPr>
            <p:cNvPr id="28" name="グループ化 27"/>
            <p:cNvGrpSpPr>
              <a:grpSpLocks noChangeAspect="1"/>
            </p:cNvGrpSpPr>
            <p:nvPr/>
          </p:nvGrpSpPr>
          <p:grpSpPr>
            <a:xfrm>
              <a:off x="1117597" y="1450910"/>
              <a:ext cx="447655" cy="484298"/>
              <a:chOff x="4410016" y="1977362"/>
              <a:chExt cx="3862142" cy="4178276"/>
            </a:xfrm>
            <a:solidFill>
              <a:schemeClr val="accent6"/>
            </a:solidFill>
          </p:grpSpPr>
          <p:sp>
            <p:nvSpPr>
              <p:cNvPr id="29" name="Freeform 17"/>
              <p:cNvSpPr>
                <a:spLocks/>
              </p:cNvSpPr>
              <p:nvPr/>
            </p:nvSpPr>
            <p:spPr bwMode="auto">
              <a:xfrm>
                <a:off x="4410016" y="1977362"/>
                <a:ext cx="3862142" cy="3705205"/>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0" name="Freeform 19"/>
              <p:cNvSpPr>
                <a:spLocks/>
              </p:cNvSpPr>
              <p:nvPr/>
            </p:nvSpPr>
            <p:spPr bwMode="auto">
              <a:xfrm>
                <a:off x="6043115" y="2339139"/>
                <a:ext cx="782988" cy="708170"/>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1" name="Freeform 21"/>
              <p:cNvSpPr>
                <a:spLocks/>
              </p:cNvSpPr>
              <p:nvPr/>
            </p:nvSpPr>
            <p:spPr bwMode="auto">
              <a:xfrm>
                <a:off x="6957517" y="3625161"/>
                <a:ext cx="296864" cy="428622"/>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2" name="Freeform 22"/>
              <p:cNvSpPr>
                <a:spLocks/>
              </p:cNvSpPr>
              <p:nvPr/>
            </p:nvSpPr>
            <p:spPr bwMode="auto">
              <a:xfrm>
                <a:off x="4869956" y="2215463"/>
                <a:ext cx="2138368"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34" name="テキスト ボックス 33"/>
            <p:cNvSpPr txBox="1"/>
            <p:nvPr/>
          </p:nvSpPr>
          <p:spPr>
            <a:xfrm>
              <a:off x="1235832" y="1860510"/>
              <a:ext cx="675186" cy="307777"/>
            </a:xfrm>
            <a:prstGeom prst="rect">
              <a:avLst/>
            </a:prstGeom>
            <a:noFill/>
            <a:effectLst/>
          </p:spPr>
          <p:txBody>
            <a:bodyPr wrap="none" rtlCol="0">
              <a:spAutoFit/>
            </a:bodyPr>
            <a:lstStyle/>
            <a:p>
              <a:pPr algn="ctr"/>
              <a:r>
                <a:rPr kumimoji="1" lang="en-US" altLang="ja-JP" sz="1400" b="1" dirty="0" smtClean="0">
                  <a:solidFill>
                    <a:srgbClr val="002B62"/>
                  </a:solidFill>
                  <a:effectLst>
                    <a:glow rad="127000">
                      <a:schemeClr val="bg1"/>
                    </a:glow>
                  </a:effectLst>
                </a:rPr>
                <a:t>B</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41" name="グループ化 40"/>
            <p:cNvGrpSpPr>
              <a:grpSpLocks noChangeAspect="1"/>
            </p:cNvGrpSpPr>
            <p:nvPr/>
          </p:nvGrpSpPr>
          <p:grpSpPr>
            <a:xfrm>
              <a:off x="1267243" y="2238219"/>
              <a:ext cx="447655" cy="484298"/>
              <a:chOff x="4601760" y="1922578"/>
              <a:chExt cx="3862142" cy="4178276"/>
            </a:xfrm>
            <a:solidFill>
              <a:schemeClr val="accent6"/>
            </a:solidFill>
          </p:grpSpPr>
          <p:sp>
            <p:nvSpPr>
              <p:cNvPr id="42" name="Freeform 17"/>
              <p:cNvSpPr>
                <a:spLocks/>
              </p:cNvSpPr>
              <p:nvPr/>
            </p:nvSpPr>
            <p:spPr bwMode="auto">
              <a:xfrm>
                <a:off x="4601760" y="1922578"/>
                <a:ext cx="3862142" cy="3705205"/>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3" name="Freeform 19"/>
              <p:cNvSpPr>
                <a:spLocks/>
              </p:cNvSpPr>
              <p:nvPr/>
            </p:nvSpPr>
            <p:spPr bwMode="auto">
              <a:xfrm>
                <a:off x="6234859" y="2284355"/>
                <a:ext cx="782988" cy="708170"/>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4" name="Freeform 21"/>
              <p:cNvSpPr>
                <a:spLocks/>
              </p:cNvSpPr>
              <p:nvPr/>
            </p:nvSpPr>
            <p:spPr bwMode="auto">
              <a:xfrm>
                <a:off x="7176654" y="3570385"/>
                <a:ext cx="296864" cy="428622"/>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5" name="Freeform 22"/>
              <p:cNvSpPr>
                <a:spLocks/>
              </p:cNvSpPr>
              <p:nvPr/>
            </p:nvSpPr>
            <p:spPr bwMode="auto">
              <a:xfrm>
                <a:off x="5061700" y="2160679"/>
                <a:ext cx="2138368"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46" name="テキスト ボックス 45"/>
            <p:cNvSpPr txBox="1"/>
            <p:nvPr/>
          </p:nvSpPr>
          <p:spPr>
            <a:xfrm>
              <a:off x="692522" y="2549052"/>
              <a:ext cx="667170" cy="307777"/>
            </a:xfrm>
            <a:prstGeom prst="rect">
              <a:avLst/>
            </a:prstGeom>
            <a:noFill/>
            <a:effectLst/>
          </p:spPr>
          <p:txBody>
            <a:bodyPr wrap="none" rtlCol="0">
              <a:spAutoFit/>
            </a:bodyPr>
            <a:lstStyle/>
            <a:p>
              <a:pPr algn="ctr"/>
              <a:r>
                <a:rPr lang="en-US" altLang="ja-JP" sz="1400" b="1" dirty="0">
                  <a:solidFill>
                    <a:srgbClr val="002B62"/>
                  </a:solidFill>
                  <a:effectLst>
                    <a:glow rad="127000">
                      <a:schemeClr val="bg1"/>
                    </a:glow>
                  </a:effectLst>
                </a:rPr>
                <a:t>C</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47" name="グループ化 46"/>
            <p:cNvGrpSpPr>
              <a:grpSpLocks noChangeAspect="1"/>
            </p:cNvGrpSpPr>
            <p:nvPr/>
          </p:nvGrpSpPr>
          <p:grpSpPr>
            <a:xfrm>
              <a:off x="439889" y="1715099"/>
              <a:ext cx="447655" cy="484298"/>
              <a:chOff x="4766112" y="1593874"/>
              <a:chExt cx="3862142" cy="4178276"/>
            </a:xfrm>
            <a:solidFill>
              <a:schemeClr val="accent6"/>
            </a:solidFill>
          </p:grpSpPr>
          <p:sp>
            <p:nvSpPr>
              <p:cNvPr id="48"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9"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0"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1"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52" name="テキスト ボックス 51"/>
            <p:cNvSpPr txBox="1"/>
            <p:nvPr/>
          </p:nvSpPr>
          <p:spPr>
            <a:xfrm>
              <a:off x="313125" y="2156532"/>
              <a:ext cx="676788" cy="307777"/>
            </a:xfrm>
            <a:prstGeom prst="rect">
              <a:avLst/>
            </a:prstGeom>
            <a:noFill/>
            <a:effectLst/>
          </p:spPr>
          <p:txBody>
            <a:bodyPr wrap="none" rtlCol="0">
              <a:spAutoFit/>
            </a:bodyPr>
            <a:lstStyle/>
            <a:p>
              <a:pPr algn="ctr"/>
              <a:r>
                <a:rPr lang="en-US" altLang="ja-JP" sz="1400" b="1" dirty="0" smtClean="0">
                  <a:solidFill>
                    <a:srgbClr val="002B62"/>
                  </a:solidFill>
                  <a:effectLst>
                    <a:glow rad="127000">
                      <a:schemeClr val="bg1"/>
                    </a:glow>
                  </a:effectLst>
                </a:rPr>
                <a:t>A</a:t>
              </a:r>
              <a:r>
                <a:rPr kumimoji="1" lang="ja-JP" altLang="en-US" sz="1400" b="1" dirty="0" smtClean="0">
                  <a:solidFill>
                    <a:srgbClr val="002B62"/>
                  </a:solidFill>
                  <a:effectLst>
                    <a:glow rad="127000">
                      <a:schemeClr val="bg1"/>
                    </a:glow>
                  </a:effectLst>
                </a:rPr>
                <a:t>担当</a:t>
              </a:r>
              <a:endParaRPr kumimoji="1" lang="ja-JP" altLang="en-US" sz="1400" b="1" dirty="0">
                <a:solidFill>
                  <a:srgbClr val="002B62"/>
                </a:solidFill>
                <a:effectLst>
                  <a:glow rad="127000">
                    <a:schemeClr val="bg1"/>
                  </a:glow>
                </a:effectLst>
              </a:endParaRPr>
            </a:p>
          </p:txBody>
        </p:sp>
        <p:grpSp>
          <p:nvGrpSpPr>
            <p:cNvPr id="113" name="グループ化 112"/>
            <p:cNvGrpSpPr/>
            <p:nvPr/>
          </p:nvGrpSpPr>
          <p:grpSpPr>
            <a:xfrm>
              <a:off x="179513" y="1353017"/>
              <a:ext cx="2076048" cy="1749154"/>
              <a:chOff x="179513" y="1353017"/>
              <a:chExt cx="2076048" cy="1749154"/>
            </a:xfrm>
          </p:grpSpPr>
          <p:sp>
            <p:nvSpPr>
              <p:cNvPr id="27" name="角丸四角形 26"/>
              <p:cNvSpPr/>
              <p:nvPr/>
            </p:nvSpPr>
            <p:spPr bwMode="auto">
              <a:xfrm>
                <a:off x="179513" y="1353017"/>
                <a:ext cx="2076048" cy="1632197"/>
              </a:xfrm>
              <a:prstGeom prst="roundRect">
                <a:avLst/>
              </a:prstGeom>
              <a:noFill/>
              <a:ln w="19050">
                <a:solidFill>
                  <a:schemeClr val="accent6"/>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53" name="テキスト ボックス 52"/>
              <p:cNvSpPr txBox="1"/>
              <p:nvPr/>
            </p:nvSpPr>
            <p:spPr>
              <a:xfrm>
                <a:off x="796465" y="2917505"/>
                <a:ext cx="842145" cy="184666"/>
              </a:xfrm>
              <a:prstGeom prst="rect">
                <a:avLst/>
              </a:prstGeom>
              <a:solidFill>
                <a:schemeClr val="bg1"/>
              </a:solidFill>
            </p:spPr>
            <p:txBody>
              <a:bodyPr wrap="none" lIns="36000" tIns="0" rIns="36000" bIns="0" rtlCol="0">
                <a:spAutoFit/>
              </a:bodyPr>
              <a:lstStyle/>
              <a:p>
                <a:pPr algn="ctr"/>
                <a:r>
                  <a:rPr kumimoji="1" lang="ja-JP" altLang="en-US" sz="1200" b="1" dirty="0" smtClean="0">
                    <a:solidFill>
                      <a:srgbClr val="002B62"/>
                    </a:solidFill>
                  </a:rPr>
                  <a:t>設計チーム</a:t>
                </a:r>
                <a:endParaRPr kumimoji="1" lang="ja-JP" altLang="en-US" sz="1200" b="1" dirty="0">
                  <a:solidFill>
                    <a:srgbClr val="002B62"/>
                  </a:solidFill>
                </a:endParaRPr>
              </a:p>
            </p:txBody>
          </p:sp>
        </p:grpSp>
        <p:grpSp>
          <p:nvGrpSpPr>
            <p:cNvPr id="114" name="グループ化 113"/>
            <p:cNvGrpSpPr/>
            <p:nvPr/>
          </p:nvGrpSpPr>
          <p:grpSpPr>
            <a:xfrm>
              <a:off x="855900" y="3336695"/>
              <a:ext cx="723275" cy="661618"/>
              <a:chOff x="864047" y="3336695"/>
              <a:chExt cx="723275" cy="661618"/>
            </a:xfrm>
          </p:grpSpPr>
          <p:grpSp>
            <p:nvGrpSpPr>
              <p:cNvPr id="80" name="グループ化 79">
                <a:extLst>
                  <a:ext uri="{FF2B5EF4-FFF2-40B4-BE49-F238E27FC236}">
                    <a16:creationId xmlns:a16="http://schemas.microsoft.com/office/drawing/2014/main" id="{0354CE80-49FB-4388-83BA-94DF9E40A5E8}"/>
                  </a:ext>
                </a:extLst>
              </p:cNvPr>
              <p:cNvGrpSpPr>
                <a:grpSpLocks noChangeAspect="1"/>
              </p:cNvGrpSpPr>
              <p:nvPr/>
            </p:nvGrpSpPr>
            <p:grpSpPr bwMode="gray">
              <a:xfrm>
                <a:off x="987892" y="3336695"/>
                <a:ext cx="475584" cy="334060"/>
                <a:chOff x="-1828973" y="2716213"/>
                <a:chExt cx="2020481" cy="1419225"/>
              </a:xfrm>
            </p:grpSpPr>
            <p:sp>
              <p:nvSpPr>
                <p:cNvPr id="81"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002B6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sp>
              <p:nvSpPr>
                <p:cNvPr id="82"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grpSp>
          <p:sp>
            <p:nvSpPr>
              <p:cNvPr id="83" name="テキスト ボックス 82"/>
              <p:cNvSpPr txBox="1"/>
              <p:nvPr/>
            </p:nvSpPr>
            <p:spPr>
              <a:xfrm>
                <a:off x="864047" y="3690536"/>
                <a:ext cx="723275" cy="307777"/>
              </a:xfrm>
              <a:prstGeom prst="rect">
                <a:avLst/>
              </a:prstGeom>
              <a:noFill/>
              <a:effectLst/>
            </p:spPr>
            <p:txBody>
              <a:bodyPr wrap="none" rtlCol="0">
                <a:spAutoFit/>
              </a:bodyPr>
              <a:lstStyle/>
              <a:p>
                <a:pPr algn="ctr"/>
                <a:r>
                  <a:rPr lang="ja-JP" altLang="en-US" sz="1400" b="1" dirty="0">
                    <a:solidFill>
                      <a:srgbClr val="002B62"/>
                    </a:solidFill>
                    <a:effectLst>
                      <a:glow rad="127000">
                        <a:schemeClr val="bg1"/>
                      </a:glow>
                    </a:effectLst>
                  </a:rPr>
                  <a:t>作</a:t>
                </a:r>
                <a:r>
                  <a:rPr lang="ja-JP" altLang="en-US" sz="1400" b="1" dirty="0" smtClean="0">
                    <a:solidFill>
                      <a:srgbClr val="002B62"/>
                    </a:solidFill>
                    <a:effectLst>
                      <a:glow rad="127000">
                        <a:schemeClr val="bg1"/>
                      </a:glow>
                    </a:effectLst>
                  </a:rPr>
                  <a:t>業者</a:t>
                </a:r>
                <a:endParaRPr kumimoji="1" lang="ja-JP" altLang="en-US" sz="1400" b="1" dirty="0">
                  <a:solidFill>
                    <a:srgbClr val="002B62"/>
                  </a:solidFill>
                  <a:effectLst>
                    <a:glow rad="127000">
                      <a:schemeClr val="bg1"/>
                    </a:glow>
                  </a:effectLst>
                </a:endParaRPr>
              </a:p>
            </p:txBody>
          </p:sp>
        </p:grpSp>
        <p:cxnSp>
          <p:nvCxnSpPr>
            <p:cNvPr id="84" name="直線矢印コネクタ 83"/>
            <p:cNvCxnSpPr/>
            <p:nvPr/>
          </p:nvCxnSpPr>
          <p:spPr bwMode="auto">
            <a:xfrm>
              <a:off x="1566338" y="3511553"/>
              <a:ext cx="1488979"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sp>
          <p:nvSpPr>
            <p:cNvPr id="96" name="正方形/長方形 95"/>
            <p:cNvSpPr/>
            <p:nvPr/>
          </p:nvSpPr>
          <p:spPr bwMode="auto">
            <a:xfrm>
              <a:off x="2783392" y="1862654"/>
              <a:ext cx="3550733" cy="1104631"/>
            </a:xfrm>
            <a:prstGeom prst="rect">
              <a:avLst/>
            </a:prstGeom>
            <a:noFill/>
            <a:ln w="38100">
              <a:solidFill>
                <a:schemeClr val="accent6"/>
              </a:solidFill>
              <a:prstDash val="sysDot"/>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cxnSp>
          <p:nvCxnSpPr>
            <p:cNvPr id="12" name="直線矢印コネクタ 11"/>
            <p:cNvCxnSpPr/>
            <p:nvPr/>
          </p:nvCxnSpPr>
          <p:spPr bwMode="auto">
            <a:xfrm>
              <a:off x="3602355" y="2867416"/>
              <a:ext cx="0" cy="318697"/>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6" name="直線矢印コネクタ 15"/>
            <p:cNvCxnSpPr/>
            <p:nvPr/>
          </p:nvCxnSpPr>
          <p:spPr bwMode="auto">
            <a:xfrm flipH="1">
              <a:off x="3705226" y="2847975"/>
              <a:ext cx="1438274" cy="300038"/>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20" name="直線矢印コネクタ 19"/>
            <p:cNvCxnSpPr/>
            <p:nvPr/>
          </p:nvCxnSpPr>
          <p:spPr bwMode="auto">
            <a:xfrm>
              <a:off x="4012420" y="2845926"/>
              <a:ext cx="1438274" cy="300038"/>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21" name="直線矢印コネクタ 20"/>
            <p:cNvCxnSpPr/>
            <p:nvPr/>
          </p:nvCxnSpPr>
          <p:spPr bwMode="auto">
            <a:xfrm>
              <a:off x="5528068" y="2867416"/>
              <a:ext cx="0" cy="318697"/>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sp>
          <p:nvSpPr>
            <p:cNvPr id="7" name="円柱 6"/>
            <p:cNvSpPr/>
            <p:nvPr/>
          </p:nvSpPr>
          <p:spPr bwMode="auto">
            <a:xfrm>
              <a:off x="2893392" y="1962653"/>
              <a:ext cx="1440000" cy="900000"/>
            </a:xfrm>
            <a:prstGeom prst="can">
              <a:avLst>
                <a:gd name="adj" fmla="val 22863"/>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パラメータ</a:t>
              </a:r>
              <a:r>
                <a:rPr kumimoji="1" lang="en-US" altLang="ja-JP" b="1" dirty="0" smtClean="0">
                  <a:solidFill>
                    <a:srgbClr val="002B62"/>
                  </a:solidFill>
                  <a:latin typeface="+mj-ea"/>
                  <a:ea typeface="+mj-ea"/>
                </a:rPr>
                <a:t/>
              </a:r>
              <a:br>
                <a:rPr kumimoji="1" lang="en-US" altLang="ja-JP" b="1" dirty="0" smtClean="0">
                  <a:solidFill>
                    <a:srgbClr val="002B62"/>
                  </a:solidFill>
                  <a:latin typeface="+mj-ea"/>
                  <a:ea typeface="+mj-ea"/>
                </a:rPr>
              </a:br>
              <a:r>
                <a:rPr kumimoji="1" lang="en-US" altLang="ja-JP" b="1" dirty="0" smtClean="0">
                  <a:solidFill>
                    <a:srgbClr val="002B62"/>
                  </a:solidFill>
                  <a:latin typeface="+mj-ea"/>
                  <a:ea typeface="+mj-ea"/>
                </a:rPr>
                <a:t>(CMDB)</a:t>
              </a:r>
              <a:endParaRPr kumimoji="1" lang="ja-JP" altLang="en-US" b="1" dirty="0">
                <a:solidFill>
                  <a:srgbClr val="002B62"/>
                </a:solidFill>
                <a:latin typeface="+mj-ea"/>
                <a:ea typeface="+mj-ea"/>
              </a:endParaRPr>
            </a:p>
          </p:txBody>
        </p:sp>
        <p:sp>
          <p:nvSpPr>
            <p:cNvPr id="10" name="円柱 9"/>
            <p:cNvSpPr/>
            <p:nvPr/>
          </p:nvSpPr>
          <p:spPr bwMode="auto">
            <a:xfrm>
              <a:off x="4810608" y="1962653"/>
              <a:ext cx="1440000" cy="900000"/>
            </a:xfrm>
            <a:prstGeom prst="can">
              <a:avLst>
                <a:gd name="adj" fmla="val 22863"/>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作業手順</a:t>
              </a:r>
              <a:endParaRPr kumimoji="1" lang="en-US" altLang="ja-JP" b="1" dirty="0" smtClean="0">
                <a:solidFill>
                  <a:srgbClr val="002B62"/>
                </a:solidFill>
                <a:latin typeface="+mj-ea"/>
                <a:ea typeface="+mj-ea"/>
              </a:endParaRPr>
            </a:p>
            <a:p>
              <a:pPr algn="ctr"/>
              <a:r>
                <a:rPr lang="en-US" altLang="ja-JP" b="1" dirty="0" smtClean="0">
                  <a:solidFill>
                    <a:srgbClr val="002B62"/>
                  </a:solidFill>
                  <a:latin typeface="+mj-ea"/>
                  <a:ea typeface="+mj-ea"/>
                </a:rPr>
                <a:t>(IaC)</a:t>
              </a:r>
              <a:endParaRPr kumimoji="1" lang="ja-JP" altLang="en-US" b="1" dirty="0">
                <a:solidFill>
                  <a:srgbClr val="002B62"/>
                </a:solidFill>
                <a:latin typeface="+mj-ea"/>
                <a:ea typeface="+mj-ea"/>
              </a:endParaRPr>
            </a:p>
          </p:txBody>
        </p:sp>
        <p:cxnSp>
          <p:nvCxnSpPr>
            <p:cNvPr id="55" name="直線矢印コネクタ 54"/>
            <p:cNvCxnSpPr/>
            <p:nvPr/>
          </p:nvCxnSpPr>
          <p:spPr bwMode="auto">
            <a:xfrm>
              <a:off x="1600104" y="1624453"/>
              <a:ext cx="1183288" cy="656265"/>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cxnSp>
          <p:nvCxnSpPr>
            <p:cNvPr id="56" name="直線矢印コネクタ 55"/>
            <p:cNvCxnSpPr>
              <a:endCxn id="96" idx="1"/>
            </p:cNvCxnSpPr>
            <p:nvPr/>
          </p:nvCxnSpPr>
          <p:spPr bwMode="auto">
            <a:xfrm>
              <a:off x="887544" y="2040727"/>
              <a:ext cx="1895848" cy="374243"/>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cxnSp>
          <p:nvCxnSpPr>
            <p:cNvPr id="58" name="直線矢印コネクタ 57"/>
            <p:cNvCxnSpPr/>
            <p:nvPr/>
          </p:nvCxnSpPr>
          <p:spPr bwMode="auto">
            <a:xfrm>
              <a:off x="1724292" y="2486825"/>
              <a:ext cx="1059100" cy="62973"/>
            </a:xfrm>
            <a:prstGeom prst="straightConnector1">
              <a:avLst/>
            </a:prstGeom>
            <a:solidFill>
              <a:schemeClr val="bg1"/>
            </a:solidFill>
            <a:ln w="38100" cap="flat" cmpd="sng" algn="ctr">
              <a:solidFill>
                <a:schemeClr val="accent6"/>
              </a:solidFill>
              <a:prstDash val="solid"/>
              <a:round/>
              <a:headEnd type="triangle" w="med" len="med"/>
              <a:tailEnd type="triangle"/>
            </a:ln>
            <a:effectLst>
              <a:glow rad="38100">
                <a:schemeClr val="bg1"/>
              </a:glow>
            </a:effectLst>
            <a:extLst/>
          </p:spPr>
        </p:cxnSp>
        <p:sp>
          <p:nvSpPr>
            <p:cNvPr id="97" name="テキスト ボックス 96"/>
            <p:cNvSpPr txBox="1"/>
            <p:nvPr/>
          </p:nvSpPr>
          <p:spPr>
            <a:xfrm>
              <a:off x="4243412" y="1742787"/>
              <a:ext cx="596886" cy="276999"/>
            </a:xfrm>
            <a:prstGeom prst="rect">
              <a:avLst/>
            </a:prstGeom>
            <a:noFill/>
          </p:spPr>
          <p:txBody>
            <a:bodyPr wrap="none" lIns="36000" tIns="0" rIns="36000" bIns="0" rtlCol="0" anchor="ctr" anchorCtr="1">
              <a:spAutoFit/>
            </a:bodyPr>
            <a:lstStyle/>
            <a:p>
              <a:pPr algn="ctr"/>
              <a:r>
                <a:rPr kumimoji="1" lang="en-US" altLang="ja-JP" b="1" dirty="0" smtClean="0">
                  <a:solidFill>
                    <a:srgbClr val="002B62"/>
                  </a:solidFill>
                  <a:effectLst>
                    <a:glow rad="127000">
                      <a:schemeClr val="bg1"/>
                    </a:glow>
                  </a:effectLst>
                </a:rPr>
                <a:t>SCM</a:t>
              </a:r>
              <a:endParaRPr kumimoji="1" lang="ja-JP" altLang="en-US" b="1" dirty="0">
                <a:solidFill>
                  <a:srgbClr val="002B62"/>
                </a:solidFill>
                <a:effectLst>
                  <a:glow rad="127000">
                    <a:schemeClr val="bg1"/>
                  </a:glow>
                </a:effectLst>
              </a:endParaRPr>
            </a:p>
          </p:txBody>
        </p:sp>
        <p:sp>
          <p:nvSpPr>
            <p:cNvPr id="122" name="テキスト ボックス 121"/>
            <p:cNvSpPr txBox="1"/>
            <p:nvPr/>
          </p:nvSpPr>
          <p:spPr>
            <a:xfrm>
              <a:off x="7617458" y="3347689"/>
              <a:ext cx="723275" cy="307777"/>
            </a:xfrm>
            <a:prstGeom prst="rect">
              <a:avLst/>
            </a:prstGeom>
            <a:noFill/>
            <a:effectLst/>
          </p:spPr>
          <p:txBody>
            <a:bodyPr wrap="none" rtlCol="0">
              <a:spAutoFit/>
            </a:bodyPr>
            <a:lstStyle/>
            <a:p>
              <a:pPr algn="ctr"/>
              <a:r>
                <a:rPr lang="ja-JP" altLang="en-US" sz="1400" b="1" dirty="0" smtClean="0">
                  <a:solidFill>
                    <a:srgbClr val="002B62"/>
                  </a:solidFill>
                  <a:effectLst>
                    <a:glow rad="127000">
                      <a:schemeClr val="bg1"/>
                    </a:glow>
                  </a:effectLst>
                </a:rPr>
                <a:t>運用者</a:t>
              </a:r>
              <a:endParaRPr kumimoji="1" lang="ja-JP" altLang="en-US" sz="1400" b="1" dirty="0">
                <a:solidFill>
                  <a:srgbClr val="002B62"/>
                </a:solidFill>
                <a:effectLst>
                  <a:glow rad="127000">
                    <a:schemeClr val="bg1"/>
                  </a:glow>
                </a:effectLst>
              </a:endParaRPr>
            </a:p>
          </p:txBody>
        </p:sp>
        <p:cxnSp>
          <p:nvCxnSpPr>
            <p:cNvPr id="138" name="直線矢印コネクタ 137"/>
            <p:cNvCxnSpPr/>
            <p:nvPr/>
          </p:nvCxnSpPr>
          <p:spPr bwMode="auto">
            <a:xfrm flipH="1">
              <a:off x="6068712" y="3514845"/>
              <a:ext cx="1286836" cy="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40" name="カギ線コネクタ 139"/>
            <p:cNvCxnSpPr/>
            <p:nvPr/>
          </p:nvCxnSpPr>
          <p:spPr bwMode="auto">
            <a:xfrm>
              <a:off x="6331950" y="2403688"/>
              <a:ext cx="1656000" cy="504000"/>
            </a:xfrm>
            <a:prstGeom prst="bentConnector2">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sp>
          <p:nvSpPr>
            <p:cNvPr id="141" name="テキスト ボックス 140"/>
            <p:cNvSpPr txBox="1"/>
            <p:nvPr/>
          </p:nvSpPr>
          <p:spPr>
            <a:xfrm>
              <a:off x="6749402" y="4537027"/>
              <a:ext cx="1261884" cy="276999"/>
            </a:xfrm>
            <a:prstGeom prst="rect">
              <a:avLst/>
            </a:prstGeom>
            <a:noFill/>
          </p:spPr>
          <p:txBody>
            <a:bodyPr wrap="none" rtlCol="0">
              <a:spAutoFit/>
            </a:bodyPr>
            <a:lstStyle/>
            <a:p>
              <a:pPr algn="ctr"/>
              <a:r>
                <a:rPr kumimoji="1" lang="ja-JP" altLang="en-US" sz="1200" b="1" dirty="0" smtClean="0">
                  <a:solidFill>
                    <a:srgbClr val="002B62"/>
                  </a:solidFill>
                </a:rPr>
                <a:t>システムの状態</a:t>
              </a:r>
              <a:endParaRPr kumimoji="1" lang="ja-JP" altLang="en-US" sz="1200" b="1" dirty="0">
                <a:solidFill>
                  <a:srgbClr val="002B62"/>
                </a:solidFill>
              </a:endParaRPr>
            </a:p>
          </p:txBody>
        </p:sp>
        <p:sp>
          <p:nvSpPr>
            <p:cNvPr id="142" name="テキスト ボックス 141"/>
            <p:cNvSpPr txBox="1"/>
            <p:nvPr/>
          </p:nvSpPr>
          <p:spPr>
            <a:xfrm>
              <a:off x="6723688" y="2119488"/>
              <a:ext cx="1415772" cy="276999"/>
            </a:xfrm>
            <a:prstGeom prst="rect">
              <a:avLst/>
            </a:prstGeom>
            <a:noFill/>
          </p:spPr>
          <p:txBody>
            <a:bodyPr wrap="none" rtlCol="0">
              <a:spAutoFit/>
            </a:bodyPr>
            <a:lstStyle/>
            <a:p>
              <a:pPr algn="ctr"/>
              <a:r>
                <a:rPr kumimoji="1" lang="ja-JP" altLang="en-US" sz="1200" b="1" dirty="0" smtClean="0">
                  <a:solidFill>
                    <a:srgbClr val="002B62"/>
                  </a:solidFill>
                </a:rPr>
                <a:t>システムの期待値</a:t>
              </a:r>
              <a:endParaRPr kumimoji="1" lang="ja-JP" altLang="en-US" sz="1200" b="1" dirty="0">
                <a:solidFill>
                  <a:srgbClr val="002B62"/>
                </a:solidFill>
              </a:endParaRPr>
            </a:p>
          </p:txBody>
        </p:sp>
      </p:grpSp>
      <p:sp>
        <p:nvSpPr>
          <p:cNvPr id="143" name="テキスト ボックス 142"/>
          <p:cNvSpPr txBox="1"/>
          <p:nvPr/>
        </p:nvSpPr>
        <p:spPr>
          <a:xfrm>
            <a:off x="1852613" y="1746001"/>
            <a:ext cx="5438775" cy="2240437"/>
          </a:xfrm>
          <a:prstGeom prst="rect">
            <a:avLst/>
          </a:prstGeom>
          <a:noFill/>
        </p:spPr>
        <p:txBody>
          <a:bodyPr wrap="square" rtlCol="0">
            <a:spAutoFit/>
          </a:bodyPr>
          <a:lstStyle/>
          <a:p>
            <a:pPr algn="ctr"/>
            <a:r>
              <a:rPr kumimoji="1" lang="en-US" altLang="ja-JP" sz="3600" b="1" dirty="0" smtClean="0">
                <a:solidFill>
                  <a:srgbClr val="C00000"/>
                </a:solidFill>
                <a:effectLst>
                  <a:glow rad="254000">
                    <a:schemeClr val="bg1"/>
                  </a:glow>
                </a:effectLst>
              </a:rPr>
              <a:t>【</a:t>
            </a:r>
            <a:r>
              <a:rPr kumimoji="1" lang="ja-JP" altLang="en-US" sz="3600" b="1" dirty="0" smtClean="0">
                <a:solidFill>
                  <a:srgbClr val="C00000"/>
                </a:solidFill>
                <a:effectLst>
                  <a:glow rad="254000">
                    <a:schemeClr val="bg1"/>
                  </a:glow>
                </a:effectLst>
              </a:rPr>
              <a:t>解決手段</a:t>
            </a:r>
            <a:r>
              <a:rPr kumimoji="1" lang="en-US" altLang="ja-JP" sz="3600" b="1" dirty="0" smtClean="0">
                <a:solidFill>
                  <a:srgbClr val="C00000"/>
                </a:solidFill>
                <a:effectLst>
                  <a:glow rad="254000">
                    <a:schemeClr val="bg1"/>
                  </a:glow>
                </a:effectLst>
              </a:rPr>
              <a:t>】</a:t>
            </a:r>
            <a:br>
              <a:rPr kumimoji="1" lang="en-US" altLang="ja-JP" sz="3600" b="1" dirty="0" smtClean="0">
                <a:solidFill>
                  <a:srgbClr val="C00000"/>
                </a:solidFill>
                <a:effectLst>
                  <a:glow rad="254000">
                    <a:schemeClr val="bg1"/>
                  </a:glow>
                </a:effectLst>
              </a:rPr>
            </a:br>
            <a:r>
              <a:rPr kumimoji="1" lang="ja-JP" altLang="en-US" sz="3600" b="1" dirty="0" smtClean="0">
                <a:solidFill>
                  <a:srgbClr val="C00000"/>
                </a:solidFill>
                <a:effectLst>
                  <a:glow rad="254000">
                    <a:schemeClr val="bg1"/>
                  </a:glow>
                </a:effectLst>
              </a:rPr>
              <a:t>システムに関する情報を</a:t>
            </a:r>
            <a:r>
              <a:rPr kumimoji="1" lang="en-US" altLang="ja-JP" sz="3600" b="1" dirty="0" smtClean="0">
                <a:solidFill>
                  <a:srgbClr val="C00000"/>
                </a:solidFill>
                <a:effectLst>
                  <a:glow rad="254000">
                    <a:schemeClr val="bg1"/>
                  </a:glow>
                </a:effectLst>
              </a:rPr>
              <a:t/>
            </a:r>
            <a:br>
              <a:rPr kumimoji="1" lang="en-US" altLang="ja-JP" sz="3600" b="1" dirty="0" smtClean="0">
                <a:solidFill>
                  <a:srgbClr val="C00000"/>
                </a:solidFill>
                <a:effectLst>
                  <a:glow rad="254000">
                    <a:schemeClr val="bg1"/>
                  </a:glow>
                </a:effectLst>
              </a:rPr>
            </a:br>
            <a:r>
              <a:rPr kumimoji="1" lang="ja-JP" altLang="en-US" sz="3600" b="1" dirty="0" smtClean="0">
                <a:solidFill>
                  <a:srgbClr val="C00000"/>
                </a:solidFill>
                <a:effectLst>
                  <a:glow rad="254000">
                    <a:schemeClr val="bg1"/>
                  </a:glow>
                </a:effectLst>
              </a:rPr>
              <a:t>デジタル化</a:t>
            </a:r>
            <a:r>
              <a:rPr kumimoji="1" lang="en-US" altLang="ja-JP" sz="3600" b="1" dirty="0" smtClean="0">
                <a:solidFill>
                  <a:srgbClr val="C00000"/>
                </a:solidFill>
                <a:effectLst>
                  <a:glow rad="254000">
                    <a:schemeClr val="bg1"/>
                  </a:glow>
                </a:effectLst>
              </a:rPr>
              <a:t>(</a:t>
            </a:r>
            <a:r>
              <a:rPr kumimoji="1" lang="ja-JP" altLang="en-US" sz="3600" b="1" dirty="0" smtClean="0">
                <a:solidFill>
                  <a:srgbClr val="C00000"/>
                </a:solidFill>
                <a:effectLst>
                  <a:glow rad="254000">
                    <a:schemeClr val="bg1"/>
                  </a:glow>
                </a:effectLst>
              </a:rPr>
              <a:t>一元管理</a:t>
            </a:r>
            <a:r>
              <a:rPr kumimoji="1" lang="en-US" altLang="ja-JP" sz="3600" b="1" dirty="0" smtClean="0">
                <a:solidFill>
                  <a:srgbClr val="C00000"/>
                </a:solidFill>
                <a:effectLst>
                  <a:glow rad="254000">
                    <a:schemeClr val="bg1"/>
                  </a:glow>
                </a:effectLst>
              </a:rPr>
              <a:t>)</a:t>
            </a:r>
            <a:br>
              <a:rPr kumimoji="1" lang="en-US" altLang="ja-JP" sz="3600" b="1" dirty="0" smtClean="0">
                <a:solidFill>
                  <a:srgbClr val="C00000"/>
                </a:solidFill>
                <a:effectLst>
                  <a:glow rad="254000">
                    <a:schemeClr val="bg1"/>
                  </a:glow>
                </a:effectLst>
              </a:rPr>
            </a:br>
            <a:r>
              <a:rPr kumimoji="1" lang="ja-JP" altLang="en-US" sz="3600" b="1" dirty="0" smtClean="0">
                <a:solidFill>
                  <a:srgbClr val="C00000"/>
                </a:solidFill>
                <a:effectLst>
                  <a:glow rad="254000">
                    <a:schemeClr val="bg1"/>
                  </a:glow>
                </a:effectLst>
              </a:rPr>
              <a:t>すること</a:t>
            </a:r>
            <a:endParaRPr lang="en-US" altLang="ja-JP" sz="3600" b="1" dirty="0" smtClean="0">
              <a:solidFill>
                <a:srgbClr val="C00000"/>
              </a:solidFill>
              <a:effectLst>
                <a:glow rad="254000">
                  <a:schemeClr val="bg1"/>
                </a:glow>
              </a:effectLst>
            </a:endParaRPr>
          </a:p>
        </p:txBody>
      </p:sp>
    </p:spTree>
    <p:extLst>
      <p:ext uri="{BB962C8B-B14F-4D97-AF65-F5344CB8AC3E}">
        <p14:creationId xmlns:p14="http://schemas.microsoft.com/office/powerpoint/2010/main" val="3018480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3"/>
                                        </p:tgtEl>
                                        <p:attrNameLst>
                                          <p:attrName>style.visibility</p:attrName>
                                        </p:attrNameLst>
                                      </p:cBhvr>
                                      <p:to>
                                        <p:strVal val="visible"/>
                                      </p:to>
                                    </p:set>
                                    <p:animEffect transition="in" filter="fade">
                                      <p:cBhvr>
                                        <p:cTn id="7" dur="500"/>
                                        <p:tgtEl>
                                          <p:spTgt spid="1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p:cNvGrpSpPr/>
          <p:nvPr/>
        </p:nvGrpSpPr>
        <p:grpSpPr>
          <a:xfrm>
            <a:off x="179513" y="1341206"/>
            <a:ext cx="8652954" cy="3472820"/>
            <a:chOff x="179513" y="1341206"/>
            <a:chExt cx="8652954" cy="3472820"/>
          </a:xfrm>
        </p:grpSpPr>
        <p:sp>
          <p:nvSpPr>
            <p:cNvPr id="8" name="正方形/長方形 7"/>
            <p:cNvSpPr/>
            <p:nvPr/>
          </p:nvSpPr>
          <p:spPr bwMode="auto">
            <a:xfrm>
              <a:off x="7883846" y="3501578"/>
              <a:ext cx="190500" cy="83210"/>
            </a:xfrm>
            <a:prstGeom prst="rect">
              <a:avLst/>
            </a:prstGeom>
            <a:solidFill>
              <a:schemeClr val="accent6"/>
            </a:solidFill>
            <a:ln>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9" name="グループ化 8"/>
            <p:cNvGrpSpPr>
              <a:grpSpLocks noChangeAspect="1"/>
            </p:cNvGrpSpPr>
            <p:nvPr/>
          </p:nvGrpSpPr>
          <p:grpSpPr bwMode="gray">
            <a:xfrm>
              <a:off x="7125726" y="2813728"/>
              <a:ext cx="1706741" cy="775942"/>
              <a:chOff x="2681287" y="-2319307"/>
              <a:chExt cx="5757862" cy="2617757"/>
            </a:xfrm>
          </p:grpSpPr>
          <p:sp>
            <p:nvSpPr>
              <p:cNvPr id="61" name="フリーフォーム 60"/>
              <p:cNvSpPr>
                <a:spLocks noChangeAspect="1"/>
              </p:cNvSpPr>
              <p:nvPr/>
            </p:nvSpPr>
            <p:spPr bwMode="gray">
              <a:xfrm>
                <a:off x="2681287" y="-2319307"/>
                <a:ext cx="5757862" cy="2617757"/>
              </a:xfrm>
              <a:custGeom>
                <a:avLst/>
                <a:gdLst>
                  <a:gd name="connsiteX0" fmla="*/ 4010226 w 5757862"/>
                  <a:gd name="connsiteY0" fmla="*/ 2033557 h 2617757"/>
                  <a:gd name="connsiteX1" fmla="*/ 4343199 w 5757862"/>
                  <a:gd name="connsiteY1" fmla="*/ 2033557 h 2617757"/>
                  <a:gd name="connsiteX2" fmla="*/ 4547316 w 5757862"/>
                  <a:gd name="connsiteY2" fmla="*/ 2090497 h 2617757"/>
                  <a:gd name="connsiteX3" fmla="*/ 4581525 w 5757862"/>
                  <a:gd name="connsiteY3" fmla="*/ 2147436 h 2617757"/>
                  <a:gd name="connsiteX4" fmla="*/ 4581525 w 5757862"/>
                  <a:gd name="connsiteY4" fmla="*/ 2598398 h 2617757"/>
                  <a:gd name="connsiteX5" fmla="*/ 4562140 w 5757862"/>
                  <a:gd name="connsiteY5" fmla="*/ 2617757 h 2617757"/>
                  <a:gd name="connsiteX6" fmla="*/ 3791286 w 5757862"/>
                  <a:gd name="connsiteY6" fmla="*/ 2617757 h 2617757"/>
                  <a:gd name="connsiteX7" fmla="*/ 3771900 w 5757862"/>
                  <a:gd name="connsiteY7" fmla="*/ 2598398 h 2617757"/>
                  <a:gd name="connsiteX8" fmla="*/ 3771900 w 5757862"/>
                  <a:gd name="connsiteY8" fmla="*/ 2147436 h 2617757"/>
                  <a:gd name="connsiteX9" fmla="*/ 3806110 w 5757862"/>
                  <a:gd name="connsiteY9" fmla="*/ 2090497 h 2617757"/>
                  <a:gd name="connsiteX10" fmla="*/ 4010226 w 5757862"/>
                  <a:gd name="connsiteY10" fmla="*/ 2033557 h 2617757"/>
                  <a:gd name="connsiteX11" fmla="*/ 2708476 w 5757862"/>
                  <a:gd name="connsiteY11" fmla="*/ 2033557 h 2617757"/>
                  <a:gd name="connsiteX12" fmla="*/ 2709617 w 5757862"/>
                  <a:gd name="connsiteY12" fmla="*/ 2033557 h 2617757"/>
                  <a:gd name="connsiteX13" fmla="*/ 3041449 w 5757862"/>
                  <a:gd name="connsiteY13" fmla="*/ 2033557 h 2617757"/>
                  <a:gd name="connsiteX14" fmla="*/ 3246706 w 5757862"/>
                  <a:gd name="connsiteY14" fmla="*/ 2090497 h 2617757"/>
                  <a:gd name="connsiteX15" fmla="*/ 3279775 w 5757862"/>
                  <a:gd name="connsiteY15" fmla="*/ 2147436 h 2617757"/>
                  <a:gd name="connsiteX16" fmla="*/ 3279775 w 5757862"/>
                  <a:gd name="connsiteY16" fmla="*/ 2598398 h 2617757"/>
                  <a:gd name="connsiteX17" fmla="*/ 3260390 w 5757862"/>
                  <a:gd name="connsiteY17" fmla="*/ 2617757 h 2617757"/>
                  <a:gd name="connsiteX18" fmla="*/ 2490676 w 5757862"/>
                  <a:gd name="connsiteY18" fmla="*/ 2617757 h 2617757"/>
                  <a:gd name="connsiteX19" fmla="*/ 2470150 w 5757862"/>
                  <a:gd name="connsiteY19" fmla="*/ 2598398 h 2617757"/>
                  <a:gd name="connsiteX20" fmla="*/ 2470150 w 5757862"/>
                  <a:gd name="connsiteY20" fmla="*/ 2147436 h 2617757"/>
                  <a:gd name="connsiteX21" fmla="*/ 2504360 w 5757862"/>
                  <a:gd name="connsiteY21" fmla="*/ 2090497 h 2617757"/>
                  <a:gd name="connsiteX22" fmla="*/ 2708476 w 5757862"/>
                  <a:gd name="connsiteY22" fmla="*/ 2033557 h 2617757"/>
                  <a:gd name="connsiteX23" fmla="*/ 1407173 w 5757862"/>
                  <a:gd name="connsiteY23" fmla="*/ 2033557 h 2617757"/>
                  <a:gd name="connsiteX24" fmla="*/ 1408313 w 5757862"/>
                  <a:gd name="connsiteY24" fmla="*/ 2033557 h 2617757"/>
                  <a:gd name="connsiteX25" fmla="*/ 1740146 w 5757862"/>
                  <a:gd name="connsiteY25" fmla="*/ 2033557 h 2617757"/>
                  <a:gd name="connsiteX26" fmla="*/ 1945403 w 5757862"/>
                  <a:gd name="connsiteY26" fmla="*/ 2090497 h 2617757"/>
                  <a:gd name="connsiteX27" fmla="*/ 1979612 w 5757862"/>
                  <a:gd name="connsiteY27" fmla="*/ 2147436 h 2617757"/>
                  <a:gd name="connsiteX28" fmla="*/ 1979612 w 5757862"/>
                  <a:gd name="connsiteY28" fmla="*/ 2598398 h 2617757"/>
                  <a:gd name="connsiteX29" fmla="*/ 1959087 w 5757862"/>
                  <a:gd name="connsiteY29" fmla="*/ 2617757 h 2617757"/>
                  <a:gd name="connsiteX30" fmla="*/ 1189373 w 5757862"/>
                  <a:gd name="connsiteY30" fmla="*/ 2617757 h 2617757"/>
                  <a:gd name="connsiteX31" fmla="*/ 1169987 w 5757862"/>
                  <a:gd name="connsiteY31" fmla="*/ 2598398 h 2617757"/>
                  <a:gd name="connsiteX32" fmla="*/ 1169987 w 5757862"/>
                  <a:gd name="connsiteY32" fmla="*/ 2147436 h 2617757"/>
                  <a:gd name="connsiteX33" fmla="*/ 1203056 w 5757862"/>
                  <a:gd name="connsiteY33" fmla="*/ 2090497 h 2617757"/>
                  <a:gd name="connsiteX34" fmla="*/ 1407173 w 5757862"/>
                  <a:gd name="connsiteY34" fmla="*/ 2033557 h 2617757"/>
                  <a:gd name="connsiteX35" fmla="*/ 4174332 w 5757862"/>
                  <a:gd name="connsiteY35" fmla="*/ 1536670 h 2617757"/>
                  <a:gd name="connsiteX36" fmla="*/ 4341814 w 5757862"/>
                  <a:gd name="connsiteY36" fmla="*/ 1753364 h 2617757"/>
                  <a:gd name="connsiteX37" fmla="*/ 4174332 w 5757862"/>
                  <a:gd name="connsiteY37" fmla="*/ 1970058 h 2617757"/>
                  <a:gd name="connsiteX38" fmla="*/ 4006850 w 5757862"/>
                  <a:gd name="connsiteY38" fmla="*/ 1753364 h 2617757"/>
                  <a:gd name="connsiteX39" fmla="*/ 4174332 w 5757862"/>
                  <a:gd name="connsiteY39" fmla="*/ 1536670 h 2617757"/>
                  <a:gd name="connsiteX40" fmla="*/ 2872582 w 5757862"/>
                  <a:gd name="connsiteY40" fmla="*/ 1536670 h 2617757"/>
                  <a:gd name="connsiteX41" fmla="*/ 3040064 w 5757862"/>
                  <a:gd name="connsiteY41" fmla="*/ 1753364 h 2617757"/>
                  <a:gd name="connsiteX42" fmla="*/ 2872582 w 5757862"/>
                  <a:gd name="connsiteY42" fmla="*/ 1970058 h 2617757"/>
                  <a:gd name="connsiteX43" fmla="*/ 2705100 w 5757862"/>
                  <a:gd name="connsiteY43" fmla="*/ 1753364 h 2617757"/>
                  <a:gd name="connsiteX44" fmla="*/ 2872582 w 5757862"/>
                  <a:gd name="connsiteY44" fmla="*/ 1536670 h 2617757"/>
                  <a:gd name="connsiteX45" fmla="*/ 1570832 w 5757862"/>
                  <a:gd name="connsiteY45" fmla="*/ 1536670 h 2617757"/>
                  <a:gd name="connsiteX46" fmla="*/ 1738314 w 5757862"/>
                  <a:gd name="connsiteY46" fmla="*/ 1753364 h 2617757"/>
                  <a:gd name="connsiteX47" fmla="*/ 1570832 w 5757862"/>
                  <a:gd name="connsiteY47" fmla="*/ 1970058 h 2617757"/>
                  <a:gd name="connsiteX48" fmla="*/ 1403350 w 5757862"/>
                  <a:gd name="connsiteY48" fmla="*/ 1753364 h 2617757"/>
                  <a:gd name="connsiteX49" fmla="*/ 1570832 w 5757862"/>
                  <a:gd name="connsiteY49" fmla="*/ 1536670 h 2617757"/>
                  <a:gd name="connsiteX50" fmla="*/ 1922737 w 5757862"/>
                  <a:gd name="connsiteY50" fmla="*/ 376207 h 2617757"/>
                  <a:gd name="connsiteX51" fmla="*/ 3828330 w 5757862"/>
                  <a:gd name="connsiteY51" fmla="*/ 376207 h 2617757"/>
                  <a:gd name="connsiteX52" fmla="*/ 3867150 w 5757862"/>
                  <a:gd name="connsiteY52" fmla="*/ 416081 h 2617757"/>
                  <a:gd name="connsiteX53" fmla="*/ 3867150 w 5757862"/>
                  <a:gd name="connsiteY53" fmla="*/ 1647609 h 2617757"/>
                  <a:gd name="connsiteX54" fmla="*/ 3828330 w 5757862"/>
                  <a:gd name="connsiteY54" fmla="*/ 1687483 h 2617757"/>
                  <a:gd name="connsiteX55" fmla="*/ 3064494 w 5757862"/>
                  <a:gd name="connsiteY55" fmla="*/ 1687483 h 2617757"/>
                  <a:gd name="connsiteX56" fmla="*/ 2872679 w 5757862"/>
                  <a:gd name="connsiteY56" fmla="*/ 1504064 h 2617757"/>
                  <a:gd name="connsiteX57" fmla="*/ 2680864 w 5757862"/>
                  <a:gd name="connsiteY57" fmla="*/ 1687483 h 2617757"/>
                  <a:gd name="connsiteX58" fmla="*/ 1922737 w 5757862"/>
                  <a:gd name="connsiteY58" fmla="*/ 1687483 h 2617757"/>
                  <a:gd name="connsiteX59" fmla="*/ 1882775 w 5757862"/>
                  <a:gd name="connsiteY59" fmla="*/ 1647609 h 2617757"/>
                  <a:gd name="connsiteX60" fmla="*/ 1882775 w 5757862"/>
                  <a:gd name="connsiteY60" fmla="*/ 416081 h 2617757"/>
                  <a:gd name="connsiteX61" fmla="*/ 1922737 w 5757862"/>
                  <a:gd name="connsiteY61" fmla="*/ 376207 h 2617757"/>
                  <a:gd name="connsiteX62" fmla="*/ 37056 w 5757862"/>
                  <a:gd name="connsiteY62" fmla="*/ 3080 h 2617757"/>
                  <a:gd name="connsiteX63" fmla="*/ 60459 w 5757862"/>
                  <a:gd name="connsiteY63" fmla="*/ 3187 h 2617757"/>
                  <a:gd name="connsiteX64" fmla="*/ 1762429 w 5757862"/>
                  <a:gd name="connsiteY64" fmla="*/ 369182 h 2617757"/>
                  <a:gd name="connsiteX65" fmla="*/ 1787525 w 5757862"/>
                  <a:gd name="connsiteY65" fmla="*/ 417069 h 2617757"/>
                  <a:gd name="connsiteX66" fmla="*/ 1787525 w 5757862"/>
                  <a:gd name="connsiteY66" fmla="*/ 1645031 h 2617757"/>
                  <a:gd name="connsiteX67" fmla="*/ 1763570 w 5757862"/>
                  <a:gd name="connsiteY67" fmla="*/ 1692918 h 2617757"/>
                  <a:gd name="connsiteX68" fmla="*/ 1570786 w 5757862"/>
                  <a:gd name="connsiteY68" fmla="*/ 1504790 h 2617757"/>
                  <a:gd name="connsiteX69" fmla="*/ 1371158 w 5757862"/>
                  <a:gd name="connsiteY69" fmla="*/ 1753347 h 2617757"/>
                  <a:gd name="connsiteX70" fmla="*/ 1373440 w 5757862"/>
                  <a:gd name="connsiteY70" fmla="*/ 1777291 h 2617757"/>
                  <a:gd name="connsiteX71" fmla="*/ 60459 w 5757862"/>
                  <a:gd name="connsiteY71" fmla="*/ 2060053 h 2617757"/>
                  <a:gd name="connsiteX72" fmla="*/ 0 w 5757862"/>
                  <a:gd name="connsiteY72" fmla="*/ 2005325 h 2617757"/>
                  <a:gd name="connsiteX73" fmla="*/ 0 w 5757862"/>
                  <a:gd name="connsiteY73" fmla="*/ 57915 h 2617757"/>
                  <a:gd name="connsiteX74" fmla="*/ 37056 w 5757862"/>
                  <a:gd name="connsiteY74" fmla="*/ 3080 h 2617757"/>
                  <a:gd name="connsiteX75" fmla="*/ 5720312 w 5757862"/>
                  <a:gd name="connsiteY75" fmla="*/ 1080 h 2617757"/>
                  <a:gd name="connsiteX76" fmla="*/ 5757862 w 5757862"/>
                  <a:gd name="connsiteY76" fmla="*/ 50602 h 2617757"/>
                  <a:gd name="connsiteX77" fmla="*/ 5757862 w 5757862"/>
                  <a:gd name="connsiteY77" fmla="*/ 2013087 h 2617757"/>
                  <a:gd name="connsiteX78" fmla="*/ 5696241 w 5757862"/>
                  <a:gd name="connsiteY78" fmla="*/ 2063232 h 2617757"/>
                  <a:gd name="connsiteX79" fmla="*/ 4372516 w 5757862"/>
                  <a:gd name="connsiteY79" fmla="*/ 1776039 h 2617757"/>
                  <a:gd name="connsiteX80" fmla="*/ 4374798 w 5757862"/>
                  <a:gd name="connsiteY80" fmla="*/ 1753246 h 2617757"/>
                  <a:gd name="connsiteX81" fmla="*/ 4175098 w 5757862"/>
                  <a:gd name="connsiteY81" fmla="*/ 1504801 h 2617757"/>
                  <a:gd name="connsiteX82" fmla="*/ 3983387 w 5757862"/>
                  <a:gd name="connsiteY82" fmla="*/ 1688286 h 2617757"/>
                  <a:gd name="connsiteX83" fmla="*/ 3963987 w 5757862"/>
                  <a:gd name="connsiteY83" fmla="*/ 1648398 h 2617757"/>
                  <a:gd name="connsiteX84" fmla="*/ 3963987 w 5757862"/>
                  <a:gd name="connsiteY84" fmla="*/ 416431 h 2617757"/>
                  <a:gd name="connsiteX85" fmla="*/ 3989092 w 5757862"/>
                  <a:gd name="connsiteY85" fmla="*/ 370845 h 2617757"/>
                  <a:gd name="connsiteX86" fmla="*/ 5696241 w 5757862"/>
                  <a:gd name="connsiteY86" fmla="*/ 1597 h 2617757"/>
                  <a:gd name="connsiteX87" fmla="*/ 5720312 w 5757862"/>
                  <a:gd name="connsiteY87" fmla="*/ 1080 h 261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757862" h="2617757">
                    <a:moveTo>
                      <a:pt x="4010226" y="2033557"/>
                    </a:moveTo>
                    <a:cubicBezTo>
                      <a:pt x="4010226" y="2033557"/>
                      <a:pt x="4010226" y="2033557"/>
                      <a:pt x="4343199" y="2033557"/>
                    </a:cubicBezTo>
                    <a:cubicBezTo>
                      <a:pt x="4343199" y="2033557"/>
                      <a:pt x="4533632" y="2085941"/>
                      <a:pt x="4547316" y="2090497"/>
                    </a:cubicBezTo>
                    <a:cubicBezTo>
                      <a:pt x="4581525" y="2099607"/>
                      <a:pt x="4581525" y="2115550"/>
                      <a:pt x="4581525" y="2147436"/>
                    </a:cubicBezTo>
                    <a:cubicBezTo>
                      <a:pt x="4581525" y="2147436"/>
                      <a:pt x="4581525" y="2147436"/>
                      <a:pt x="4581525" y="2598398"/>
                    </a:cubicBezTo>
                    <a:cubicBezTo>
                      <a:pt x="4581525" y="2608647"/>
                      <a:pt x="4572403" y="2617757"/>
                      <a:pt x="4562140" y="2617757"/>
                    </a:cubicBezTo>
                    <a:cubicBezTo>
                      <a:pt x="4562140" y="2617757"/>
                      <a:pt x="4562140" y="2617757"/>
                      <a:pt x="3791286" y="2617757"/>
                    </a:cubicBezTo>
                    <a:cubicBezTo>
                      <a:pt x="3781023" y="2617757"/>
                      <a:pt x="3771900" y="2608647"/>
                      <a:pt x="3771900" y="2598398"/>
                    </a:cubicBezTo>
                    <a:cubicBezTo>
                      <a:pt x="3771900" y="2598398"/>
                      <a:pt x="3771900" y="2598398"/>
                      <a:pt x="3771900" y="2147436"/>
                    </a:cubicBezTo>
                    <a:cubicBezTo>
                      <a:pt x="3771900" y="2115550"/>
                      <a:pt x="3773041" y="2099607"/>
                      <a:pt x="3806110" y="2090497"/>
                    </a:cubicBezTo>
                    <a:cubicBezTo>
                      <a:pt x="3819794" y="2085941"/>
                      <a:pt x="3998823" y="2036973"/>
                      <a:pt x="4010226" y="2033557"/>
                    </a:cubicBezTo>
                    <a:close/>
                    <a:moveTo>
                      <a:pt x="2708476" y="2033557"/>
                    </a:moveTo>
                    <a:cubicBezTo>
                      <a:pt x="2708476" y="2033557"/>
                      <a:pt x="2708476" y="2033557"/>
                      <a:pt x="2709617" y="2033557"/>
                    </a:cubicBezTo>
                    <a:cubicBezTo>
                      <a:pt x="2709617" y="2033557"/>
                      <a:pt x="2709617" y="2033557"/>
                      <a:pt x="3041449" y="2033557"/>
                    </a:cubicBezTo>
                    <a:cubicBezTo>
                      <a:pt x="3041449" y="2033557"/>
                      <a:pt x="3231882" y="2085941"/>
                      <a:pt x="3246706" y="2090497"/>
                    </a:cubicBezTo>
                    <a:cubicBezTo>
                      <a:pt x="3279775" y="2099607"/>
                      <a:pt x="3279775" y="2115550"/>
                      <a:pt x="3279775" y="2147436"/>
                    </a:cubicBezTo>
                    <a:cubicBezTo>
                      <a:pt x="3279775" y="2147436"/>
                      <a:pt x="3279775" y="2147436"/>
                      <a:pt x="3279775" y="2598398"/>
                    </a:cubicBezTo>
                    <a:cubicBezTo>
                      <a:pt x="3279775" y="2608647"/>
                      <a:pt x="3271793" y="2617757"/>
                      <a:pt x="3260390" y="2617757"/>
                    </a:cubicBezTo>
                    <a:cubicBezTo>
                      <a:pt x="3260390" y="2617757"/>
                      <a:pt x="3260390" y="2617757"/>
                      <a:pt x="2490676" y="2617757"/>
                    </a:cubicBezTo>
                    <a:cubicBezTo>
                      <a:pt x="2479273" y="2617757"/>
                      <a:pt x="2470150" y="2608647"/>
                      <a:pt x="2470150" y="2598398"/>
                    </a:cubicBezTo>
                    <a:cubicBezTo>
                      <a:pt x="2470150" y="2598398"/>
                      <a:pt x="2470150" y="2598398"/>
                      <a:pt x="2470150" y="2147436"/>
                    </a:cubicBezTo>
                    <a:cubicBezTo>
                      <a:pt x="2470150" y="2115550"/>
                      <a:pt x="2471291" y="2099607"/>
                      <a:pt x="2504360" y="2090497"/>
                    </a:cubicBezTo>
                    <a:cubicBezTo>
                      <a:pt x="2518044" y="2085941"/>
                      <a:pt x="2698214" y="2036973"/>
                      <a:pt x="2708476" y="2033557"/>
                    </a:cubicBezTo>
                    <a:close/>
                    <a:moveTo>
                      <a:pt x="1407173" y="2033557"/>
                    </a:moveTo>
                    <a:cubicBezTo>
                      <a:pt x="1407173" y="2033557"/>
                      <a:pt x="1407173" y="2033557"/>
                      <a:pt x="1408313" y="2033557"/>
                    </a:cubicBezTo>
                    <a:cubicBezTo>
                      <a:pt x="1408313" y="2033557"/>
                      <a:pt x="1408313" y="2033557"/>
                      <a:pt x="1740146" y="2033557"/>
                    </a:cubicBezTo>
                    <a:cubicBezTo>
                      <a:pt x="1740146" y="2033557"/>
                      <a:pt x="1931719" y="2085941"/>
                      <a:pt x="1945403" y="2090497"/>
                    </a:cubicBezTo>
                    <a:cubicBezTo>
                      <a:pt x="1978472" y="2099607"/>
                      <a:pt x="1979612" y="2115550"/>
                      <a:pt x="1979612" y="2147436"/>
                    </a:cubicBezTo>
                    <a:cubicBezTo>
                      <a:pt x="1979612" y="2147436"/>
                      <a:pt x="1979612" y="2147436"/>
                      <a:pt x="1979612" y="2598398"/>
                    </a:cubicBezTo>
                    <a:cubicBezTo>
                      <a:pt x="1979612" y="2608647"/>
                      <a:pt x="1970490" y="2617757"/>
                      <a:pt x="1959087" y="2617757"/>
                    </a:cubicBezTo>
                    <a:cubicBezTo>
                      <a:pt x="1959087" y="2617757"/>
                      <a:pt x="1959087" y="2617757"/>
                      <a:pt x="1189373" y="2617757"/>
                    </a:cubicBezTo>
                    <a:cubicBezTo>
                      <a:pt x="1177969" y="2617757"/>
                      <a:pt x="1169987" y="2608647"/>
                      <a:pt x="1169987" y="2598398"/>
                    </a:cubicBezTo>
                    <a:cubicBezTo>
                      <a:pt x="1169987" y="2598398"/>
                      <a:pt x="1169987" y="2598398"/>
                      <a:pt x="1169987" y="2147436"/>
                    </a:cubicBezTo>
                    <a:cubicBezTo>
                      <a:pt x="1169987" y="2115550"/>
                      <a:pt x="1169987" y="2099607"/>
                      <a:pt x="1203056" y="2090497"/>
                    </a:cubicBezTo>
                    <a:cubicBezTo>
                      <a:pt x="1216740" y="2085941"/>
                      <a:pt x="1396910" y="2036973"/>
                      <a:pt x="1407173" y="2033557"/>
                    </a:cubicBezTo>
                    <a:close/>
                    <a:moveTo>
                      <a:pt x="4174332" y="1536670"/>
                    </a:moveTo>
                    <a:cubicBezTo>
                      <a:pt x="4266830" y="1536670"/>
                      <a:pt x="4341814" y="1633687"/>
                      <a:pt x="4341814" y="1753364"/>
                    </a:cubicBezTo>
                    <a:cubicBezTo>
                      <a:pt x="4341814" y="1873041"/>
                      <a:pt x="4266830" y="1970058"/>
                      <a:pt x="4174332" y="1970058"/>
                    </a:cubicBezTo>
                    <a:cubicBezTo>
                      <a:pt x="4081834" y="1970058"/>
                      <a:pt x="4006850" y="1873041"/>
                      <a:pt x="4006850" y="1753364"/>
                    </a:cubicBezTo>
                    <a:cubicBezTo>
                      <a:pt x="4006850" y="1633687"/>
                      <a:pt x="4081834" y="1536670"/>
                      <a:pt x="4174332" y="1536670"/>
                    </a:cubicBezTo>
                    <a:close/>
                    <a:moveTo>
                      <a:pt x="2872582" y="1536670"/>
                    </a:moveTo>
                    <a:cubicBezTo>
                      <a:pt x="2965080" y="1536670"/>
                      <a:pt x="3040064" y="1633687"/>
                      <a:pt x="3040064" y="1753364"/>
                    </a:cubicBezTo>
                    <a:cubicBezTo>
                      <a:pt x="3040064" y="1873041"/>
                      <a:pt x="2965080" y="1970058"/>
                      <a:pt x="2872582" y="1970058"/>
                    </a:cubicBezTo>
                    <a:cubicBezTo>
                      <a:pt x="2780084" y="1970058"/>
                      <a:pt x="2705100" y="1873041"/>
                      <a:pt x="2705100" y="1753364"/>
                    </a:cubicBezTo>
                    <a:cubicBezTo>
                      <a:pt x="2705100" y="1633687"/>
                      <a:pt x="2780084" y="1536670"/>
                      <a:pt x="2872582" y="1536670"/>
                    </a:cubicBezTo>
                    <a:close/>
                    <a:moveTo>
                      <a:pt x="1570832" y="1536670"/>
                    </a:moveTo>
                    <a:cubicBezTo>
                      <a:pt x="1663330" y="1536670"/>
                      <a:pt x="1738314" y="1633687"/>
                      <a:pt x="1738314" y="1753364"/>
                    </a:cubicBezTo>
                    <a:cubicBezTo>
                      <a:pt x="1738314" y="1873041"/>
                      <a:pt x="1663330" y="1970058"/>
                      <a:pt x="1570832" y="1970058"/>
                    </a:cubicBezTo>
                    <a:cubicBezTo>
                      <a:pt x="1478334" y="1970058"/>
                      <a:pt x="1403350" y="1873041"/>
                      <a:pt x="1403350" y="1753364"/>
                    </a:cubicBezTo>
                    <a:cubicBezTo>
                      <a:pt x="1403350" y="1633687"/>
                      <a:pt x="1478334" y="1536670"/>
                      <a:pt x="1570832" y="1536670"/>
                    </a:cubicBezTo>
                    <a:close/>
                    <a:moveTo>
                      <a:pt x="1922737" y="376207"/>
                    </a:moveTo>
                    <a:cubicBezTo>
                      <a:pt x="1922737" y="376207"/>
                      <a:pt x="1922737" y="376207"/>
                      <a:pt x="3828330" y="376207"/>
                    </a:cubicBezTo>
                    <a:cubicBezTo>
                      <a:pt x="3850024" y="376207"/>
                      <a:pt x="3867150" y="394435"/>
                      <a:pt x="3867150" y="416081"/>
                    </a:cubicBezTo>
                    <a:cubicBezTo>
                      <a:pt x="3867150" y="416081"/>
                      <a:pt x="3867150" y="416081"/>
                      <a:pt x="3867150" y="1647609"/>
                    </a:cubicBezTo>
                    <a:cubicBezTo>
                      <a:pt x="3867150" y="1669255"/>
                      <a:pt x="3850024" y="1687483"/>
                      <a:pt x="3828330" y="1687483"/>
                    </a:cubicBezTo>
                    <a:cubicBezTo>
                      <a:pt x="3828330" y="1687483"/>
                      <a:pt x="3828330" y="1687483"/>
                      <a:pt x="3064494" y="1687483"/>
                    </a:cubicBezTo>
                    <a:cubicBezTo>
                      <a:pt x="3041659" y="1582672"/>
                      <a:pt x="2964020" y="1504064"/>
                      <a:pt x="2872679" y="1504064"/>
                    </a:cubicBezTo>
                    <a:cubicBezTo>
                      <a:pt x="2781339" y="1504064"/>
                      <a:pt x="2703699" y="1582672"/>
                      <a:pt x="2680864" y="1687483"/>
                    </a:cubicBezTo>
                    <a:cubicBezTo>
                      <a:pt x="2680864" y="1687483"/>
                      <a:pt x="2680864" y="1687483"/>
                      <a:pt x="1922737" y="1687483"/>
                    </a:cubicBezTo>
                    <a:cubicBezTo>
                      <a:pt x="1901043" y="1687483"/>
                      <a:pt x="1882775" y="1669255"/>
                      <a:pt x="1882775" y="1647609"/>
                    </a:cubicBezTo>
                    <a:cubicBezTo>
                      <a:pt x="1882775" y="1647609"/>
                      <a:pt x="1882775" y="1647609"/>
                      <a:pt x="1882775" y="416081"/>
                    </a:cubicBezTo>
                    <a:cubicBezTo>
                      <a:pt x="1882775" y="394435"/>
                      <a:pt x="1901043" y="376207"/>
                      <a:pt x="1922737" y="376207"/>
                    </a:cubicBezTo>
                    <a:close/>
                    <a:moveTo>
                      <a:pt x="37056" y="3080"/>
                    </a:moveTo>
                    <a:cubicBezTo>
                      <a:pt x="44275" y="1263"/>
                      <a:pt x="52189" y="1192"/>
                      <a:pt x="60459" y="3187"/>
                    </a:cubicBezTo>
                    <a:cubicBezTo>
                      <a:pt x="60459" y="3187"/>
                      <a:pt x="60459" y="3187"/>
                      <a:pt x="1762429" y="369182"/>
                    </a:cubicBezTo>
                    <a:cubicBezTo>
                      <a:pt x="1776118" y="372602"/>
                      <a:pt x="1787525" y="394265"/>
                      <a:pt x="1787525" y="417069"/>
                    </a:cubicBezTo>
                    <a:cubicBezTo>
                      <a:pt x="1787525" y="417069"/>
                      <a:pt x="1787525" y="417069"/>
                      <a:pt x="1787525" y="1645031"/>
                    </a:cubicBezTo>
                    <a:cubicBezTo>
                      <a:pt x="1787525" y="1667835"/>
                      <a:pt x="1777259" y="1688358"/>
                      <a:pt x="1763570" y="1692918"/>
                    </a:cubicBezTo>
                    <a:cubicBezTo>
                      <a:pt x="1741896" y="1584602"/>
                      <a:pt x="1664326" y="1504790"/>
                      <a:pt x="1570786" y="1504790"/>
                    </a:cubicBezTo>
                    <a:cubicBezTo>
                      <a:pt x="1461276" y="1504790"/>
                      <a:pt x="1371158" y="1616527"/>
                      <a:pt x="1371158" y="1753347"/>
                    </a:cubicBezTo>
                    <a:cubicBezTo>
                      <a:pt x="1371158" y="1761329"/>
                      <a:pt x="1372299" y="1769310"/>
                      <a:pt x="1373440" y="1777291"/>
                    </a:cubicBezTo>
                    <a:cubicBezTo>
                      <a:pt x="1373440" y="1777291"/>
                      <a:pt x="1373440" y="1777291"/>
                      <a:pt x="60459" y="2060053"/>
                    </a:cubicBezTo>
                    <a:cubicBezTo>
                      <a:pt x="27378" y="2066894"/>
                      <a:pt x="0" y="2042951"/>
                      <a:pt x="0" y="2005325"/>
                    </a:cubicBezTo>
                    <a:cubicBezTo>
                      <a:pt x="0" y="2005325"/>
                      <a:pt x="0" y="2005325"/>
                      <a:pt x="0" y="57915"/>
                    </a:cubicBezTo>
                    <a:cubicBezTo>
                      <a:pt x="0" y="29696"/>
                      <a:pt x="15400" y="8532"/>
                      <a:pt x="37056" y="3080"/>
                    </a:cubicBezTo>
                    <a:close/>
                    <a:moveTo>
                      <a:pt x="5720312" y="1080"/>
                    </a:moveTo>
                    <a:cubicBezTo>
                      <a:pt x="5742457" y="5728"/>
                      <a:pt x="5757862" y="24960"/>
                      <a:pt x="5757862" y="50602"/>
                    </a:cubicBezTo>
                    <a:cubicBezTo>
                      <a:pt x="5757862" y="50602"/>
                      <a:pt x="5757862" y="50602"/>
                      <a:pt x="5757862" y="2013087"/>
                    </a:cubicBezTo>
                    <a:cubicBezTo>
                      <a:pt x="5757862" y="2048416"/>
                      <a:pt x="5730475" y="2070070"/>
                      <a:pt x="5696241" y="2063232"/>
                    </a:cubicBezTo>
                    <a:cubicBezTo>
                      <a:pt x="5696241" y="2063232"/>
                      <a:pt x="5696241" y="2063232"/>
                      <a:pt x="4372516" y="1776039"/>
                    </a:cubicBezTo>
                    <a:cubicBezTo>
                      <a:pt x="4373657" y="1769201"/>
                      <a:pt x="4374798" y="1761224"/>
                      <a:pt x="4374798" y="1753246"/>
                    </a:cubicBezTo>
                    <a:cubicBezTo>
                      <a:pt x="4374798" y="1616487"/>
                      <a:pt x="4284648" y="1504801"/>
                      <a:pt x="4175098" y="1504801"/>
                    </a:cubicBezTo>
                    <a:cubicBezTo>
                      <a:pt x="4082666" y="1504801"/>
                      <a:pt x="4006209" y="1583437"/>
                      <a:pt x="3983387" y="1688286"/>
                    </a:cubicBezTo>
                    <a:cubicBezTo>
                      <a:pt x="3971975" y="1681448"/>
                      <a:pt x="3963987" y="1666632"/>
                      <a:pt x="3963987" y="1648398"/>
                    </a:cubicBezTo>
                    <a:cubicBezTo>
                      <a:pt x="3963987" y="1648398"/>
                      <a:pt x="3963987" y="1648398"/>
                      <a:pt x="3963987" y="416431"/>
                    </a:cubicBezTo>
                    <a:cubicBezTo>
                      <a:pt x="3963987" y="394778"/>
                      <a:pt x="3975399" y="374264"/>
                      <a:pt x="3989092" y="370845"/>
                    </a:cubicBezTo>
                    <a:cubicBezTo>
                      <a:pt x="3989092" y="370845"/>
                      <a:pt x="3989092" y="370845"/>
                      <a:pt x="5696241" y="1597"/>
                    </a:cubicBezTo>
                    <a:cubicBezTo>
                      <a:pt x="5704799" y="-398"/>
                      <a:pt x="5712930" y="-469"/>
                      <a:pt x="5720312" y="1080"/>
                    </a:cubicBezTo>
                    <a:close/>
                  </a:path>
                </a:pathLst>
              </a:custGeom>
              <a:solidFill>
                <a:srgbClr val="744E28"/>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sp>
            <p:nvSpPr>
              <p:cNvPr id="63" name="フリーフォーム 62"/>
              <p:cNvSpPr>
                <a:spLocks noChangeAspect="1"/>
              </p:cNvSpPr>
              <p:nvPr/>
            </p:nvSpPr>
            <p:spPr bwMode="gray">
              <a:xfrm>
                <a:off x="2873375" y="-1978025"/>
                <a:ext cx="5392738" cy="1263650"/>
              </a:xfrm>
              <a:custGeom>
                <a:avLst/>
                <a:gdLst>
                  <a:gd name="connsiteX0" fmla="*/ 4840288 w 5392738"/>
                  <a:gd name="connsiteY0" fmla="*/ 1079500 h 1263650"/>
                  <a:gd name="connsiteX1" fmla="*/ 5392738 w 5392738"/>
                  <a:gd name="connsiteY1" fmla="*/ 1131888 h 1263650"/>
                  <a:gd name="connsiteX2" fmla="*/ 5392738 w 5392738"/>
                  <a:gd name="connsiteY2" fmla="*/ 1263650 h 1263650"/>
                  <a:gd name="connsiteX3" fmla="*/ 4840288 w 5392738"/>
                  <a:gd name="connsiteY3" fmla="*/ 1195388 h 1263650"/>
                  <a:gd name="connsiteX4" fmla="*/ 4094163 w 5392738"/>
                  <a:gd name="connsiteY4" fmla="*/ 1008063 h 1263650"/>
                  <a:gd name="connsiteX5" fmla="*/ 4805363 w 5392738"/>
                  <a:gd name="connsiteY5" fmla="*/ 1074738 h 1263650"/>
                  <a:gd name="connsiteX6" fmla="*/ 4805363 w 5392738"/>
                  <a:gd name="connsiteY6" fmla="*/ 1190626 h 1263650"/>
                  <a:gd name="connsiteX7" fmla="*/ 4094163 w 5392738"/>
                  <a:gd name="connsiteY7" fmla="*/ 1103313 h 1263650"/>
                  <a:gd name="connsiteX8" fmla="*/ 3848100 w 5392738"/>
                  <a:gd name="connsiteY8" fmla="*/ 985838 h 1263650"/>
                  <a:gd name="connsiteX9" fmla="*/ 4062413 w 5392738"/>
                  <a:gd name="connsiteY9" fmla="*/ 1006476 h 1263650"/>
                  <a:gd name="connsiteX10" fmla="*/ 4062413 w 5392738"/>
                  <a:gd name="connsiteY10" fmla="*/ 1100138 h 1263650"/>
                  <a:gd name="connsiteX11" fmla="*/ 3848100 w 5392738"/>
                  <a:gd name="connsiteY11" fmla="*/ 1073151 h 1263650"/>
                  <a:gd name="connsiteX12" fmla="*/ 4840288 w 5392738"/>
                  <a:gd name="connsiteY12" fmla="*/ 909637 h 1263650"/>
                  <a:gd name="connsiteX13" fmla="*/ 5392738 w 5392738"/>
                  <a:gd name="connsiteY13" fmla="*/ 939800 h 1263650"/>
                  <a:gd name="connsiteX14" fmla="*/ 5392738 w 5392738"/>
                  <a:gd name="connsiteY14" fmla="*/ 1071562 h 1263650"/>
                  <a:gd name="connsiteX15" fmla="*/ 4840288 w 5392738"/>
                  <a:gd name="connsiteY15" fmla="*/ 1027112 h 1263650"/>
                  <a:gd name="connsiteX16" fmla="*/ 4094163 w 5392738"/>
                  <a:gd name="connsiteY16" fmla="*/ 869950 h 1263650"/>
                  <a:gd name="connsiteX17" fmla="*/ 4805363 w 5392738"/>
                  <a:gd name="connsiteY17" fmla="*/ 909638 h 1263650"/>
                  <a:gd name="connsiteX18" fmla="*/ 4805363 w 5392738"/>
                  <a:gd name="connsiteY18" fmla="*/ 1022350 h 1263650"/>
                  <a:gd name="connsiteX19" fmla="*/ 4094163 w 5392738"/>
                  <a:gd name="connsiteY19" fmla="*/ 965200 h 1263650"/>
                  <a:gd name="connsiteX20" fmla="*/ 3848100 w 5392738"/>
                  <a:gd name="connsiteY20" fmla="*/ 857250 h 1263650"/>
                  <a:gd name="connsiteX21" fmla="*/ 4062413 w 5392738"/>
                  <a:gd name="connsiteY21" fmla="*/ 869950 h 1263650"/>
                  <a:gd name="connsiteX22" fmla="*/ 4062413 w 5392738"/>
                  <a:gd name="connsiteY22" fmla="*/ 963613 h 1263650"/>
                  <a:gd name="connsiteX23" fmla="*/ 3848100 w 5392738"/>
                  <a:gd name="connsiteY23" fmla="*/ 946150 h 1263650"/>
                  <a:gd name="connsiteX24" fmla="*/ 4840288 w 5392738"/>
                  <a:gd name="connsiteY24" fmla="*/ 744537 h 1263650"/>
                  <a:gd name="connsiteX25" fmla="*/ 5392738 w 5392738"/>
                  <a:gd name="connsiteY25" fmla="*/ 752475 h 1263650"/>
                  <a:gd name="connsiteX26" fmla="*/ 5392738 w 5392738"/>
                  <a:gd name="connsiteY26" fmla="*/ 884237 h 1263650"/>
                  <a:gd name="connsiteX27" fmla="*/ 4840288 w 5392738"/>
                  <a:gd name="connsiteY27" fmla="*/ 860425 h 1263650"/>
                  <a:gd name="connsiteX28" fmla="*/ 4094163 w 5392738"/>
                  <a:gd name="connsiteY28" fmla="*/ 735012 h 1263650"/>
                  <a:gd name="connsiteX29" fmla="*/ 4805363 w 5392738"/>
                  <a:gd name="connsiteY29" fmla="*/ 744537 h 1263650"/>
                  <a:gd name="connsiteX30" fmla="*/ 4805363 w 5392738"/>
                  <a:gd name="connsiteY30" fmla="*/ 858837 h 1263650"/>
                  <a:gd name="connsiteX31" fmla="*/ 4094163 w 5392738"/>
                  <a:gd name="connsiteY31" fmla="*/ 828675 h 1263650"/>
                  <a:gd name="connsiteX32" fmla="*/ 3848100 w 5392738"/>
                  <a:gd name="connsiteY32" fmla="*/ 731837 h 1263650"/>
                  <a:gd name="connsiteX33" fmla="*/ 4062413 w 5392738"/>
                  <a:gd name="connsiteY33" fmla="*/ 735012 h 1263650"/>
                  <a:gd name="connsiteX34" fmla="*/ 4062413 w 5392738"/>
                  <a:gd name="connsiteY34" fmla="*/ 828675 h 1263650"/>
                  <a:gd name="connsiteX35" fmla="*/ 3848100 w 5392738"/>
                  <a:gd name="connsiteY35" fmla="*/ 820738 h 1263650"/>
                  <a:gd name="connsiteX36" fmla="*/ 4062413 w 5392738"/>
                  <a:gd name="connsiteY36" fmla="*/ 600075 h 1263650"/>
                  <a:gd name="connsiteX37" fmla="*/ 4062413 w 5392738"/>
                  <a:gd name="connsiteY37" fmla="*/ 695325 h 1263650"/>
                  <a:gd name="connsiteX38" fmla="*/ 3848100 w 5392738"/>
                  <a:gd name="connsiteY38" fmla="*/ 695325 h 1263650"/>
                  <a:gd name="connsiteX39" fmla="*/ 3848100 w 5392738"/>
                  <a:gd name="connsiteY39" fmla="*/ 606425 h 1263650"/>
                  <a:gd name="connsiteX40" fmla="*/ 4805363 w 5392738"/>
                  <a:gd name="connsiteY40" fmla="*/ 581025 h 1263650"/>
                  <a:gd name="connsiteX41" fmla="*/ 4805363 w 5392738"/>
                  <a:gd name="connsiteY41" fmla="*/ 695325 h 1263650"/>
                  <a:gd name="connsiteX42" fmla="*/ 4094163 w 5392738"/>
                  <a:gd name="connsiteY42" fmla="*/ 695325 h 1263650"/>
                  <a:gd name="connsiteX43" fmla="*/ 4094163 w 5392738"/>
                  <a:gd name="connsiteY43" fmla="*/ 600075 h 1263650"/>
                  <a:gd name="connsiteX44" fmla="*/ 5392738 w 5392738"/>
                  <a:gd name="connsiteY44" fmla="*/ 565150 h 1263650"/>
                  <a:gd name="connsiteX45" fmla="*/ 5392738 w 5392738"/>
                  <a:gd name="connsiteY45" fmla="*/ 695325 h 1263650"/>
                  <a:gd name="connsiteX46" fmla="*/ 4840288 w 5392738"/>
                  <a:gd name="connsiteY46" fmla="*/ 695325 h 1263650"/>
                  <a:gd name="connsiteX47" fmla="*/ 4840288 w 5392738"/>
                  <a:gd name="connsiteY47" fmla="*/ 579438 h 1263650"/>
                  <a:gd name="connsiteX48" fmla="*/ 4062413 w 5392738"/>
                  <a:gd name="connsiteY48" fmla="*/ 465137 h 1263650"/>
                  <a:gd name="connsiteX49" fmla="*/ 4062413 w 5392738"/>
                  <a:gd name="connsiteY49" fmla="*/ 560388 h 1263650"/>
                  <a:gd name="connsiteX50" fmla="*/ 3848100 w 5392738"/>
                  <a:gd name="connsiteY50" fmla="*/ 568325 h 1263650"/>
                  <a:gd name="connsiteX51" fmla="*/ 3848100 w 5392738"/>
                  <a:gd name="connsiteY51" fmla="*/ 481012 h 1263650"/>
                  <a:gd name="connsiteX52" fmla="*/ 4805363 w 5392738"/>
                  <a:gd name="connsiteY52" fmla="*/ 415925 h 1263650"/>
                  <a:gd name="connsiteX53" fmla="*/ 4805363 w 5392738"/>
                  <a:gd name="connsiteY53" fmla="*/ 531813 h 1263650"/>
                  <a:gd name="connsiteX54" fmla="*/ 4094163 w 5392738"/>
                  <a:gd name="connsiteY54" fmla="*/ 558800 h 1263650"/>
                  <a:gd name="connsiteX55" fmla="*/ 4094163 w 5392738"/>
                  <a:gd name="connsiteY55" fmla="*/ 465138 h 1263650"/>
                  <a:gd name="connsiteX56" fmla="*/ 2316163 w 5392738"/>
                  <a:gd name="connsiteY56" fmla="*/ 385762 h 1263650"/>
                  <a:gd name="connsiteX57" fmla="*/ 2316163 w 5392738"/>
                  <a:gd name="connsiteY57" fmla="*/ 730250 h 1263650"/>
                  <a:gd name="connsiteX58" fmla="*/ 3051176 w 5392738"/>
                  <a:gd name="connsiteY58" fmla="*/ 730250 h 1263650"/>
                  <a:gd name="connsiteX59" fmla="*/ 3051176 w 5392738"/>
                  <a:gd name="connsiteY59" fmla="*/ 385762 h 1263650"/>
                  <a:gd name="connsiteX60" fmla="*/ 5392738 w 5392738"/>
                  <a:gd name="connsiteY60" fmla="*/ 376237 h 1263650"/>
                  <a:gd name="connsiteX61" fmla="*/ 5392738 w 5392738"/>
                  <a:gd name="connsiteY61" fmla="*/ 508000 h 1263650"/>
                  <a:gd name="connsiteX62" fmla="*/ 4840288 w 5392738"/>
                  <a:gd name="connsiteY62" fmla="*/ 530225 h 1263650"/>
                  <a:gd name="connsiteX63" fmla="*/ 4840288 w 5392738"/>
                  <a:gd name="connsiteY63" fmla="*/ 414337 h 1263650"/>
                  <a:gd name="connsiteX64" fmla="*/ 4062413 w 5392738"/>
                  <a:gd name="connsiteY64" fmla="*/ 331787 h 1263650"/>
                  <a:gd name="connsiteX65" fmla="*/ 4062413 w 5392738"/>
                  <a:gd name="connsiteY65" fmla="*/ 425450 h 1263650"/>
                  <a:gd name="connsiteX66" fmla="*/ 3848100 w 5392738"/>
                  <a:gd name="connsiteY66" fmla="*/ 442912 h 1263650"/>
                  <a:gd name="connsiteX67" fmla="*/ 3848100 w 5392738"/>
                  <a:gd name="connsiteY67" fmla="*/ 355600 h 1263650"/>
                  <a:gd name="connsiteX68" fmla="*/ 4805363 w 5392738"/>
                  <a:gd name="connsiteY68" fmla="*/ 252412 h 1263650"/>
                  <a:gd name="connsiteX69" fmla="*/ 4805363 w 5392738"/>
                  <a:gd name="connsiteY69" fmla="*/ 368300 h 1263650"/>
                  <a:gd name="connsiteX70" fmla="*/ 4094163 w 5392738"/>
                  <a:gd name="connsiteY70" fmla="*/ 423862 h 1263650"/>
                  <a:gd name="connsiteX71" fmla="*/ 4094163 w 5392738"/>
                  <a:gd name="connsiteY71" fmla="*/ 328612 h 1263650"/>
                  <a:gd name="connsiteX72" fmla="*/ 4062413 w 5392738"/>
                  <a:gd name="connsiteY72" fmla="*/ 198437 h 1263650"/>
                  <a:gd name="connsiteX73" fmla="*/ 4062413 w 5392738"/>
                  <a:gd name="connsiteY73" fmla="*/ 290512 h 1263650"/>
                  <a:gd name="connsiteX74" fmla="*/ 3848100 w 5392738"/>
                  <a:gd name="connsiteY74" fmla="*/ 317500 h 1263650"/>
                  <a:gd name="connsiteX75" fmla="*/ 3848100 w 5392738"/>
                  <a:gd name="connsiteY75" fmla="*/ 228600 h 1263650"/>
                  <a:gd name="connsiteX76" fmla="*/ 5392738 w 5392738"/>
                  <a:gd name="connsiteY76" fmla="*/ 188912 h 1263650"/>
                  <a:gd name="connsiteX77" fmla="*/ 5392738 w 5392738"/>
                  <a:gd name="connsiteY77" fmla="*/ 320675 h 1263650"/>
                  <a:gd name="connsiteX78" fmla="*/ 4840288 w 5392738"/>
                  <a:gd name="connsiteY78" fmla="*/ 363537 h 1263650"/>
                  <a:gd name="connsiteX79" fmla="*/ 4840288 w 5392738"/>
                  <a:gd name="connsiteY79" fmla="*/ 249237 h 1263650"/>
                  <a:gd name="connsiteX80" fmla="*/ 1784350 w 5392738"/>
                  <a:gd name="connsiteY80" fmla="*/ 144462 h 1263650"/>
                  <a:gd name="connsiteX81" fmla="*/ 3582988 w 5392738"/>
                  <a:gd name="connsiteY81" fmla="*/ 144462 h 1263650"/>
                  <a:gd name="connsiteX82" fmla="*/ 3074988 w 5392738"/>
                  <a:gd name="connsiteY82" fmla="*/ 382587 h 1263650"/>
                  <a:gd name="connsiteX83" fmla="*/ 3074988 w 5392738"/>
                  <a:gd name="connsiteY83" fmla="*/ 735012 h 1263650"/>
                  <a:gd name="connsiteX84" fmla="*/ 3582988 w 5392738"/>
                  <a:gd name="connsiteY84" fmla="*/ 1084262 h 1263650"/>
                  <a:gd name="connsiteX85" fmla="*/ 1784350 w 5392738"/>
                  <a:gd name="connsiteY85" fmla="*/ 1084262 h 1263650"/>
                  <a:gd name="connsiteX86" fmla="*/ 2290763 w 5392738"/>
                  <a:gd name="connsiteY86" fmla="*/ 736600 h 1263650"/>
                  <a:gd name="connsiteX87" fmla="*/ 2290763 w 5392738"/>
                  <a:gd name="connsiteY87" fmla="*/ 382587 h 1263650"/>
                  <a:gd name="connsiteX88" fmla="*/ 4805363 w 5392738"/>
                  <a:gd name="connsiteY88" fmla="*/ 88900 h 1263650"/>
                  <a:gd name="connsiteX89" fmla="*/ 4805363 w 5392738"/>
                  <a:gd name="connsiteY89" fmla="*/ 203200 h 1263650"/>
                  <a:gd name="connsiteX90" fmla="*/ 4094163 w 5392738"/>
                  <a:gd name="connsiteY90" fmla="*/ 288925 h 1263650"/>
                  <a:gd name="connsiteX91" fmla="*/ 4094163 w 5392738"/>
                  <a:gd name="connsiteY91" fmla="*/ 193675 h 1263650"/>
                  <a:gd name="connsiteX92" fmla="*/ 65034 w 5392738"/>
                  <a:gd name="connsiteY92" fmla="*/ 61706 h 1263650"/>
                  <a:gd name="connsiteX93" fmla="*/ 126645 w 5392738"/>
                  <a:gd name="connsiteY93" fmla="*/ 132330 h 1263650"/>
                  <a:gd name="connsiteX94" fmla="*/ 480336 w 5392738"/>
                  <a:gd name="connsiteY94" fmla="*/ 175615 h 1263650"/>
                  <a:gd name="connsiteX95" fmla="*/ 531679 w 5392738"/>
                  <a:gd name="connsiteY95" fmla="*/ 125495 h 1263650"/>
                  <a:gd name="connsiteX96" fmla="*/ 580739 w 5392738"/>
                  <a:gd name="connsiteY96" fmla="*/ 188145 h 1263650"/>
                  <a:gd name="connsiteX97" fmla="*/ 869397 w 5392738"/>
                  <a:gd name="connsiteY97" fmla="*/ 222318 h 1263650"/>
                  <a:gd name="connsiteX98" fmla="*/ 911612 w 5392738"/>
                  <a:gd name="connsiteY98" fmla="*/ 177893 h 1263650"/>
                  <a:gd name="connsiteX99" fmla="*/ 953827 w 5392738"/>
                  <a:gd name="connsiteY99" fmla="*/ 245100 h 1263650"/>
                  <a:gd name="connsiteX100" fmla="*/ 948122 w 5392738"/>
                  <a:gd name="connsiteY100" fmla="*/ 272438 h 1263650"/>
                  <a:gd name="connsiteX101" fmla="*/ 1208257 w 5392738"/>
                  <a:gd name="connsiteY101" fmla="*/ 642641 h 1263650"/>
                  <a:gd name="connsiteX102" fmla="*/ 1226512 w 5392738"/>
                  <a:gd name="connsiteY102" fmla="*/ 633529 h 1263650"/>
                  <a:gd name="connsiteX103" fmla="*/ 1260740 w 5392738"/>
                  <a:gd name="connsiteY103" fmla="*/ 677953 h 1263650"/>
                  <a:gd name="connsiteX104" fmla="*/ 1452418 w 5392738"/>
                  <a:gd name="connsiteY104" fmla="*/ 677953 h 1263650"/>
                  <a:gd name="connsiteX105" fmla="*/ 1482083 w 5392738"/>
                  <a:gd name="connsiteY105" fmla="*/ 638085 h 1263650"/>
                  <a:gd name="connsiteX106" fmla="*/ 1512888 w 5392738"/>
                  <a:gd name="connsiteY106" fmla="*/ 690483 h 1263650"/>
                  <a:gd name="connsiteX107" fmla="*/ 1482083 w 5392738"/>
                  <a:gd name="connsiteY107" fmla="*/ 742881 h 1263650"/>
                  <a:gd name="connsiteX108" fmla="*/ 1452418 w 5392738"/>
                  <a:gd name="connsiteY108" fmla="*/ 701874 h 1263650"/>
                  <a:gd name="connsiteX109" fmla="*/ 1260740 w 5392738"/>
                  <a:gd name="connsiteY109" fmla="*/ 701874 h 1263650"/>
                  <a:gd name="connsiteX110" fmla="*/ 1226512 w 5392738"/>
                  <a:gd name="connsiteY110" fmla="*/ 746298 h 1263650"/>
                  <a:gd name="connsiteX111" fmla="*/ 1208257 w 5392738"/>
                  <a:gd name="connsiteY111" fmla="*/ 738325 h 1263650"/>
                  <a:gd name="connsiteX112" fmla="*/ 948122 w 5392738"/>
                  <a:gd name="connsiteY112" fmla="*/ 1108528 h 1263650"/>
                  <a:gd name="connsiteX113" fmla="*/ 953827 w 5392738"/>
                  <a:gd name="connsiteY113" fmla="*/ 1135867 h 1263650"/>
                  <a:gd name="connsiteX114" fmla="*/ 911612 w 5392738"/>
                  <a:gd name="connsiteY114" fmla="*/ 1201934 h 1263650"/>
                  <a:gd name="connsiteX115" fmla="*/ 869397 w 5392738"/>
                  <a:gd name="connsiteY115" fmla="*/ 1157509 h 1263650"/>
                  <a:gd name="connsiteX116" fmla="*/ 580739 w 5392738"/>
                  <a:gd name="connsiteY116" fmla="*/ 1192821 h 1263650"/>
                  <a:gd name="connsiteX117" fmla="*/ 531679 w 5392738"/>
                  <a:gd name="connsiteY117" fmla="*/ 1254332 h 1263650"/>
                  <a:gd name="connsiteX118" fmla="*/ 478054 w 5392738"/>
                  <a:gd name="connsiteY118" fmla="*/ 1192821 h 1263650"/>
                  <a:gd name="connsiteX119" fmla="*/ 531679 w 5392738"/>
                  <a:gd name="connsiteY119" fmla="*/ 1118780 h 1263650"/>
                  <a:gd name="connsiteX120" fmla="*/ 580739 w 5392738"/>
                  <a:gd name="connsiteY120" fmla="*/ 1168900 h 1263650"/>
                  <a:gd name="connsiteX121" fmla="*/ 869397 w 5392738"/>
                  <a:gd name="connsiteY121" fmla="*/ 1133588 h 1263650"/>
                  <a:gd name="connsiteX122" fmla="*/ 911612 w 5392738"/>
                  <a:gd name="connsiteY122" fmla="*/ 1078912 h 1263650"/>
                  <a:gd name="connsiteX123" fmla="*/ 934431 w 5392738"/>
                  <a:gd name="connsiteY123" fmla="*/ 1086886 h 1263650"/>
                  <a:gd name="connsiteX124" fmla="*/ 1194566 w 5392738"/>
                  <a:gd name="connsiteY124" fmla="*/ 715543 h 1263650"/>
                  <a:gd name="connsiteX125" fmla="*/ 1192284 w 5392738"/>
                  <a:gd name="connsiteY125" fmla="*/ 701874 h 1263650"/>
                  <a:gd name="connsiteX126" fmla="*/ 951545 w 5392738"/>
                  <a:gd name="connsiteY126" fmla="*/ 701874 h 1263650"/>
                  <a:gd name="connsiteX127" fmla="*/ 911612 w 5392738"/>
                  <a:gd name="connsiteY127" fmla="*/ 751994 h 1263650"/>
                  <a:gd name="connsiteX128" fmla="*/ 869397 w 5392738"/>
                  <a:gd name="connsiteY128" fmla="*/ 701874 h 1263650"/>
                  <a:gd name="connsiteX129" fmla="*/ 580739 w 5392738"/>
                  <a:gd name="connsiteY129" fmla="*/ 701874 h 1263650"/>
                  <a:gd name="connsiteX130" fmla="*/ 531679 w 5392738"/>
                  <a:gd name="connsiteY130" fmla="*/ 757689 h 1263650"/>
                  <a:gd name="connsiteX131" fmla="*/ 480336 w 5392738"/>
                  <a:gd name="connsiteY131" fmla="*/ 701874 h 1263650"/>
                  <a:gd name="connsiteX132" fmla="*/ 126645 w 5392738"/>
                  <a:gd name="connsiteY132" fmla="*/ 701874 h 1263650"/>
                  <a:gd name="connsiteX133" fmla="*/ 65034 w 5392738"/>
                  <a:gd name="connsiteY133" fmla="*/ 765663 h 1263650"/>
                  <a:gd name="connsiteX134" fmla="*/ 0 w 5392738"/>
                  <a:gd name="connsiteY134" fmla="*/ 690483 h 1263650"/>
                  <a:gd name="connsiteX135" fmla="*/ 65034 w 5392738"/>
                  <a:gd name="connsiteY135" fmla="*/ 614164 h 1263650"/>
                  <a:gd name="connsiteX136" fmla="*/ 126645 w 5392738"/>
                  <a:gd name="connsiteY136" fmla="*/ 677953 h 1263650"/>
                  <a:gd name="connsiteX137" fmla="*/ 480336 w 5392738"/>
                  <a:gd name="connsiteY137" fmla="*/ 677953 h 1263650"/>
                  <a:gd name="connsiteX138" fmla="*/ 531679 w 5392738"/>
                  <a:gd name="connsiteY138" fmla="*/ 622138 h 1263650"/>
                  <a:gd name="connsiteX139" fmla="*/ 580739 w 5392738"/>
                  <a:gd name="connsiteY139" fmla="*/ 677953 h 1263650"/>
                  <a:gd name="connsiteX140" fmla="*/ 869397 w 5392738"/>
                  <a:gd name="connsiteY140" fmla="*/ 677953 h 1263650"/>
                  <a:gd name="connsiteX141" fmla="*/ 911612 w 5392738"/>
                  <a:gd name="connsiteY141" fmla="*/ 628972 h 1263650"/>
                  <a:gd name="connsiteX142" fmla="*/ 951545 w 5392738"/>
                  <a:gd name="connsiteY142" fmla="*/ 677953 h 1263650"/>
                  <a:gd name="connsiteX143" fmla="*/ 1192284 w 5392738"/>
                  <a:gd name="connsiteY143" fmla="*/ 677953 h 1263650"/>
                  <a:gd name="connsiteX144" fmla="*/ 1194566 w 5392738"/>
                  <a:gd name="connsiteY144" fmla="*/ 665423 h 1263650"/>
                  <a:gd name="connsiteX145" fmla="*/ 934431 w 5392738"/>
                  <a:gd name="connsiteY145" fmla="*/ 292941 h 1263650"/>
                  <a:gd name="connsiteX146" fmla="*/ 911612 w 5392738"/>
                  <a:gd name="connsiteY146" fmla="*/ 300915 h 1263650"/>
                  <a:gd name="connsiteX147" fmla="*/ 869397 w 5392738"/>
                  <a:gd name="connsiteY147" fmla="*/ 246239 h 1263650"/>
                  <a:gd name="connsiteX148" fmla="*/ 580739 w 5392738"/>
                  <a:gd name="connsiteY148" fmla="*/ 212066 h 1263650"/>
                  <a:gd name="connsiteX149" fmla="*/ 531679 w 5392738"/>
                  <a:gd name="connsiteY149" fmla="*/ 262186 h 1263650"/>
                  <a:gd name="connsiteX150" fmla="*/ 480336 w 5392738"/>
                  <a:gd name="connsiteY150" fmla="*/ 199536 h 1263650"/>
                  <a:gd name="connsiteX151" fmla="*/ 126645 w 5392738"/>
                  <a:gd name="connsiteY151" fmla="*/ 157390 h 1263650"/>
                  <a:gd name="connsiteX152" fmla="*/ 65034 w 5392738"/>
                  <a:gd name="connsiteY152" fmla="*/ 213205 h 1263650"/>
                  <a:gd name="connsiteX153" fmla="*/ 0 w 5392738"/>
                  <a:gd name="connsiteY153" fmla="*/ 130052 h 1263650"/>
                  <a:gd name="connsiteX154" fmla="*/ 65034 w 5392738"/>
                  <a:gd name="connsiteY154" fmla="*/ 61706 h 1263650"/>
                  <a:gd name="connsiteX155" fmla="*/ 5392738 w 5392738"/>
                  <a:gd name="connsiteY155" fmla="*/ 0 h 1263650"/>
                  <a:gd name="connsiteX156" fmla="*/ 5392738 w 5392738"/>
                  <a:gd name="connsiteY156" fmla="*/ 133350 h 1263650"/>
                  <a:gd name="connsiteX157" fmla="*/ 4840288 w 5392738"/>
                  <a:gd name="connsiteY157" fmla="*/ 198438 h 1263650"/>
                  <a:gd name="connsiteX158" fmla="*/ 4840288 w 5392738"/>
                  <a:gd name="connsiteY158" fmla="*/ 82550 h 126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5392738" h="1263650">
                    <a:moveTo>
                      <a:pt x="4840288" y="1079500"/>
                    </a:moveTo>
                    <a:lnTo>
                      <a:pt x="5392738" y="1131888"/>
                    </a:lnTo>
                    <a:lnTo>
                      <a:pt x="5392738" y="1263650"/>
                    </a:lnTo>
                    <a:lnTo>
                      <a:pt x="4840288" y="1195388"/>
                    </a:lnTo>
                    <a:close/>
                    <a:moveTo>
                      <a:pt x="4094163" y="1008063"/>
                    </a:moveTo>
                    <a:lnTo>
                      <a:pt x="4805363" y="1074738"/>
                    </a:lnTo>
                    <a:lnTo>
                      <a:pt x="4805363" y="1190626"/>
                    </a:lnTo>
                    <a:lnTo>
                      <a:pt x="4094163" y="1103313"/>
                    </a:lnTo>
                    <a:close/>
                    <a:moveTo>
                      <a:pt x="3848100" y="985838"/>
                    </a:moveTo>
                    <a:lnTo>
                      <a:pt x="4062413" y="1006476"/>
                    </a:lnTo>
                    <a:lnTo>
                      <a:pt x="4062413" y="1100138"/>
                    </a:lnTo>
                    <a:lnTo>
                      <a:pt x="3848100" y="1073151"/>
                    </a:lnTo>
                    <a:close/>
                    <a:moveTo>
                      <a:pt x="4840288" y="909637"/>
                    </a:moveTo>
                    <a:lnTo>
                      <a:pt x="5392738" y="939800"/>
                    </a:lnTo>
                    <a:lnTo>
                      <a:pt x="5392738" y="1071562"/>
                    </a:lnTo>
                    <a:lnTo>
                      <a:pt x="4840288" y="1027112"/>
                    </a:lnTo>
                    <a:close/>
                    <a:moveTo>
                      <a:pt x="4094163" y="869950"/>
                    </a:moveTo>
                    <a:lnTo>
                      <a:pt x="4805363" y="909638"/>
                    </a:lnTo>
                    <a:lnTo>
                      <a:pt x="4805363" y="1022350"/>
                    </a:lnTo>
                    <a:lnTo>
                      <a:pt x="4094163" y="965200"/>
                    </a:lnTo>
                    <a:close/>
                    <a:moveTo>
                      <a:pt x="3848100" y="857250"/>
                    </a:moveTo>
                    <a:lnTo>
                      <a:pt x="4062413" y="869950"/>
                    </a:lnTo>
                    <a:lnTo>
                      <a:pt x="4062413" y="963613"/>
                    </a:lnTo>
                    <a:lnTo>
                      <a:pt x="3848100" y="946150"/>
                    </a:lnTo>
                    <a:close/>
                    <a:moveTo>
                      <a:pt x="4840288" y="744537"/>
                    </a:moveTo>
                    <a:lnTo>
                      <a:pt x="5392738" y="752475"/>
                    </a:lnTo>
                    <a:lnTo>
                      <a:pt x="5392738" y="884237"/>
                    </a:lnTo>
                    <a:lnTo>
                      <a:pt x="4840288" y="860425"/>
                    </a:lnTo>
                    <a:close/>
                    <a:moveTo>
                      <a:pt x="4094163" y="735012"/>
                    </a:moveTo>
                    <a:lnTo>
                      <a:pt x="4805363" y="744537"/>
                    </a:lnTo>
                    <a:lnTo>
                      <a:pt x="4805363" y="858837"/>
                    </a:lnTo>
                    <a:lnTo>
                      <a:pt x="4094163" y="828675"/>
                    </a:lnTo>
                    <a:close/>
                    <a:moveTo>
                      <a:pt x="3848100" y="731837"/>
                    </a:moveTo>
                    <a:lnTo>
                      <a:pt x="4062413" y="735012"/>
                    </a:lnTo>
                    <a:lnTo>
                      <a:pt x="4062413" y="828675"/>
                    </a:lnTo>
                    <a:lnTo>
                      <a:pt x="3848100" y="820738"/>
                    </a:lnTo>
                    <a:close/>
                    <a:moveTo>
                      <a:pt x="4062413" y="600075"/>
                    </a:moveTo>
                    <a:lnTo>
                      <a:pt x="4062413" y="695325"/>
                    </a:lnTo>
                    <a:lnTo>
                      <a:pt x="3848100" y="695325"/>
                    </a:lnTo>
                    <a:lnTo>
                      <a:pt x="3848100" y="606425"/>
                    </a:lnTo>
                    <a:close/>
                    <a:moveTo>
                      <a:pt x="4805363" y="581025"/>
                    </a:moveTo>
                    <a:lnTo>
                      <a:pt x="4805363" y="695325"/>
                    </a:lnTo>
                    <a:lnTo>
                      <a:pt x="4094163" y="695325"/>
                    </a:lnTo>
                    <a:lnTo>
                      <a:pt x="4094163" y="600075"/>
                    </a:lnTo>
                    <a:close/>
                    <a:moveTo>
                      <a:pt x="5392738" y="565150"/>
                    </a:moveTo>
                    <a:lnTo>
                      <a:pt x="5392738" y="695325"/>
                    </a:lnTo>
                    <a:lnTo>
                      <a:pt x="4840288" y="695325"/>
                    </a:lnTo>
                    <a:lnTo>
                      <a:pt x="4840288" y="579438"/>
                    </a:lnTo>
                    <a:close/>
                    <a:moveTo>
                      <a:pt x="4062413" y="465137"/>
                    </a:moveTo>
                    <a:lnTo>
                      <a:pt x="4062413" y="560388"/>
                    </a:lnTo>
                    <a:lnTo>
                      <a:pt x="3848100" y="568325"/>
                    </a:lnTo>
                    <a:lnTo>
                      <a:pt x="3848100" y="481012"/>
                    </a:lnTo>
                    <a:close/>
                    <a:moveTo>
                      <a:pt x="4805363" y="415925"/>
                    </a:moveTo>
                    <a:lnTo>
                      <a:pt x="4805363" y="531813"/>
                    </a:lnTo>
                    <a:lnTo>
                      <a:pt x="4094163" y="558800"/>
                    </a:lnTo>
                    <a:lnTo>
                      <a:pt x="4094163" y="465138"/>
                    </a:lnTo>
                    <a:close/>
                    <a:moveTo>
                      <a:pt x="2316163" y="385762"/>
                    </a:moveTo>
                    <a:lnTo>
                      <a:pt x="2316163" y="730250"/>
                    </a:lnTo>
                    <a:lnTo>
                      <a:pt x="3051176" y="730250"/>
                    </a:lnTo>
                    <a:lnTo>
                      <a:pt x="3051176" y="385762"/>
                    </a:lnTo>
                    <a:close/>
                    <a:moveTo>
                      <a:pt x="5392738" y="376237"/>
                    </a:moveTo>
                    <a:lnTo>
                      <a:pt x="5392738" y="508000"/>
                    </a:lnTo>
                    <a:lnTo>
                      <a:pt x="4840288" y="530225"/>
                    </a:lnTo>
                    <a:lnTo>
                      <a:pt x="4840288" y="414337"/>
                    </a:lnTo>
                    <a:close/>
                    <a:moveTo>
                      <a:pt x="4062413" y="331787"/>
                    </a:moveTo>
                    <a:lnTo>
                      <a:pt x="4062413" y="425450"/>
                    </a:lnTo>
                    <a:lnTo>
                      <a:pt x="3848100" y="442912"/>
                    </a:lnTo>
                    <a:lnTo>
                      <a:pt x="3848100" y="355600"/>
                    </a:lnTo>
                    <a:close/>
                    <a:moveTo>
                      <a:pt x="4805363" y="252412"/>
                    </a:moveTo>
                    <a:lnTo>
                      <a:pt x="4805363" y="368300"/>
                    </a:lnTo>
                    <a:lnTo>
                      <a:pt x="4094163" y="423862"/>
                    </a:lnTo>
                    <a:lnTo>
                      <a:pt x="4094163" y="328612"/>
                    </a:lnTo>
                    <a:close/>
                    <a:moveTo>
                      <a:pt x="4062413" y="198437"/>
                    </a:moveTo>
                    <a:lnTo>
                      <a:pt x="4062413" y="290512"/>
                    </a:lnTo>
                    <a:lnTo>
                      <a:pt x="3848100" y="317500"/>
                    </a:lnTo>
                    <a:lnTo>
                      <a:pt x="3848100" y="228600"/>
                    </a:lnTo>
                    <a:close/>
                    <a:moveTo>
                      <a:pt x="5392738" y="188912"/>
                    </a:moveTo>
                    <a:lnTo>
                      <a:pt x="5392738" y="320675"/>
                    </a:lnTo>
                    <a:lnTo>
                      <a:pt x="4840288" y="363537"/>
                    </a:lnTo>
                    <a:lnTo>
                      <a:pt x="4840288" y="249237"/>
                    </a:lnTo>
                    <a:close/>
                    <a:moveTo>
                      <a:pt x="1784350" y="144462"/>
                    </a:moveTo>
                    <a:lnTo>
                      <a:pt x="3582988" y="144462"/>
                    </a:lnTo>
                    <a:lnTo>
                      <a:pt x="3074988" y="382587"/>
                    </a:lnTo>
                    <a:lnTo>
                      <a:pt x="3074988" y="735012"/>
                    </a:lnTo>
                    <a:lnTo>
                      <a:pt x="3582988" y="1084262"/>
                    </a:lnTo>
                    <a:lnTo>
                      <a:pt x="1784350" y="1084262"/>
                    </a:lnTo>
                    <a:lnTo>
                      <a:pt x="2290763" y="736600"/>
                    </a:lnTo>
                    <a:lnTo>
                      <a:pt x="2290763" y="382587"/>
                    </a:lnTo>
                    <a:close/>
                    <a:moveTo>
                      <a:pt x="4805363" y="88900"/>
                    </a:moveTo>
                    <a:lnTo>
                      <a:pt x="4805363" y="203200"/>
                    </a:lnTo>
                    <a:lnTo>
                      <a:pt x="4094163" y="288925"/>
                    </a:lnTo>
                    <a:lnTo>
                      <a:pt x="4094163" y="193675"/>
                    </a:lnTo>
                    <a:close/>
                    <a:moveTo>
                      <a:pt x="65034" y="61706"/>
                    </a:moveTo>
                    <a:cubicBezTo>
                      <a:pt x="96980" y="66263"/>
                      <a:pt x="122081" y="97018"/>
                      <a:pt x="126645" y="132330"/>
                    </a:cubicBezTo>
                    <a:cubicBezTo>
                      <a:pt x="126645" y="132330"/>
                      <a:pt x="126645" y="132330"/>
                      <a:pt x="480336" y="175615"/>
                    </a:cubicBezTo>
                    <a:cubicBezTo>
                      <a:pt x="484900" y="143721"/>
                      <a:pt x="505437" y="122078"/>
                      <a:pt x="531679" y="125495"/>
                    </a:cubicBezTo>
                    <a:cubicBezTo>
                      <a:pt x="556779" y="128913"/>
                      <a:pt x="576175" y="156251"/>
                      <a:pt x="580739" y="188145"/>
                    </a:cubicBezTo>
                    <a:cubicBezTo>
                      <a:pt x="580739" y="188145"/>
                      <a:pt x="580739" y="188145"/>
                      <a:pt x="869397" y="222318"/>
                    </a:cubicBezTo>
                    <a:cubicBezTo>
                      <a:pt x="873961" y="194980"/>
                      <a:pt x="889934" y="175615"/>
                      <a:pt x="911612" y="177893"/>
                    </a:cubicBezTo>
                    <a:cubicBezTo>
                      <a:pt x="934431" y="181311"/>
                      <a:pt x="953827" y="210927"/>
                      <a:pt x="953827" y="245100"/>
                    </a:cubicBezTo>
                    <a:cubicBezTo>
                      <a:pt x="953827" y="255351"/>
                      <a:pt x="951545" y="263325"/>
                      <a:pt x="948122" y="272438"/>
                    </a:cubicBezTo>
                    <a:cubicBezTo>
                      <a:pt x="948122" y="272438"/>
                      <a:pt x="948122" y="272438"/>
                      <a:pt x="1208257" y="642641"/>
                    </a:cubicBezTo>
                    <a:cubicBezTo>
                      <a:pt x="1213962" y="636946"/>
                      <a:pt x="1219666" y="633529"/>
                      <a:pt x="1226512" y="633529"/>
                    </a:cubicBezTo>
                    <a:cubicBezTo>
                      <a:pt x="1243626" y="633529"/>
                      <a:pt x="1257317" y="652893"/>
                      <a:pt x="1260740" y="677953"/>
                    </a:cubicBezTo>
                    <a:cubicBezTo>
                      <a:pt x="1260740" y="677953"/>
                      <a:pt x="1260740" y="677953"/>
                      <a:pt x="1452418" y="677953"/>
                    </a:cubicBezTo>
                    <a:cubicBezTo>
                      <a:pt x="1455841" y="655171"/>
                      <a:pt x="1467251" y="638085"/>
                      <a:pt x="1482083" y="638085"/>
                    </a:cubicBezTo>
                    <a:cubicBezTo>
                      <a:pt x="1499197" y="638085"/>
                      <a:pt x="1512888" y="662006"/>
                      <a:pt x="1512888" y="690483"/>
                    </a:cubicBezTo>
                    <a:cubicBezTo>
                      <a:pt x="1512888" y="718960"/>
                      <a:pt x="1499197" y="741742"/>
                      <a:pt x="1482083" y="742881"/>
                    </a:cubicBezTo>
                    <a:cubicBezTo>
                      <a:pt x="1467251" y="742881"/>
                      <a:pt x="1455841" y="725795"/>
                      <a:pt x="1452418" y="701874"/>
                    </a:cubicBezTo>
                    <a:cubicBezTo>
                      <a:pt x="1452418" y="701874"/>
                      <a:pt x="1452418" y="701874"/>
                      <a:pt x="1260740" y="701874"/>
                    </a:cubicBezTo>
                    <a:cubicBezTo>
                      <a:pt x="1257317" y="726934"/>
                      <a:pt x="1243626" y="746298"/>
                      <a:pt x="1226512" y="746298"/>
                    </a:cubicBezTo>
                    <a:cubicBezTo>
                      <a:pt x="1219666" y="746298"/>
                      <a:pt x="1213962" y="742881"/>
                      <a:pt x="1208257" y="738325"/>
                    </a:cubicBezTo>
                    <a:cubicBezTo>
                      <a:pt x="1208257" y="738325"/>
                      <a:pt x="1208257" y="738325"/>
                      <a:pt x="948122" y="1108528"/>
                    </a:cubicBezTo>
                    <a:cubicBezTo>
                      <a:pt x="951545" y="1116502"/>
                      <a:pt x="953827" y="1125615"/>
                      <a:pt x="953827" y="1135867"/>
                    </a:cubicBezTo>
                    <a:cubicBezTo>
                      <a:pt x="953827" y="1168900"/>
                      <a:pt x="934431" y="1199655"/>
                      <a:pt x="911612" y="1201934"/>
                    </a:cubicBezTo>
                    <a:cubicBezTo>
                      <a:pt x="889934" y="1205351"/>
                      <a:pt x="873961" y="1185986"/>
                      <a:pt x="869397" y="1157509"/>
                    </a:cubicBezTo>
                    <a:cubicBezTo>
                      <a:pt x="869397" y="1157509"/>
                      <a:pt x="869397" y="1157509"/>
                      <a:pt x="580739" y="1192821"/>
                    </a:cubicBezTo>
                    <a:cubicBezTo>
                      <a:pt x="576175" y="1224715"/>
                      <a:pt x="556779" y="1250914"/>
                      <a:pt x="531679" y="1254332"/>
                    </a:cubicBezTo>
                    <a:cubicBezTo>
                      <a:pt x="502014" y="1258888"/>
                      <a:pt x="478054" y="1231550"/>
                      <a:pt x="478054" y="1192821"/>
                    </a:cubicBezTo>
                    <a:cubicBezTo>
                      <a:pt x="478054" y="1155231"/>
                      <a:pt x="502014" y="1121058"/>
                      <a:pt x="531679" y="1118780"/>
                    </a:cubicBezTo>
                    <a:cubicBezTo>
                      <a:pt x="556779" y="1116502"/>
                      <a:pt x="576175" y="1138145"/>
                      <a:pt x="580739" y="1168900"/>
                    </a:cubicBezTo>
                    <a:cubicBezTo>
                      <a:pt x="580739" y="1168900"/>
                      <a:pt x="580739" y="1168900"/>
                      <a:pt x="869397" y="1133588"/>
                    </a:cubicBezTo>
                    <a:cubicBezTo>
                      <a:pt x="873961" y="1105111"/>
                      <a:pt x="889934" y="1081190"/>
                      <a:pt x="911612" y="1078912"/>
                    </a:cubicBezTo>
                    <a:cubicBezTo>
                      <a:pt x="919599" y="1077773"/>
                      <a:pt x="927585" y="1082329"/>
                      <a:pt x="934431" y="1086886"/>
                    </a:cubicBezTo>
                    <a:cubicBezTo>
                      <a:pt x="934431" y="1086886"/>
                      <a:pt x="934431" y="1086886"/>
                      <a:pt x="1194566" y="715543"/>
                    </a:cubicBezTo>
                    <a:cubicBezTo>
                      <a:pt x="1193425" y="710987"/>
                      <a:pt x="1192284" y="706430"/>
                      <a:pt x="1192284" y="701874"/>
                    </a:cubicBezTo>
                    <a:cubicBezTo>
                      <a:pt x="1192284" y="701874"/>
                      <a:pt x="1192284" y="701874"/>
                      <a:pt x="951545" y="701874"/>
                    </a:cubicBezTo>
                    <a:cubicBezTo>
                      <a:pt x="948122" y="730351"/>
                      <a:pt x="932149" y="751994"/>
                      <a:pt x="911612" y="751994"/>
                    </a:cubicBezTo>
                    <a:cubicBezTo>
                      <a:pt x="889934" y="751994"/>
                      <a:pt x="873961" y="730351"/>
                      <a:pt x="869397" y="701874"/>
                    </a:cubicBezTo>
                    <a:cubicBezTo>
                      <a:pt x="869397" y="701874"/>
                      <a:pt x="869397" y="701874"/>
                      <a:pt x="580739" y="701874"/>
                    </a:cubicBezTo>
                    <a:cubicBezTo>
                      <a:pt x="576175" y="733768"/>
                      <a:pt x="556779" y="757689"/>
                      <a:pt x="531679" y="757689"/>
                    </a:cubicBezTo>
                    <a:cubicBezTo>
                      <a:pt x="505437" y="758828"/>
                      <a:pt x="484900" y="733768"/>
                      <a:pt x="480336" y="701874"/>
                    </a:cubicBezTo>
                    <a:cubicBezTo>
                      <a:pt x="480336" y="701874"/>
                      <a:pt x="480336" y="701874"/>
                      <a:pt x="126645" y="701874"/>
                    </a:cubicBezTo>
                    <a:cubicBezTo>
                      <a:pt x="122081" y="737186"/>
                      <a:pt x="96980" y="765663"/>
                      <a:pt x="65034" y="765663"/>
                    </a:cubicBezTo>
                    <a:cubicBezTo>
                      <a:pt x="29665" y="766802"/>
                      <a:pt x="0" y="732629"/>
                      <a:pt x="0" y="690483"/>
                    </a:cubicBezTo>
                    <a:cubicBezTo>
                      <a:pt x="0" y="648337"/>
                      <a:pt x="29665" y="614164"/>
                      <a:pt x="65034" y="614164"/>
                    </a:cubicBezTo>
                    <a:cubicBezTo>
                      <a:pt x="96980" y="615303"/>
                      <a:pt x="122081" y="642641"/>
                      <a:pt x="126645" y="677953"/>
                    </a:cubicBezTo>
                    <a:cubicBezTo>
                      <a:pt x="126645" y="677953"/>
                      <a:pt x="126645" y="677953"/>
                      <a:pt x="480336" y="677953"/>
                    </a:cubicBezTo>
                    <a:cubicBezTo>
                      <a:pt x="484900" y="646059"/>
                      <a:pt x="505437" y="622138"/>
                      <a:pt x="531679" y="622138"/>
                    </a:cubicBezTo>
                    <a:cubicBezTo>
                      <a:pt x="556779" y="622138"/>
                      <a:pt x="576175" y="647198"/>
                      <a:pt x="580739" y="677953"/>
                    </a:cubicBezTo>
                    <a:cubicBezTo>
                      <a:pt x="580739" y="677953"/>
                      <a:pt x="580739" y="677953"/>
                      <a:pt x="869397" y="677953"/>
                    </a:cubicBezTo>
                    <a:cubicBezTo>
                      <a:pt x="873961" y="649476"/>
                      <a:pt x="889934" y="627833"/>
                      <a:pt x="911612" y="628972"/>
                    </a:cubicBezTo>
                    <a:cubicBezTo>
                      <a:pt x="932149" y="628972"/>
                      <a:pt x="948122" y="650615"/>
                      <a:pt x="951545" y="677953"/>
                    </a:cubicBezTo>
                    <a:cubicBezTo>
                      <a:pt x="951545" y="677953"/>
                      <a:pt x="951545" y="677953"/>
                      <a:pt x="1192284" y="677953"/>
                    </a:cubicBezTo>
                    <a:cubicBezTo>
                      <a:pt x="1192284" y="673397"/>
                      <a:pt x="1193425" y="668840"/>
                      <a:pt x="1194566" y="665423"/>
                    </a:cubicBezTo>
                    <a:cubicBezTo>
                      <a:pt x="1194566" y="665423"/>
                      <a:pt x="1194566" y="665423"/>
                      <a:pt x="934431" y="292941"/>
                    </a:cubicBezTo>
                    <a:cubicBezTo>
                      <a:pt x="927585" y="298637"/>
                      <a:pt x="919599" y="302054"/>
                      <a:pt x="911612" y="300915"/>
                    </a:cubicBezTo>
                    <a:cubicBezTo>
                      <a:pt x="889934" y="299776"/>
                      <a:pt x="873961" y="275855"/>
                      <a:pt x="869397" y="246239"/>
                    </a:cubicBezTo>
                    <a:cubicBezTo>
                      <a:pt x="869397" y="246239"/>
                      <a:pt x="869397" y="246239"/>
                      <a:pt x="580739" y="212066"/>
                    </a:cubicBezTo>
                    <a:cubicBezTo>
                      <a:pt x="576175" y="242821"/>
                      <a:pt x="556779" y="264464"/>
                      <a:pt x="531679" y="262186"/>
                    </a:cubicBezTo>
                    <a:cubicBezTo>
                      <a:pt x="505437" y="258769"/>
                      <a:pt x="484900" y="232570"/>
                      <a:pt x="480336" y="199536"/>
                    </a:cubicBezTo>
                    <a:cubicBezTo>
                      <a:pt x="480336" y="199536"/>
                      <a:pt x="480336" y="199536"/>
                      <a:pt x="126645" y="157390"/>
                    </a:cubicBezTo>
                    <a:cubicBezTo>
                      <a:pt x="122081" y="191562"/>
                      <a:pt x="96980" y="216622"/>
                      <a:pt x="65034" y="213205"/>
                    </a:cubicBezTo>
                    <a:cubicBezTo>
                      <a:pt x="29665" y="209788"/>
                      <a:pt x="0" y="172198"/>
                      <a:pt x="0" y="130052"/>
                    </a:cubicBezTo>
                    <a:cubicBezTo>
                      <a:pt x="0" y="86766"/>
                      <a:pt x="29665" y="57150"/>
                      <a:pt x="65034" y="61706"/>
                    </a:cubicBezTo>
                    <a:close/>
                    <a:moveTo>
                      <a:pt x="5392738" y="0"/>
                    </a:moveTo>
                    <a:lnTo>
                      <a:pt x="5392738" y="133350"/>
                    </a:lnTo>
                    <a:lnTo>
                      <a:pt x="4840288" y="198438"/>
                    </a:lnTo>
                    <a:lnTo>
                      <a:pt x="4840288" y="8255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grpSp>
        <p:cxnSp>
          <p:nvCxnSpPr>
            <p:cNvPr id="10" name="カギ線コネクタ 9"/>
            <p:cNvCxnSpPr>
              <a:stCxn id="59" idx="3"/>
              <a:endCxn id="8" idx="2"/>
            </p:cNvCxnSpPr>
            <p:nvPr/>
          </p:nvCxnSpPr>
          <p:spPr bwMode="auto">
            <a:xfrm flipV="1">
              <a:off x="6732000" y="3584788"/>
              <a:ext cx="1247096" cy="927989"/>
            </a:xfrm>
            <a:prstGeom prst="bentConnector2">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grpSp>
          <p:nvGrpSpPr>
            <p:cNvPr id="12" name="グループ化 11"/>
            <p:cNvGrpSpPr/>
            <p:nvPr/>
          </p:nvGrpSpPr>
          <p:grpSpPr>
            <a:xfrm>
              <a:off x="2412000" y="1341206"/>
              <a:ext cx="4320000" cy="3472820"/>
              <a:chOff x="2490651" y="1341206"/>
              <a:chExt cx="4320000" cy="3472820"/>
            </a:xfrm>
          </p:grpSpPr>
          <p:sp>
            <p:nvSpPr>
              <p:cNvPr id="59" name="正方形/長方形 58"/>
              <p:cNvSpPr/>
              <p:nvPr/>
            </p:nvSpPr>
            <p:spPr bwMode="auto">
              <a:xfrm>
                <a:off x="2490651" y="4211528"/>
                <a:ext cx="4320000" cy="602498"/>
              </a:xfrm>
              <a:prstGeom prst="rect">
                <a:avLst/>
              </a:prstGeom>
              <a:solidFill>
                <a:srgbClr val="744E28"/>
              </a:solidFill>
              <a:ln>
                <a:solidFill>
                  <a:srgbClr val="744E28"/>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sp>
            <p:nvSpPr>
              <p:cNvPr id="60" name="円柱 59"/>
              <p:cNvSpPr/>
              <p:nvPr/>
            </p:nvSpPr>
            <p:spPr bwMode="auto">
              <a:xfrm>
                <a:off x="2490651" y="1341206"/>
                <a:ext cx="4320000" cy="2735494"/>
              </a:xfrm>
              <a:prstGeom prst="can">
                <a:avLst>
                  <a:gd name="adj" fmla="val 10730"/>
                </a:avLst>
              </a:prstGeom>
              <a:solidFill>
                <a:schemeClr val="bg1"/>
              </a:solidFill>
              <a:ln w="38100">
                <a:solidFill>
                  <a:srgbClr val="744E28"/>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cxnSp>
          <p:nvCxnSpPr>
            <p:cNvPr id="13" name="直線矢印コネクタ 12"/>
            <p:cNvCxnSpPr/>
            <p:nvPr/>
          </p:nvCxnSpPr>
          <p:spPr bwMode="auto">
            <a:xfrm>
              <a:off x="3602355" y="3942502"/>
              <a:ext cx="0" cy="468000"/>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14" name="直線矢印コネクタ 13"/>
            <p:cNvCxnSpPr/>
            <p:nvPr/>
          </p:nvCxnSpPr>
          <p:spPr bwMode="auto">
            <a:xfrm>
              <a:off x="5528068" y="3942502"/>
              <a:ext cx="0" cy="468000"/>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sp>
          <p:nvSpPr>
            <p:cNvPr id="15" name="円柱 14"/>
            <p:cNvSpPr/>
            <p:nvPr/>
          </p:nvSpPr>
          <p:spPr bwMode="auto">
            <a:xfrm>
              <a:off x="2893392" y="3042503"/>
              <a:ext cx="1440000" cy="900000"/>
            </a:xfrm>
            <a:prstGeom prst="can">
              <a:avLst>
                <a:gd name="adj" fmla="val 22863"/>
              </a:avLst>
            </a:prstGeom>
            <a:solidFill>
              <a:schemeClr val="bg1"/>
            </a:solidFill>
            <a:ln w="38100">
              <a:solidFill>
                <a:srgbClr val="744E28"/>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744E28"/>
                  </a:solidFill>
                  <a:latin typeface="+mj-ea"/>
                  <a:ea typeface="+mj-ea"/>
                </a:rPr>
                <a:t>作業順序</a:t>
              </a:r>
              <a:r>
                <a:rPr kumimoji="1" lang="en-US" altLang="ja-JP" b="1" dirty="0" smtClean="0">
                  <a:solidFill>
                    <a:srgbClr val="744E28"/>
                  </a:solidFill>
                  <a:latin typeface="+mj-ea"/>
                  <a:ea typeface="+mj-ea"/>
                </a:rPr>
                <a:t/>
              </a:r>
              <a:br>
                <a:rPr kumimoji="1" lang="en-US" altLang="ja-JP" b="1" dirty="0" smtClean="0">
                  <a:solidFill>
                    <a:srgbClr val="744E28"/>
                  </a:solidFill>
                  <a:latin typeface="+mj-ea"/>
                  <a:ea typeface="+mj-ea"/>
                </a:rPr>
              </a:br>
              <a:r>
                <a:rPr kumimoji="1" lang="en-US" altLang="ja-JP" b="1" dirty="0" smtClean="0">
                  <a:solidFill>
                    <a:srgbClr val="744E28"/>
                  </a:solidFill>
                  <a:latin typeface="+mj-ea"/>
                  <a:ea typeface="+mj-ea"/>
                </a:rPr>
                <a:t>(</a:t>
              </a:r>
              <a:r>
                <a:rPr kumimoji="1" lang="ja-JP" altLang="en-US" b="1" dirty="0" smtClean="0">
                  <a:solidFill>
                    <a:srgbClr val="744E28"/>
                  </a:solidFill>
                  <a:latin typeface="+mj-ea"/>
                  <a:ea typeface="+mj-ea"/>
                </a:rPr>
                <a:t>更改</a:t>
              </a:r>
              <a:r>
                <a:rPr kumimoji="1" lang="en-US" altLang="ja-JP" b="1" dirty="0" smtClean="0">
                  <a:solidFill>
                    <a:srgbClr val="744E28"/>
                  </a:solidFill>
                  <a:latin typeface="+mj-ea"/>
                  <a:ea typeface="+mj-ea"/>
                </a:rPr>
                <a:t>)</a:t>
              </a:r>
              <a:endParaRPr kumimoji="1" lang="ja-JP" altLang="en-US" b="1" dirty="0">
                <a:solidFill>
                  <a:srgbClr val="744E28"/>
                </a:solidFill>
                <a:latin typeface="+mj-ea"/>
                <a:ea typeface="+mj-ea"/>
              </a:endParaRPr>
            </a:p>
          </p:txBody>
        </p:sp>
        <p:sp>
          <p:nvSpPr>
            <p:cNvPr id="16" name="円柱 15"/>
            <p:cNvSpPr/>
            <p:nvPr/>
          </p:nvSpPr>
          <p:spPr bwMode="auto">
            <a:xfrm>
              <a:off x="4810608" y="3042503"/>
              <a:ext cx="1440000" cy="900000"/>
            </a:xfrm>
            <a:prstGeom prst="can">
              <a:avLst>
                <a:gd name="adj" fmla="val 22863"/>
              </a:avLst>
            </a:prstGeom>
            <a:solidFill>
              <a:schemeClr val="bg1"/>
            </a:solidFill>
            <a:ln w="38100">
              <a:solidFill>
                <a:srgbClr val="744E28"/>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744E28"/>
                  </a:solidFill>
                  <a:latin typeface="+mj-ea"/>
                  <a:ea typeface="+mj-ea"/>
                </a:rPr>
                <a:t>作業順序</a:t>
              </a:r>
              <a:r>
                <a:rPr kumimoji="1" lang="en-US" altLang="ja-JP" b="1" dirty="0" smtClean="0">
                  <a:solidFill>
                    <a:srgbClr val="744E28"/>
                  </a:solidFill>
                  <a:latin typeface="+mj-ea"/>
                  <a:ea typeface="+mj-ea"/>
                </a:rPr>
                <a:t/>
              </a:r>
              <a:br>
                <a:rPr kumimoji="1" lang="en-US" altLang="ja-JP" b="1" dirty="0" smtClean="0">
                  <a:solidFill>
                    <a:srgbClr val="744E28"/>
                  </a:solidFill>
                  <a:latin typeface="+mj-ea"/>
                  <a:ea typeface="+mj-ea"/>
                </a:rPr>
              </a:br>
              <a:r>
                <a:rPr kumimoji="1" lang="en-US" altLang="ja-JP" b="1" dirty="0" smtClean="0">
                  <a:solidFill>
                    <a:srgbClr val="744E28"/>
                  </a:solidFill>
                  <a:latin typeface="+mj-ea"/>
                  <a:ea typeface="+mj-ea"/>
                </a:rPr>
                <a:t>(</a:t>
              </a:r>
              <a:r>
                <a:rPr lang="ja-JP" altLang="en-US" b="1" dirty="0" smtClean="0">
                  <a:solidFill>
                    <a:srgbClr val="744E28"/>
                  </a:solidFill>
                  <a:latin typeface="+mj-ea"/>
                  <a:ea typeface="+mj-ea"/>
                </a:rPr>
                <a:t>運用</a:t>
              </a:r>
              <a:r>
                <a:rPr kumimoji="1" lang="en-US" altLang="ja-JP" b="1" dirty="0" smtClean="0">
                  <a:solidFill>
                    <a:srgbClr val="744E28"/>
                  </a:solidFill>
                  <a:latin typeface="+mj-ea"/>
                  <a:ea typeface="+mj-ea"/>
                </a:rPr>
                <a:t>)</a:t>
              </a:r>
              <a:endParaRPr kumimoji="1" lang="ja-JP" altLang="en-US" b="1" dirty="0">
                <a:solidFill>
                  <a:srgbClr val="744E28"/>
                </a:solidFill>
                <a:latin typeface="+mj-ea"/>
                <a:ea typeface="+mj-ea"/>
              </a:endParaRPr>
            </a:p>
          </p:txBody>
        </p:sp>
        <p:grpSp>
          <p:nvGrpSpPr>
            <p:cNvPr id="17" name="グループ化 16"/>
            <p:cNvGrpSpPr>
              <a:grpSpLocks noChangeAspect="1"/>
            </p:cNvGrpSpPr>
            <p:nvPr/>
          </p:nvGrpSpPr>
          <p:grpSpPr>
            <a:xfrm>
              <a:off x="1117597" y="1450910"/>
              <a:ext cx="447655" cy="484298"/>
              <a:chOff x="4410016" y="1977362"/>
              <a:chExt cx="3862142" cy="4178276"/>
            </a:xfrm>
            <a:solidFill>
              <a:srgbClr val="744E28"/>
            </a:solidFill>
          </p:grpSpPr>
          <p:sp>
            <p:nvSpPr>
              <p:cNvPr id="55" name="Freeform 17"/>
              <p:cNvSpPr>
                <a:spLocks/>
              </p:cNvSpPr>
              <p:nvPr/>
            </p:nvSpPr>
            <p:spPr bwMode="auto">
              <a:xfrm>
                <a:off x="4410016" y="1977362"/>
                <a:ext cx="3862142" cy="3705205"/>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6" name="Freeform 19"/>
              <p:cNvSpPr>
                <a:spLocks/>
              </p:cNvSpPr>
              <p:nvPr/>
            </p:nvSpPr>
            <p:spPr bwMode="auto">
              <a:xfrm>
                <a:off x="6043115" y="2339139"/>
                <a:ext cx="782988" cy="708170"/>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7" name="Freeform 21"/>
              <p:cNvSpPr>
                <a:spLocks/>
              </p:cNvSpPr>
              <p:nvPr/>
            </p:nvSpPr>
            <p:spPr bwMode="auto">
              <a:xfrm>
                <a:off x="6957517" y="3625161"/>
                <a:ext cx="296864" cy="428622"/>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8" name="Freeform 22"/>
              <p:cNvSpPr>
                <a:spLocks/>
              </p:cNvSpPr>
              <p:nvPr/>
            </p:nvSpPr>
            <p:spPr bwMode="auto">
              <a:xfrm>
                <a:off x="4869956" y="2215463"/>
                <a:ext cx="2138368"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18" name="テキスト ボックス 17"/>
            <p:cNvSpPr txBox="1"/>
            <p:nvPr/>
          </p:nvSpPr>
          <p:spPr>
            <a:xfrm>
              <a:off x="1235832" y="1860510"/>
              <a:ext cx="675186" cy="307777"/>
            </a:xfrm>
            <a:prstGeom prst="rect">
              <a:avLst/>
            </a:prstGeom>
            <a:noFill/>
            <a:effectLst/>
          </p:spPr>
          <p:txBody>
            <a:bodyPr wrap="none" rtlCol="0">
              <a:spAutoFit/>
            </a:bodyPr>
            <a:lstStyle/>
            <a:p>
              <a:pPr algn="ctr"/>
              <a:r>
                <a:rPr kumimoji="1" lang="en-US" altLang="ja-JP" sz="1400" b="1" dirty="0" smtClean="0">
                  <a:solidFill>
                    <a:srgbClr val="744E28"/>
                  </a:solidFill>
                  <a:effectLst>
                    <a:glow rad="127000">
                      <a:schemeClr val="bg1"/>
                    </a:glow>
                  </a:effectLst>
                </a:rPr>
                <a:t>B</a:t>
              </a:r>
              <a:r>
                <a:rPr kumimoji="1" lang="ja-JP" altLang="en-US" sz="1400" b="1" dirty="0" smtClean="0">
                  <a:solidFill>
                    <a:srgbClr val="744E28"/>
                  </a:solidFill>
                  <a:effectLst>
                    <a:glow rad="127000">
                      <a:schemeClr val="bg1"/>
                    </a:glow>
                  </a:effectLst>
                </a:rPr>
                <a:t>担当</a:t>
              </a:r>
              <a:endParaRPr kumimoji="1" lang="ja-JP" altLang="en-US" sz="1400" b="1" dirty="0">
                <a:solidFill>
                  <a:srgbClr val="744E28"/>
                </a:solidFill>
                <a:effectLst>
                  <a:glow rad="127000">
                    <a:schemeClr val="bg1"/>
                  </a:glow>
                </a:effectLst>
              </a:endParaRPr>
            </a:p>
          </p:txBody>
        </p:sp>
        <p:grpSp>
          <p:nvGrpSpPr>
            <p:cNvPr id="19" name="グループ化 18"/>
            <p:cNvGrpSpPr>
              <a:grpSpLocks noChangeAspect="1"/>
            </p:cNvGrpSpPr>
            <p:nvPr/>
          </p:nvGrpSpPr>
          <p:grpSpPr>
            <a:xfrm>
              <a:off x="1267243" y="2238219"/>
              <a:ext cx="447655" cy="484298"/>
              <a:chOff x="4601760" y="1922578"/>
              <a:chExt cx="3862142" cy="4178276"/>
            </a:xfrm>
            <a:solidFill>
              <a:srgbClr val="744E28"/>
            </a:solidFill>
          </p:grpSpPr>
          <p:sp>
            <p:nvSpPr>
              <p:cNvPr id="51" name="Freeform 17"/>
              <p:cNvSpPr>
                <a:spLocks/>
              </p:cNvSpPr>
              <p:nvPr/>
            </p:nvSpPr>
            <p:spPr bwMode="auto">
              <a:xfrm>
                <a:off x="4601760" y="1922578"/>
                <a:ext cx="3862142" cy="3705205"/>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2" name="Freeform 19"/>
              <p:cNvSpPr>
                <a:spLocks/>
              </p:cNvSpPr>
              <p:nvPr/>
            </p:nvSpPr>
            <p:spPr bwMode="auto">
              <a:xfrm>
                <a:off x="6234859" y="2284355"/>
                <a:ext cx="782988" cy="708170"/>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3" name="Freeform 21"/>
              <p:cNvSpPr>
                <a:spLocks/>
              </p:cNvSpPr>
              <p:nvPr/>
            </p:nvSpPr>
            <p:spPr bwMode="auto">
              <a:xfrm>
                <a:off x="7176654" y="3570385"/>
                <a:ext cx="296864" cy="428622"/>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4" name="Freeform 22"/>
              <p:cNvSpPr>
                <a:spLocks/>
              </p:cNvSpPr>
              <p:nvPr/>
            </p:nvSpPr>
            <p:spPr bwMode="auto">
              <a:xfrm>
                <a:off x="5061700" y="2160679"/>
                <a:ext cx="2138368"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20" name="テキスト ボックス 19"/>
            <p:cNvSpPr txBox="1"/>
            <p:nvPr/>
          </p:nvSpPr>
          <p:spPr>
            <a:xfrm>
              <a:off x="692522" y="2549052"/>
              <a:ext cx="667170" cy="307777"/>
            </a:xfrm>
            <a:prstGeom prst="rect">
              <a:avLst/>
            </a:prstGeom>
            <a:noFill/>
            <a:effectLst/>
          </p:spPr>
          <p:txBody>
            <a:bodyPr wrap="none" rtlCol="0">
              <a:spAutoFit/>
            </a:bodyPr>
            <a:lstStyle/>
            <a:p>
              <a:pPr algn="ctr"/>
              <a:r>
                <a:rPr lang="en-US" altLang="ja-JP" sz="1400" b="1" dirty="0">
                  <a:solidFill>
                    <a:srgbClr val="744E28"/>
                  </a:solidFill>
                  <a:effectLst>
                    <a:glow rad="127000">
                      <a:schemeClr val="bg1"/>
                    </a:glow>
                  </a:effectLst>
                </a:rPr>
                <a:t>C</a:t>
              </a:r>
              <a:r>
                <a:rPr kumimoji="1" lang="ja-JP" altLang="en-US" sz="1400" b="1" dirty="0" smtClean="0">
                  <a:solidFill>
                    <a:srgbClr val="744E28"/>
                  </a:solidFill>
                  <a:effectLst>
                    <a:glow rad="127000">
                      <a:schemeClr val="bg1"/>
                    </a:glow>
                  </a:effectLst>
                </a:rPr>
                <a:t>担当</a:t>
              </a:r>
              <a:endParaRPr kumimoji="1" lang="ja-JP" altLang="en-US" sz="1400" b="1" dirty="0">
                <a:solidFill>
                  <a:srgbClr val="744E28"/>
                </a:solidFill>
                <a:effectLst>
                  <a:glow rad="127000">
                    <a:schemeClr val="bg1"/>
                  </a:glow>
                </a:effectLst>
              </a:endParaRPr>
            </a:p>
          </p:txBody>
        </p:sp>
        <p:grpSp>
          <p:nvGrpSpPr>
            <p:cNvPr id="21" name="グループ化 20"/>
            <p:cNvGrpSpPr>
              <a:grpSpLocks noChangeAspect="1"/>
            </p:cNvGrpSpPr>
            <p:nvPr/>
          </p:nvGrpSpPr>
          <p:grpSpPr>
            <a:xfrm>
              <a:off x="439889" y="1715099"/>
              <a:ext cx="447655" cy="484298"/>
              <a:chOff x="4766112" y="1593874"/>
              <a:chExt cx="3862142" cy="4178276"/>
            </a:xfrm>
            <a:solidFill>
              <a:srgbClr val="744E28"/>
            </a:solidFill>
          </p:grpSpPr>
          <p:sp>
            <p:nvSpPr>
              <p:cNvPr id="47"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8"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49"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0"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22" name="テキスト ボックス 21"/>
            <p:cNvSpPr txBox="1"/>
            <p:nvPr/>
          </p:nvSpPr>
          <p:spPr>
            <a:xfrm>
              <a:off x="313125" y="2156532"/>
              <a:ext cx="676788" cy="307777"/>
            </a:xfrm>
            <a:prstGeom prst="rect">
              <a:avLst/>
            </a:prstGeom>
            <a:noFill/>
            <a:effectLst/>
          </p:spPr>
          <p:txBody>
            <a:bodyPr wrap="none" rtlCol="0">
              <a:spAutoFit/>
            </a:bodyPr>
            <a:lstStyle/>
            <a:p>
              <a:pPr algn="ctr"/>
              <a:r>
                <a:rPr lang="en-US" altLang="ja-JP" sz="1400" b="1" dirty="0" smtClean="0">
                  <a:solidFill>
                    <a:srgbClr val="744E28"/>
                  </a:solidFill>
                  <a:effectLst>
                    <a:glow rad="127000">
                      <a:schemeClr val="bg1"/>
                    </a:glow>
                  </a:effectLst>
                </a:rPr>
                <a:t>A</a:t>
              </a:r>
              <a:r>
                <a:rPr kumimoji="1" lang="ja-JP" altLang="en-US" sz="1400" b="1" dirty="0" smtClean="0">
                  <a:solidFill>
                    <a:srgbClr val="744E28"/>
                  </a:solidFill>
                  <a:effectLst>
                    <a:glow rad="127000">
                      <a:schemeClr val="bg1"/>
                    </a:glow>
                  </a:effectLst>
                </a:rPr>
                <a:t>担当</a:t>
              </a:r>
              <a:endParaRPr kumimoji="1" lang="ja-JP" altLang="en-US" sz="1400" b="1" dirty="0">
                <a:solidFill>
                  <a:srgbClr val="744E28"/>
                </a:solidFill>
                <a:effectLst>
                  <a:glow rad="127000">
                    <a:schemeClr val="bg1"/>
                  </a:glow>
                </a:effectLst>
              </a:endParaRPr>
            </a:p>
          </p:txBody>
        </p:sp>
        <p:sp>
          <p:nvSpPr>
            <p:cNvPr id="23" name="角丸四角形 22"/>
            <p:cNvSpPr/>
            <p:nvPr/>
          </p:nvSpPr>
          <p:spPr bwMode="auto">
            <a:xfrm>
              <a:off x="179513" y="1353017"/>
              <a:ext cx="2076048" cy="1632197"/>
            </a:xfrm>
            <a:prstGeom prst="roundRect">
              <a:avLst/>
            </a:prstGeom>
            <a:noFill/>
            <a:ln w="19050">
              <a:solidFill>
                <a:srgbClr val="744E28"/>
              </a:solidFill>
              <a:prstDash val="sysDash"/>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4" name="テキスト ボックス 23"/>
            <p:cNvSpPr txBox="1"/>
            <p:nvPr/>
          </p:nvSpPr>
          <p:spPr>
            <a:xfrm>
              <a:off x="796465" y="2917505"/>
              <a:ext cx="842145" cy="184666"/>
            </a:xfrm>
            <a:prstGeom prst="rect">
              <a:avLst/>
            </a:prstGeom>
            <a:solidFill>
              <a:schemeClr val="bg1"/>
            </a:solidFill>
          </p:spPr>
          <p:txBody>
            <a:bodyPr wrap="none" lIns="36000" tIns="0" rIns="36000" bIns="0" rtlCol="0">
              <a:spAutoFit/>
            </a:bodyPr>
            <a:lstStyle/>
            <a:p>
              <a:pPr algn="ctr"/>
              <a:r>
                <a:rPr kumimoji="1" lang="ja-JP" altLang="en-US" sz="1200" b="1" dirty="0" smtClean="0">
                  <a:solidFill>
                    <a:srgbClr val="744E28"/>
                  </a:solidFill>
                </a:rPr>
                <a:t>設計チーム</a:t>
              </a:r>
              <a:endParaRPr kumimoji="1" lang="ja-JP" altLang="en-US" sz="1200" b="1" dirty="0">
                <a:solidFill>
                  <a:srgbClr val="744E28"/>
                </a:solidFill>
              </a:endParaRPr>
            </a:p>
          </p:txBody>
        </p:sp>
        <p:grpSp>
          <p:nvGrpSpPr>
            <p:cNvPr id="25" name="グループ化 24">
              <a:extLst>
                <a:ext uri="{FF2B5EF4-FFF2-40B4-BE49-F238E27FC236}">
                  <a16:creationId xmlns:a16="http://schemas.microsoft.com/office/drawing/2014/main" id="{0354CE80-49FB-4388-83BA-94DF9E40A5E8}"/>
                </a:ext>
              </a:extLst>
            </p:cNvPr>
            <p:cNvGrpSpPr>
              <a:grpSpLocks noChangeAspect="1"/>
            </p:cNvGrpSpPr>
            <p:nvPr/>
          </p:nvGrpSpPr>
          <p:grpSpPr bwMode="gray">
            <a:xfrm>
              <a:off x="979745" y="3336695"/>
              <a:ext cx="475584" cy="334060"/>
              <a:chOff x="-1828973" y="2716213"/>
              <a:chExt cx="2020481" cy="1419225"/>
            </a:xfrm>
          </p:grpSpPr>
          <p:sp>
            <p:nvSpPr>
              <p:cNvPr id="45" name="フリーフォーム: 図形 349">
                <a:extLst>
                  <a:ext uri="{FF2B5EF4-FFF2-40B4-BE49-F238E27FC236}">
                    <a16:creationId xmlns:a16="http://schemas.microsoft.com/office/drawing/2014/main" id="{60755967-856B-4CFA-ABED-87AE21916C9D}"/>
                  </a:ext>
                </a:extLst>
              </p:cNvPr>
              <p:cNvSpPr>
                <a:spLocks noChangeArrowheads="1"/>
              </p:cNvSpPr>
              <p:nvPr/>
            </p:nvSpPr>
            <p:spPr bwMode="gray">
              <a:xfrm>
                <a:off x="-1828973" y="2716213"/>
                <a:ext cx="2020481" cy="1419225"/>
              </a:xfrm>
              <a:custGeom>
                <a:avLst/>
                <a:gdLst>
                  <a:gd name="connsiteX0" fmla="*/ 915581 w 2020481"/>
                  <a:gd name="connsiteY0" fmla="*/ 898525 h 1419225"/>
                  <a:gd name="connsiteX1" fmla="*/ 937889 w 2020481"/>
                  <a:gd name="connsiteY1" fmla="*/ 930275 h 1419225"/>
                  <a:gd name="connsiteX2" fmla="*/ 1157782 w 2020481"/>
                  <a:gd name="connsiteY2" fmla="*/ 917575 h 1419225"/>
                  <a:gd name="connsiteX3" fmla="*/ 1266135 w 2020481"/>
                  <a:gd name="connsiteY3" fmla="*/ 1006475 h 1419225"/>
                  <a:gd name="connsiteX4" fmla="*/ 1342619 w 2020481"/>
                  <a:gd name="connsiteY4" fmla="*/ 1006475 h 1419225"/>
                  <a:gd name="connsiteX5" fmla="*/ 1342619 w 2020481"/>
                  <a:gd name="connsiteY5" fmla="*/ 898525 h 1419225"/>
                  <a:gd name="connsiteX6" fmla="*/ 915581 w 2020481"/>
                  <a:gd name="connsiteY6" fmla="*/ 898525 h 1419225"/>
                  <a:gd name="connsiteX7" fmla="*/ 847905 w 2020481"/>
                  <a:gd name="connsiteY7" fmla="*/ 123825 h 1419225"/>
                  <a:gd name="connsiteX8" fmla="*/ 1956580 w 2020481"/>
                  <a:gd name="connsiteY8" fmla="*/ 123825 h 1419225"/>
                  <a:gd name="connsiteX9" fmla="*/ 1982141 w 2020481"/>
                  <a:gd name="connsiteY9" fmla="*/ 149413 h 1419225"/>
                  <a:gd name="connsiteX10" fmla="*/ 1982141 w 2020481"/>
                  <a:gd name="connsiteY10" fmla="*/ 872278 h 1419225"/>
                  <a:gd name="connsiteX11" fmla="*/ 1956580 w 2020481"/>
                  <a:gd name="connsiteY11" fmla="*/ 897867 h 1419225"/>
                  <a:gd name="connsiteX12" fmla="*/ 1464546 w 2020481"/>
                  <a:gd name="connsiteY12" fmla="*/ 897867 h 1419225"/>
                  <a:gd name="connsiteX13" fmla="*/ 1464546 w 2020481"/>
                  <a:gd name="connsiteY13" fmla="*/ 1006616 h 1419225"/>
                  <a:gd name="connsiteX14" fmla="*/ 1758488 w 2020481"/>
                  <a:gd name="connsiteY14" fmla="*/ 1006616 h 1419225"/>
                  <a:gd name="connsiteX15" fmla="*/ 1784049 w 2020481"/>
                  <a:gd name="connsiteY15" fmla="*/ 1032204 h 1419225"/>
                  <a:gd name="connsiteX16" fmla="*/ 1784049 w 2020481"/>
                  <a:gd name="connsiteY16" fmla="*/ 1102572 h 1419225"/>
                  <a:gd name="connsiteX17" fmla="*/ 1758488 w 2020481"/>
                  <a:gd name="connsiteY17" fmla="*/ 1128160 h 1419225"/>
                  <a:gd name="connsiteX18" fmla="*/ 1055582 w 2020481"/>
                  <a:gd name="connsiteY18" fmla="*/ 1128160 h 1419225"/>
                  <a:gd name="connsiteX19" fmla="*/ 889440 w 2020481"/>
                  <a:gd name="connsiteY19" fmla="*/ 1140954 h 1419225"/>
                  <a:gd name="connsiteX20" fmla="*/ 883050 w 2020481"/>
                  <a:gd name="connsiteY20" fmla="*/ 1140954 h 1419225"/>
                  <a:gd name="connsiteX21" fmla="*/ 796784 w 2020481"/>
                  <a:gd name="connsiteY21" fmla="*/ 1092976 h 1419225"/>
                  <a:gd name="connsiteX22" fmla="*/ 726493 w 2020481"/>
                  <a:gd name="connsiteY22" fmla="*/ 987425 h 1419225"/>
                  <a:gd name="connsiteX23" fmla="*/ 726493 w 2020481"/>
                  <a:gd name="connsiteY23" fmla="*/ 1160145 h 1419225"/>
                  <a:gd name="connsiteX24" fmla="*/ 1975751 w 2020481"/>
                  <a:gd name="connsiteY24" fmla="*/ 1160145 h 1419225"/>
                  <a:gd name="connsiteX25" fmla="*/ 2020481 w 2020481"/>
                  <a:gd name="connsiteY25" fmla="*/ 1204924 h 1419225"/>
                  <a:gd name="connsiteX26" fmla="*/ 1975751 w 2020481"/>
                  <a:gd name="connsiteY26" fmla="*/ 1249704 h 1419225"/>
                  <a:gd name="connsiteX27" fmla="*/ 726493 w 2020481"/>
                  <a:gd name="connsiteY27" fmla="*/ 1249704 h 1419225"/>
                  <a:gd name="connsiteX28" fmla="*/ 726493 w 2020481"/>
                  <a:gd name="connsiteY28" fmla="*/ 1419225 h 1419225"/>
                  <a:gd name="connsiteX29" fmla="*/ 240848 w 2020481"/>
                  <a:gd name="connsiteY29" fmla="*/ 1419225 h 1419225"/>
                  <a:gd name="connsiteX30" fmla="*/ 240848 w 2020481"/>
                  <a:gd name="connsiteY30" fmla="*/ 1144153 h 1419225"/>
                  <a:gd name="connsiteX31" fmla="*/ 116242 w 2020481"/>
                  <a:gd name="connsiteY31" fmla="*/ 1163344 h 1419225"/>
                  <a:gd name="connsiteX32" fmla="*/ 103462 w 2020481"/>
                  <a:gd name="connsiteY32" fmla="*/ 1163344 h 1419225"/>
                  <a:gd name="connsiteX33" fmla="*/ 17196 w 2020481"/>
                  <a:gd name="connsiteY33" fmla="*/ 1118564 h 1419225"/>
                  <a:gd name="connsiteX34" fmla="*/ 14001 w 2020481"/>
                  <a:gd name="connsiteY34" fmla="*/ 1009815 h 1419225"/>
                  <a:gd name="connsiteX35" fmla="*/ 205703 w 2020481"/>
                  <a:gd name="connsiteY35" fmla="*/ 657978 h 1419225"/>
                  <a:gd name="connsiteX36" fmla="*/ 240848 w 2020481"/>
                  <a:gd name="connsiteY36" fmla="*/ 622794 h 1419225"/>
                  <a:gd name="connsiteX37" fmla="*/ 483671 w 2020481"/>
                  <a:gd name="connsiteY37" fmla="*/ 562022 h 1419225"/>
                  <a:gd name="connsiteX38" fmla="*/ 726493 w 2020481"/>
                  <a:gd name="connsiteY38" fmla="*/ 625993 h 1419225"/>
                  <a:gd name="connsiteX39" fmla="*/ 755249 w 2020481"/>
                  <a:gd name="connsiteY39" fmla="*/ 654779 h 1419225"/>
                  <a:gd name="connsiteX40" fmla="*/ 822344 w 2020481"/>
                  <a:gd name="connsiteY40" fmla="*/ 757132 h 1419225"/>
                  <a:gd name="connsiteX41" fmla="*/ 822344 w 2020481"/>
                  <a:gd name="connsiteY41" fmla="*/ 149413 h 1419225"/>
                  <a:gd name="connsiteX42" fmla="*/ 847905 w 2020481"/>
                  <a:gd name="connsiteY42" fmla="*/ 123825 h 1419225"/>
                  <a:gd name="connsiteX43" fmla="*/ 483781 w 2020481"/>
                  <a:gd name="connsiteY43" fmla="*/ 0 h 1419225"/>
                  <a:gd name="connsiteX44" fmla="*/ 704444 w 2020481"/>
                  <a:gd name="connsiteY44" fmla="*/ 252413 h 1419225"/>
                  <a:gd name="connsiteX45" fmla="*/ 483781 w 2020481"/>
                  <a:gd name="connsiteY45" fmla="*/ 504826 h 1419225"/>
                  <a:gd name="connsiteX46" fmla="*/ 263118 w 2020481"/>
                  <a:gd name="connsiteY46" fmla="*/ 252413 h 1419225"/>
                  <a:gd name="connsiteX47" fmla="*/ 483781 w 2020481"/>
                  <a:gd name="connsiteY47" fmla="*/ 0 h 1419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2020481" h="1419225">
                    <a:moveTo>
                      <a:pt x="915581" y="898525"/>
                    </a:moveTo>
                    <a:cubicBezTo>
                      <a:pt x="915581" y="898525"/>
                      <a:pt x="915581" y="898525"/>
                      <a:pt x="937889" y="930275"/>
                    </a:cubicBezTo>
                    <a:cubicBezTo>
                      <a:pt x="937889" y="930275"/>
                      <a:pt x="937889" y="930275"/>
                      <a:pt x="1157782" y="917575"/>
                    </a:cubicBezTo>
                    <a:cubicBezTo>
                      <a:pt x="1211958" y="914400"/>
                      <a:pt x="1259761" y="952500"/>
                      <a:pt x="1266135" y="1006475"/>
                    </a:cubicBezTo>
                    <a:cubicBezTo>
                      <a:pt x="1288443" y="1006475"/>
                      <a:pt x="1313937" y="1006475"/>
                      <a:pt x="1342619" y="1006475"/>
                    </a:cubicBezTo>
                    <a:cubicBezTo>
                      <a:pt x="1342619" y="1006475"/>
                      <a:pt x="1342619" y="1006475"/>
                      <a:pt x="1342619" y="898525"/>
                    </a:cubicBezTo>
                    <a:cubicBezTo>
                      <a:pt x="1342619" y="898525"/>
                      <a:pt x="1339432" y="898525"/>
                      <a:pt x="915581" y="898525"/>
                    </a:cubicBezTo>
                    <a:close/>
                    <a:moveTo>
                      <a:pt x="847905" y="123825"/>
                    </a:moveTo>
                    <a:cubicBezTo>
                      <a:pt x="847905" y="123825"/>
                      <a:pt x="847905" y="123825"/>
                      <a:pt x="1956580" y="123825"/>
                    </a:cubicBezTo>
                    <a:cubicBezTo>
                      <a:pt x="1972556" y="123825"/>
                      <a:pt x="1982141" y="133421"/>
                      <a:pt x="1982141" y="149413"/>
                    </a:cubicBezTo>
                    <a:cubicBezTo>
                      <a:pt x="1982141" y="149413"/>
                      <a:pt x="1982141" y="149413"/>
                      <a:pt x="1982141" y="872278"/>
                    </a:cubicBezTo>
                    <a:cubicBezTo>
                      <a:pt x="1982141" y="885073"/>
                      <a:pt x="1972556" y="897867"/>
                      <a:pt x="1956580" y="897867"/>
                    </a:cubicBezTo>
                    <a:cubicBezTo>
                      <a:pt x="1956580" y="897867"/>
                      <a:pt x="1956580" y="897867"/>
                      <a:pt x="1464546" y="897867"/>
                    </a:cubicBezTo>
                    <a:cubicBezTo>
                      <a:pt x="1464546" y="897867"/>
                      <a:pt x="1464546" y="897867"/>
                      <a:pt x="1464546" y="1006616"/>
                    </a:cubicBezTo>
                    <a:cubicBezTo>
                      <a:pt x="1464546" y="1006616"/>
                      <a:pt x="1464546" y="1006616"/>
                      <a:pt x="1758488" y="1006616"/>
                    </a:cubicBezTo>
                    <a:cubicBezTo>
                      <a:pt x="1774464" y="1006616"/>
                      <a:pt x="1784049" y="1016212"/>
                      <a:pt x="1784049" y="1032204"/>
                    </a:cubicBezTo>
                    <a:cubicBezTo>
                      <a:pt x="1784049" y="1032204"/>
                      <a:pt x="1784049" y="1032204"/>
                      <a:pt x="1784049" y="1102572"/>
                    </a:cubicBezTo>
                    <a:cubicBezTo>
                      <a:pt x="1784049" y="1118564"/>
                      <a:pt x="1774464" y="1128160"/>
                      <a:pt x="1758488" y="1128160"/>
                    </a:cubicBezTo>
                    <a:cubicBezTo>
                      <a:pt x="1758488" y="1128160"/>
                      <a:pt x="1758488" y="1128160"/>
                      <a:pt x="1055582" y="1128160"/>
                    </a:cubicBezTo>
                    <a:cubicBezTo>
                      <a:pt x="1055582" y="1128160"/>
                      <a:pt x="1055582" y="1128160"/>
                      <a:pt x="889440" y="1140954"/>
                    </a:cubicBezTo>
                    <a:cubicBezTo>
                      <a:pt x="886245" y="1140954"/>
                      <a:pt x="883050" y="1140954"/>
                      <a:pt x="883050" y="1140954"/>
                    </a:cubicBezTo>
                    <a:cubicBezTo>
                      <a:pt x="847905" y="1140954"/>
                      <a:pt x="815954" y="1121763"/>
                      <a:pt x="796784" y="1092976"/>
                    </a:cubicBezTo>
                    <a:cubicBezTo>
                      <a:pt x="796784" y="1092976"/>
                      <a:pt x="796784" y="1092976"/>
                      <a:pt x="726493" y="987425"/>
                    </a:cubicBezTo>
                    <a:cubicBezTo>
                      <a:pt x="726493" y="1048197"/>
                      <a:pt x="726493" y="1105770"/>
                      <a:pt x="726493" y="1160145"/>
                    </a:cubicBezTo>
                    <a:cubicBezTo>
                      <a:pt x="854295" y="1160145"/>
                      <a:pt x="1247283" y="1160145"/>
                      <a:pt x="1975751" y="1160145"/>
                    </a:cubicBezTo>
                    <a:cubicBezTo>
                      <a:pt x="2001311" y="1160145"/>
                      <a:pt x="2020481" y="1179336"/>
                      <a:pt x="2020481" y="1204924"/>
                    </a:cubicBezTo>
                    <a:cubicBezTo>
                      <a:pt x="2020481" y="1230513"/>
                      <a:pt x="2001311" y="1249704"/>
                      <a:pt x="1975751" y="1249704"/>
                    </a:cubicBezTo>
                    <a:cubicBezTo>
                      <a:pt x="1975751" y="1249704"/>
                      <a:pt x="1598737" y="1249704"/>
                      <a:pt x="726493" y="1249704"/>
                    </a:cubicBezTo>
                    <a:cubicBezTo>
                      <a:pt x="726493" y="1342461"/>
                      <a:pt x="726493" y="1409630"/>
                      <a:pt x="726493" y="1419225"/>
                    </a:cubicBezTo>
                    <a:cubicBezTo>
                      <a:pt x="726493" y="1419225"/>
                      <a:pt x="726493" y="1419225"/>
                      <a:pt x="240848" y="1419225"/>
                    </a:cubicBezTo>
                    <a:cubicBezTo>
                      <a:pt x="240848" y="1361652"/>
                      <a:pt x="240848" y="1259299"/>
                      <a:pt x="240848" y="1144153"/>
                    </a:cubicBezTo>
                    <a:cubicBezTo>
                      <a:pt x="240848" y="1144153"/>
                      <a:pt x="240848" y="1144153"/>
                      <a:pt x="116242" y="1163344"/>
                    </a:cubicBezTo>
                    <a:cubicBezTo>
                      <a:pt x="113047" y="1163344"/>
                      <a:pt x="106657" y="1163344"/>
                      <a:pt x="103462" y="1163344"/>
                    </a:cubicBezTo>
                    <a:cubicBezTo>
                      <a:pt x="68317" y="1163344"/>
                      <a:pt x="36366" y="1147351"/>
                      <a:pt x="17196" y="1118564"/>
                    </a:cubicBezTo>
                    <a:cubicBezTo>
                      <a:pt x="-5169" y="1086579"/>
                      <a:pt x="-5169" y="1044998"/>
                      <a:pt x="14001" y="1009815"/>
                    </a:cubicBezTo>
                    <a:cubicBezTo>
                      <a:pt x="14001" y="1009815"/>
                      <a:pt x="14001" y="1009815"/>
                      <a:pt x="205703" y="657978"/>
                    </a:cubicBezTo>
                    <a:cubicBezTo>
                      <a:pt x="215288" y="645184"/>
                      <a:pt x="224873" y="632390"/>
                      <a:pt x="240848" y="622794"/>
                    </a:cubicBezTo>
                    <a:cubicBezTo>
                      <a:pt x="240848" y="622794"/>
                      <a:pt x="285579" y="562022"/>
                      <a:pt x="483671" y="562022"/>
                    </a:cubicBezTo>
                    <a:cubicBezTo>
                      <a:pt x="681763" y="562022"/>
                      <a:pt x="726493" y="625993"/>
                      <a:pt x="726493" y="625993"/>
                    </a:cubicBezTo>
                    <a:cubicBezTo>
                      <a:pt x="739273" y="632390"/>
                      <a:pt x="748859" y="641985"/>
                      <a:pt x="755249" y="654779"/>
                    </a:cubicBezTo>
                    <a:cubicBezTo>
                      <a:pt x="755249" y="654779"/>
                      <a:pt x="755249" y="654779"/>
                      <a:pt x="822344" y="757132"/>
                    </a:cubicBezTo>
                    <a:cubicBezTo>
                      <a:pt x="822344" y="657978"/>
                      <a:pt x="822344" y="478861"/>
                      <a:pt x="822344" y="149413"/>
                    </a:cubicBezTo>
                    <a:cubicBezTo>
                      <a:pt x="822344" y="133421"/>
                      <a:pt x="835124" y="123825"/>
                      <a:pt x="847905" y="123825"/>
                    </a:cubicBezTo>
                    <a:close/>
                    <a:moveTo>
                      <a:pt x="483781" y="0"/>
                    </a:moveTo>
                    <a:cubicBezTo>
                      <a:pt x="605650" y="0"/>
                      <a:pt x="704444" y="113009"/>
                      <a:pt x="704444" y="252413"/>
                    </a:cubicBezTo>
                    <a:cubicBezTo>
                      <a:pt x="704444" y="391817"/>
                      <a:pt x="605650" y="504826"/>
                      <a:pt x="483781" y="504826"/>
                    </a:cubicBezTo>
                    <a:cubicBezTo>
                      <a:pt x="361912" y="504826"/>
                      <a:pt x="263118" y="391817"/>
                      <a:pt x="263118" y="252413"/>
                    </a:cubicBezTo>
                    <a:cubicBezTo>
                      <a:pt x="263118" y="113009"/>
                      <a:pt x="361912" y="0"/>
                      <a:pt x="483781" y="0"/>
                    </a:cubicBezTo>
                    <a:close/>
                  </a:path>
                </a:pathLst>
              </a:custGeom>
              <a:solidFill>
                <a:srgbClr val="744E2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sp>
            <p:nvSpPr>
              <p:cNvPr id="46" name="フリーフォーム: 図形 348">
                <a:extLst>
                  <a:ext uri="{FF2B5EF4-FFF2-40B4-BE49-F238E27FC236}">
                    <a16:creationId xmlns:a16="http://schemas.microsoft.com/office/drawing/2014/main" id="{4735829D-753B-4B7D-B63B-8C680F7E38EC}"/>
                  </a:ext>
                </a:extLst>
              </p:cNvPr>
              <p:cNvSpPr>
                <a:spLocks noChangeArrowheads="1"/>
              </p:cNvSpPr>
              <p:nvPr/>
            </p:nvSpPr>
            <p:spPr bwMode="gray">
              <a:xfrm>
                <a:off x="-929267" y="2933701"/>
                <a:ext cx="985838" cy="587375"/>
              </a:xfrm>
              <a:custGeom>
                <a:avLst/>
                <a:gdLst>
                  <a:gd name="connsiteX0" fmla="*/ 641350 w 985838"/>
                  <a:gd name="connsiteY0" fmla="*/ 334962 h 587375"/>
                  <a:gd name="connsiteX1" fmla="*/ 688975 w 985838"/>
                  <a:gd name="connsiteY1" fmla="*/ 473075 h 587375"/>
                  <a:gd name="connsiteX2" fmla="*/ 717550 w 985838"/>
                  <a:gd name="connsiteY2" fmla="*/ 441325 h 587375"/>
                  <a:gd name="connsiteX3" fmla="*/ 763588 w 985838"/>
                  <a:gd name="connsiteY3" fmla="*/ 485775 h 587375"/>
                  <a:gd name="connsiteX4" fmla="*/ 792163 w 985838"/>
                  <a:gd name="connsiteY4" fmla="*/ 457200 h 587375"/>
                  <a:gd name="connsiteX5" fmla="*/ 747713 w 985838"/>
                  <a:gd name="connsiteY5" fmla="*/ 412750 h 587375"/>
                  <a:gd name="connsiteX6" fmla="*/ 779463 w 985838"/>
                  <a:gd name="connsiteY6" fmla="*/ 382587 h 587375"/>
                  <a:gd name="connsiteX7" fmla="*/ 215900 w 985838"/>
                  <a:gd name="connsiteY7" fmla="*/ 146050 h 587375"/>
                  <a:gd name="connsiteX8" fmla="*/ 215900 w 985838"/>
                  <a:gd name="connsiteY8" fmla="*/ 444500 h 587375"/>
                  <a:gd name="connsiteX9" fmla="*/ 631825 w 985838"/>
                  <a:gd name="connsiteY9" fmla="*/ 444500 h 587375"/>
                  <a:gd name="connsiteX10" fmla="*/ 615950 w 985838"/>
                  <a:gd name="connsiteY10" fmla="*/ 400050 h 587375"/>
                  <a:gd name="connsiteX11" fmla="*/ 261938 w 985838"/>
                  <a:gd name="connsiteY11" fmla="*/ 400050 h 587375"/>
                  <a:gd name="connsiteX12" fmla="*/ 261938 w 985838"/>
                  <a:gd name="connsiteY12" fmla="*/ 192087 h 587375"/>
                  <a:gd name="connsiteX13" fmla="*/ 723900 w 985838"/>
                  <a:gd name="connsiteY13" fmla="*/ 192087 h 587375"/>
                  <a:gd name="connsiteX14" fmla="*/ 723900 w 985838"/>
                  <a:gd name="connsiteY14" fmla="*/ 315912 h 587375"/>
                  <a:gd name="connsiteX15" fmla="*/ 769938 w 985838"/>
                  <a:gd name="connsiteY15" fmla="*/ 331787 h 587375"/>
                  <a:gd name="connsiteX16" fmla="*/ 769938 w 985838"/>
                  <a:gd name="connsiteY16" fmla="*/ 146050 h 587375"/>
                  <a:gd name="connsiteX17" fmla="*/ 0 w 985838"/>
                  <a:gd name="connsiteY17" fmla="*/ 0 h 587375"/>
                  <a:gd name="connsiteX18" fmla="*/ 985838 w 985838"/>
                  <a:gd name="connsiteY18" fmla="*/ 0 h 587375"/>
                  <a:gd name="connsiteX19" fmla="*/ 985838 w 985838"/>
                  <a:gd name="connsiteY19" fmla="*/ 587375 h 587375"/>
                  <a:gd name="connsiteX20" fmla="*/ 0 w 985838"/>
                  <a:gd name="connsiteY20" fmla="*/ 587375 h 587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5838" h="587375">
                    <a:moveTo>
                      <a:pt x="641350" y="334962"/>
                    </a:moveTo>
                    <a:lnTo>
                      <a:pt x="688975" y="473075"/>
                    </a:lnTo>
                    <a:lnTo>
                      <a:pt x="717550" y="441325"/>
                    </a:lnTo>
                    <a:lnTo>
                      <a:pt x="763588" y="485775"/>
                    </a:lnTo>
                    <a:lnTo>
                      <a:pt x="792163" y="457200"/>
                    </a:lnTo>
                    <a:lnTo>
                      <a:pt x="747713" y="412750"/>
                    </a:lnTo>
                    <a:lnTo>
                      <a:pt x="779463" y="382587"/>
                    </a:lnTo>
                    <a:close/>
                    <a:moveTo>
                      <a:pt x="215900" y="146050"/>
                    </a:moveTo>
                    <a:lnTo>
                      <a:pt x="215900" y="444500"/>
                    </a:lnTo>
                    <a:lnTo>
                      <a:pt x="631825" y="444500"/>
                    </a:lnTo>
                    <a:lnTo>
                      <a:pt x="615950" y="400050"/>
                    </a:lnTo>
                    <a:lnTo>
                      <a:pt x="261938" y="400050"/>
                    </a:lnTo>
                    <a:lnTo>
                      <a:pt x="261938" y="192087"/>
                    </a:lnTo>
                    <a:lnTo>
                      <a:pt x="723900" y="192087"/>
                    </a:lnTo>
                    <a:lnTo>
                      <a:pt x="723900" y="315912"/>
                    </a:lnTo>
                    <a:lnTo>
                      <a:pt x="769938" y="331787"/>
                    </a:lnTo>
                    <a:lnTo>
                      <a:pt x="769938" y="146050"/>
                    </a:lnTo>
                    <a:close/>
                    <a:moveTo>
                      <a:pt x="0" y="0"/>
                    </a:moveTo>
                    <a:lnTo>
                      <a:pt x="985838" y="0"/>
                    </a:lnTo>
                    <a:lnTo>
                      <a:pt x="985838" y="587375"/>
                    </a:lnTo>
                    <a:lnTo>
                      <a:pt x="0" y="587375"/>
                    </a:lnTo>
                    <a:close/>
                  </a:path>
                </a:pathLst>
              </a:cu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p>
            </p:txBody>
          </p:sp>
        </p:grpSp>
        <p:sp>
          <p:nvSpPr>
            <p:cNvPr id="26" name="テキスト ボックス 25"/>
            <p:cNvSpPr txBox="1"/>
            <p:nvPr/>
          </p:nvSpPr>
          <p:spPr>
            <a:xfrm>
              <a:off x="855900" y="3690536"/>
              <a:ext cx="723275" cy="307777"/>
            </a:xfrm>
            <a:prstGeom prst="rect">
              <a:avLst/>
            </a:prstGeom>
            <a:noFill/>
            <a:effectLst/>
          </p:spPr>
          <p:txBody>
            <a:bodyPr wrap="none" rtlCol="0">
              <a:spAutoFit/>
            </a:bodyPr>
            <a:lstStyle/>
            <a:p>
              <a:pPr algn="ctr"/>
              <a:r>
                <a:rPr lang="ja-JP" altLang="en-US" sz="1400" b="1" dirty="0">
                  <a:solidFill>
                    <a:srgbClr val="744E28"/>
                  </a:solidFill>
                  <a:effectLst>
                    <a:glow rad="127000">
                      <a:schemeClr val="bg1"/>
                    </a:glow>
                  </a:effectLst>
                </a:rPr>
                <a:t>作</a:t>
              </a:r>
              <a:r>
                <a:rPr lang="ja-JP" altLang="en-US" sz="1400" b="1" dirty="0" smtClean="0">
                  <a:solidFill>
                    <a:srgbClr val="744E28"/>
                  </a:solidFill>
                  <a:effectLst>
                    <a:glow rad="127000">
                      <a:schemeClr val="bg1"/>
                    </a:glow>
                  </a:effectLst>
                </a:rPr>
                <a:t>業者</a:t>
              </a:r>
              <a:endParaRPr kumimoji="1" lang="ja-JP" altLang="en-US" sz="1400" b="1" dirty="0">
                <a:solidFill>
                  <a:srgbClr val="744E28"/>
                </a:solidFill>
                <a:effectLst>
                  <a:glow rad="127000">
                    <a:schemeClr val="bg1"/>
                  </a:glow>
                </a:effectLst>
              </a:endParaRPr>
            </a:p>
          </p:txBody>
        </p:sp>
        <p:cxnSp>
          <p:nvCxnSpPr>
            <p:cNvPr id="27" name="直線矢印コネクタ 26"/>
            <p:cNvCxnSpPr/>
            <p:nvPr/>
          </p:nvCxnSpPr>
          <p:spPr bwMode="auto">
            <a:xfrm>
              <a:off x="1566338" y="3511553"/>
              <a:ext cx="1488979" cy="0"/>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sp>
          <p:nvSpPr>
            <p:cNvPr id="28" name="正方形/長方形 27"/>
            <p:cNvSpPr/>
            <p:nvPr/>
          </p:nvSpPr>
          <p:spPr bwMode="auto">
            <a:xfrm>
              <a:off x="2783392" y="1862654"/>
              <a:ext cx="3550733" cy="1104631"/>
            </a:xfrm>
            <a:prstGeom prst="rect">
              <a:avLst/>
            </a:prstGeom>
            <a:noFill/>
            <a:ln w="38100">
              <a:solidFill>
                <a:srgbClr val="744E28"/>
              </a:solidFill>
              <a:prstDash val="sysDot"/>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cxnSp>
          <p:nvCxnSpPr>
            <p:cNvPr id="29" name="直線矢印コネクタ 28"/>
            <p:cNvCxnSpPr/>
            <p:nvPr/>
          </p:nvCxnSpPr>
          <p:spPr bwMode="auto">
            <a:xfrm>
              <a:off x="3602355" y="2867416"/>
              <a:ext cx="0" cy="318697"/>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30" name="直線矢印コネクタ 29"/>
            <p:cNvCxnSpPr/>
            <p:nvPr/>
          </p:nvCxnSpPr>
          <p:spPr bwMode="auto">
            <a:xfrm flipH="1">
              <a:off x="3705226" y="2847975"/>
              <a:ext cx="1438274" cy="300038"/>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31" name="直線矢印コネクタ 30"/>
            <p:cNvCxnSpPr/>
            <p:nvPr/>
          </p:nvCxnSpPr>
          <p:spPr bwMode="auto">
            <a:xfrm>
              <a:off x="4012420" y="2845926"/>
              <a:ext cx="1438274" cy="300038"/>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32" name="直線矢印コネクタ 31"/>
            <p:cNvCxnSpPr/>
            <p:nvPr/>
          </p:nvCxnSpPr>
          <p:spPr bwMode="auto">
            <a:xfrm>
              <a:off x="5528068" y="2867416"/>
              <a:ext cx="0" cy="318697"/>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sp>
          <p:nvSpPr>
            <p:cNvPr id="34" name="円柱 33"/>
            <p:cNvSpPr/>
            <p:nvPr/>
          </p:nvSpPr>
          <p:spPr bwMode="auto">
            <a:xfrm>
              <a:off x="2893392" y="1962653"/>
              <a:ext cx="1440000" cy="900000"/>
            </a:xfrm>
            <a:prstGeom prst="can">
              <a:avLst>
                <a:gd name="adj" fmla="val 22863"/>
              </a:avLst>
            </a:prstGeom>
            <a:solidFill>
              <a:schemeClr val="bg1"/>
            </a:solidFill>
            <a:ln w="38100">
              <a:solidFill>
                <a:srgbClr val="744E28"/>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744E28"/>
                  </a:solidFill>
                  <a:latin typeface="+mj-ea"/>
                  <a:ea typeface="+mj-ea"/>
                </a:rPr>
                <a:t>パラメータ</a:t>
              </a:r>
              <a:r>
                <a:rPr kumimoji="1" lang="en-US" altLang="ja-JP" b="1" dirty="0" smtClean="0">
                  <a:solidFill>
                    <a:srgbClr val="744E28"/>
                  </a:solidFill>
                  <a:latin typeface="+mj-ea"/>
                  <a:ea typeface="+mj-ea"/>
                </a:rPr>
                <a:t/>
              </a:r>
              <a:br>
                <a:rPr kumimoji="1" lang="en-US" altLang="ja-JP" b="1" dirty="0" smtClean="0">
                  <a:solidFill>
                    <a:srgbClr val="744E28"/>
                  </a:solidFill>
                  <a:latin typeface="+mj-ea"/>
                  <a:ea typeface="+mj-ea"/>
                </a:rPr>
              </a:br>
              <a:r>
                <a:rPr kumimoji="1" lang="en-US" altLang="ja-JP" b="1" dirty="0" smtClean="0">
                  <a:solidFill>
                    <a:srgbClr val="744E28"/>
                  </a:solidFill>
                  <a:latin typeface="+mj-ea"/>
                  <a:ea typeface="+mj-ea"/>
                </a:rPr>
                <a:t>(CMDB)</a:t>
              </a:r>
              <a:endParaRPr kumimoji="1" lang="ja-JP" altLang="en-US" b="1" dirty="0">
                <a:solidFill>
                  <a:srgbClr val="744E28"/>
                </a:solidFill>
                <a:latin typeface="+mj-ea"/>
                <a:ea typeface="+mj-ea"/>
              </a:endParaRPr>
            </a:p>
          </p:txBody>
        </p:sp>
        <p:sp>
          <p:nvSpPr>
            <p:cNvPr id="35" name="円柱 34"/>
            <p:cNvSpPr/>
            <p:nvPr/>
          </p:nvSpPr>
          <p:spPr bwMode="auto">
            <a:xfrm>
              <a:off x="4810608" y="1962653"/>
              <a:ext cx="1440000" cy="900000"/>
            </a:xfrm>
            <a:prstGeom prst="can">
              <a:avLst>
                <a:gd name="adj" fmla="val 22863"/>
              </a:avLst>
            </a:prstGeom>
            <a:solidFill>
              <a:schemeClr val="bg1"/>
            </a:solidFill>
            <a:ln w="38100">
              <a:solidFill>
                <a:srgbClr val="744E28"/>
              </a:solidFill>
            </a:ln>
            <a:effectLst/>
            <a:extLst/>
          </p:spPr>
          <p:txBody>
            <a:bodyPr rot="0" spcFirstLastPara="0" vertOverflow="overflow" horzOverflow="overflow" vert="horz" wrap="square" lIns="91440" tIns="144000" rIns="91440" bIns="45720" numCol="1" spcCol="0" rtlCol="0" fromWordArt="0" anchor="ctr" anchorCtr="0" forceAA="0" compatLnSpc="1">
              <a:prstTxWarp prst="textNoShape">
                <a:avLst/>
              </a:prstTxWarp>
              <a:noAutofit/>
            </a:bodyPr>
            <a:lstStyle/>
            <a:p>
              <a:pPr algn="ctr"/>
              <a:r>
                <a:rPr kumimoji="1" lang="ja-JP" altLang="en-US" b="1" dirty="0" smtClean="0">
                  <a:solidFill>
                    <a:srgbClr val="744E28"/>
                  </a:solidFill>
                  <a:latin typeface="+mj-ea"/>
                  <a:ea typeface="+mj-ea"/>
                </a:rPr>
                <a:t>作業手順</a:t>
              </a:r>
              <a:endParaRPr kumimoji="1" lang="en-US" altLang="ja-JP" b="1" dirty="0" smtClean="0">
                <a:solidFill>
                  <a:srgbClr val="744E28"/>
                </a:solidFill>
                <a:latin typeface="+mj-ea"/>
                <a:ea typeface="+mj-ea"/>
              </a:endParaRPr>
            </a:p>
            <a:p>
              <a:pPr algn="ctr"/>
              <a:r>
                <a:rPr lang="en-US" altLang="ja-JP" b="1" dirty="0" smtClean="0">
                  <a:solidFill>
                    <a:srgbClr val="744E28"/>
                  </a:solidFill>
                  <a:latin typeface="+mj-ea"/>
                  <a:ea typeface="+mj-ea"/>
                </a:rPr>
                <a:t>(IaC)</a:t>
              </a:r>
              <a:endParaRPr kumimoji="1" lang="ja-JP" altLang="en-US" b="1" dirty="0">
                <a:solidFill>
                  <a:srgbClr val="744E28"/>
                </a:solidFill>
                <a:latin typeface="+mj-ea"/>
                <a:ea typeface="+mj-ea"/>
              </a:endParaRPr>
            </a:p>
          </p:txBody>
        </p:sp>
        <p:cxnSp>
          <p:nvCxnSpPr>
            <p:cNvPr id="36" name="直線矢印コネクタ 35"/>
            <p:cNvCxnSpPr/>
            <p:nvPr/>
          </p:nvCxnSpPr>
          <p:spPr bwMode="auto">
            <a:xfrm>
              <a:off x="1600104" y="1624453"/>
              <a:ext cx="1183288" cy="656265"/>
            </a:xfrm>
            <a:prstGeom prst="straightConnector1">
              <a:avLst/>
            </a:prstGeom>
            <a:solidFill>
              <a:schemeClr val="bg1"/>
            </a:solidFill>
            <a:ln w="38100" cap="flat" cmpd="sng" algn="ctr">
              <a:solidFill>
                <a:srgbClr val="744E28"/>
              </a:solidFill>
              <a:prstDash val="solid"/>
              <a:round/>
              <a:headEnd type="triangle" w="med" len="med"/>
              <a:tailEnd type="triangle"/>
            </a:ln>
            <a:effectLst>
              <a:glow rad="38100">
                <a:schemeClr val="bg1"/>
              </a:glow>
            </a:effectLst>
            <a:extLst/>
          </p:spPr>
        </p:cxnSp>
        <p:cxnSp>
          <p:nvCxnSpPr>
            <p:cNvPr id="37" name="直線矢印コネクタ 36"/>
            <p:cNvCxnSpPr>
              <a:endCxn id="28" idx="1"/>
            </p:cNvCxnSpPr>
            <p:nvPr/>
          </p:nvCxnSpPr>
          <p:spPr bwMode="auto">
            <a:xfrm>
              <a:off x="887544" y="2040727"/>
              <a:ext cx="1895848" cy="374243"/>
            </a:xfrm>
            <a:prstGeom prst="straightConnector1">
              <a:avLst/>
            </a:prstGeom>
            <a:solidFill>
              <a:schemeClr val="bg1"/>
            </a:solidFill>
            <a:ln w="38100" cap="flat" cmpd="sng" algn="ctr">
              <a:solidFill>
                <a:srgbClr val="744E28"/>
              </a:solidFill>
              <a:prstDash val="solid"/>
              <a:round/>
              <a:headEnd type="triangle" w="med" len="med"/>
              <a:tailEnd type="triangle"/>
            </a:ln>
            <a:effectLst>
              <a:glow rad="38100">
                <a:schemeClr val="bg1"/>
              </a:glow>
            </a:effectLst>
            <a:extLst/>
          </p:spPr>
        </p:cxnSp>
        <p:cxnSp>
          <p:nvCxnSpPr>
            <p:cNvPr id="38" name="直線矢印コネクタ 37"/>
            <p:cNvCxnSpPr/>
            <p:nvPr/>
          </p:nvCxnSpPr>
          <p:spPr bwMode="auto">
            <a:xfrm>
              <a:off x="1724292" y="2486825"/>
              <a:ext cx="1059100" cy="62973"/>
            </a:xfrm>
            <a:prstGeom prst="straightConnector1">
              <a:avLst/>
            </a:prstGeom>
            <a:solidFill>
              <a:schemeClr val="bg1"/>
            </a:solidFill>
            <a:ln w="38100" cap="flat" cmpd="sng" algn="ctr">
              <a:solidFill>
                <a:srgbClr val="744E28"/>
              </a:solidFill>
              <a:prstDash val="solid"/>
              <a:round/>
              <a:headEnd type="triangle" w="med" len="med"/>
              <a:tailEnd type="triangle"/>
            </a:ln>
            <a:effectLst>
              <a:glow rad="38100">
                <a:schemeClr val="bg1"/>
              </a:glow>
            </a:effectLst>
            <a:extLst/>
          </p:spPr>
        </p:cxnSp>
        <p:sp>
          <p:nvSpPr>
            <p:cNvPr id="39" name="テキスト ボックス 38"/>
            <p:cNvSpPr txBox="1"/>
            <p:nvPr/>
          </p:nvSpPr>
          <p:spPr>
            <a:xfrm>
              <a:off x="4243412" y="1742787"/>
              <a:ext cx="596886" cy="276999"/>
            </a:xfrm>
            <a:prstGeom prst="rect">
              <a:avLst/>
            </a:prstGeom>
            <a:noFill/>
          </p:spPr>
          <p:txBody>
            <a:bodyPr wrap="none" lIns="36000" tIns="0" rIns="36000" bIns="0" rtlCol="0" anchor="ctr" anchorCtr="1">
              <a:spAutoFit/>
            </a:bodyPr>
            <a:lstStyle/>
            <a:p>
              <a:pPr algn="ctr"/>
              <a:r>
                <a:rPr kumimoji="1" lang="en-US" altLang="ja-JP" b="1" dirty="0" smtClean="0">
                  <a:solidFill>
                    <a:srgbClr val="744E28"/>
                  </a:solidFill>
                  <a:effectLst>
                    <a:glow rad="127000">
                      <a:schemeClr val="bg1"/>
                    </a:glow>
                  </a:effectLst>
                </a:rPr>
                <a:t>SCM</a:t>
              </a:r>
              <a:endParaRPr kumimoji="1" lang="ja-JP" altLang="en-US" b="1" dirty="0">
                <a:solidFill>
                  <a:srgbClr val="744E28"/>
                </a:solidFill>
                <a:effectLst>
                  <a:glow rad="127000">
                    <a:schemeClr val="bg1"/>
                  </a:glow>
                </a:effectLst>
              </a:endParaRPr>
            </a:p>
          </p:txBody>
        </p:sp>
        <p:sp>
          <p:nvSpPr>
            <p:cNvPr id="40" name="テキスト ボックス 39"/>
            <p:cNvSpPr txBox="1"/>
            <p:nvPr/>
          </p:nvSpPr>
          <p:spPr>
            <a:xfrm>
              <a:off x="7617458" y="3347689"/>
              <a:ext cx="723275" cy="307777"/>
            </a:xfrm>
            <a:prstGeom prst="rect">
              <a:avLst/>
            </a:prstGeom>
            <a:noFill/>
            <a:effectLst/>
          </p:spPr>
          <p:txBody>
            <a:bodyPr wrap="none" rtlCol="0">
              <a:spAutoFit/>
            </a:bodyPr>
            <a:lstStyle/>
            <a:p>
              <a:pPr algn="ctr"/>
              <a:r>
                <a:rPr lang="ja-JP" altLang="en-US" sz="1400" b="1" dirty="0" smtClean="0">
                  <a:solidFill>
                    <a:srgbClr val="744E28"/>
                  </a:solidFill>
                  <a:effectLst>
                    <a:glow rad="127000">
                      <a:schemeClr val="bg1"/>
                    </a:glow>
                  </a:effectLst>
                </a:rPr>
                <a:t>運用者</a:t>
              </a:r>
              <a:endParaRPr kumimoji="1" lang="ja-JP" altLang="en-US" sz="1400" b="1" dirty="0">
                <a:solidFill>
                  <a:srgbClr val="744E28"/>
                </a:solidFill>
                <a:effectLst>
                  <a:glow rad="127000">
                    <a:schemeClr val="bg1"/>
                  </a:glow>
                </a:effectLst>
              </a:endParaRPr>
            </a:p>
          </p:txBody>
        </p:sp>
        <p:cxnSp>
          <p:nvCxnSpPr>
            <p:cNvPr id="41" name="直線矢印コネクタ 40"/>
            <p:cNvCxnSpPr/>
            <p:nvPr/>
          </p:nvCxnSpPr>
          <p:spPr bwMode="auto">
            <a:xfrm flipH="1">
              <a:off x="6068712" y="3514845"/>
              <a:ext cx="1286836" cy="0"/>
            </a:xfrm>
            <a:prstGeom prst="straightConnector1">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cxnSp>
          <p:nvCxnSpPr>
            <p:cNvPr id="42" name="カギ線コネクタ 41"/>
            <p:cNvCxnSpPr/>
            <p:nvPr/>
          </p:nvCxnSpPr>
          <p:spPr bwMode="auto">
            <a:xfrm>
              <a:off x="6331950" y="2403688"/>
              <a:ext cx="1656000" cy="504000"/>
            </a:xfrm>
            <a:prstGeom prst="bentConnector2">
              <a:avLst/>
            </a:prstGeom>
            <a:solidFill>
              <a:schemeClr val="bg1"/>
            </a:solidFill>
            <a:ln w="38100" cap="flat" cmpd="sng" algn="ctr">
              <a:solidFill>
                <a:srgbClr val="744E28"/>
              </a:solidFill>
              <a:prstDash val="solid"/>
              <a:round/>
              <a:headEnd type="none" w="med" len="med"/>
              <a:tailEnd type="triangle"/>
            </a:ln>
            <a:effectLst>
              <a:glow rad="38100">
                <a:schemeClr val="bg1"/>
              </a:glow>
            </a:effectLst>
            <a:extLst/>
          </p:spPr>
        </p:cxnSp>
        <p:sp>
          <p:nvSpPr>
            <p:cNvPr id="43" name="テキスト ボックス 42"/>
            <p:cNvSpPr txBox="1"/>
            <p:nvPr/>
          </p:nvSpPr>
          <p:spPr>
            <a:xfrm>
              <a:off x="6749402" y="4537027"/>
              <a:ext cx="1261884" cy="276999"/>
            </a:xfrm>
            <a:prstGeom prst="rect">
              <a:avLst/>
            </a:prstGeom>
            <a:noFill/>
          </p:spPr>
          <p:txBody>
            <a:bodyPr wrap="none" rtlCol="0">
              <a:spAutoFit/>
            </a:bodyPr>
            <a:lstStyle/>
            <a:p>
              <a:pPr algn="ctr"/>
              <a:r>
                <a:rPr kumimoji="1" lang="ja-JP" altLang="en-US" sz="1200" b="1" dirty="0" smtClean="0">
                  <a:solidFill>
                    <a:srgbClr val="744E28"/>
                  </a:solidFill>
                </a:rPr>
                <a:t>システムの状態</a:t>
              </a:r>
              <a:endParaRPr kumimoji="1" lang="ja-JP" altLang="en-US" sz="1200" b="1" dirty="0">
                <a:solidFill>
                  <a:srgbClr val="744E28"/>
                </a:solidFill>
              </a:endParaRPr>
            </a:p>
          </p:txBody>
        </p:sp>
        <p:sp>
          <p:nvSpPr>
            <p:cNvPr id="44" name="テキスト ボックス 43"/>
            <p:cNvSpPr txBox="1"/>
            <p:nvPr/>
          </p:nvSpPr>
          <p:spPr>
            <a:xfrm>
              <a:off x="6723688" y="2119488"/>
              <a:ext cx="1415772" cy="276999"/>
            </a:xfrm>
            <a:prstGeom prst="rect">
              <a:avLst/>
            </a:prstGeom>
            <a:noFill/>
          </p:spPr>
          <p:txBody>
            <a:bodyPr wrap="none" rtlCol="0">
              <a:spAutoFit/>
            </a:bodyPr>
            <a:lstStyle/>
            <a:p>
              <a:pPr algn="ctr"/>
              <a:r>
                <a:rPr kumimoji="1" lang="ja-JP" altLang="en-US" sz="1200" b="1" dirty="0" smtClean="0">
                  <a:solidFill>
                    <a:srgbClr val="744E28"/>
                  </a:solidFill>
                </a:rPr>
                <a:t>システムの期待値</a:t>
              </a:r>
              <a:endParaRPr kumimoji="1" lang="ja-JP" altLang="en-US" sz="1200" b="1" dirty="0">
                <a:solidFill>
                  <a:srgbClr val="744E28"/>
                </a:solidFill>
              </a:endParaRPr>
            </a:p>
          </p:txBody>
        </p:sp>
      </p:grpSp>
      <p:sp>
        <p:nvSpPr>
          <p:cNvPr id="33" name="タイトル 32"/>
          <p:cNvSpPr>
            <a:spLocks noGrp="1"/>
          </p:cNvSpPr>
          <p:nvPr>
            <p:ph type="title"/>
          </p:nvPr>
        </p:nvSpPr>
        <p:spPr/>
        <p:txBody>
          <a:bodyPr>
            <a:normAutofit/>
          </a:bodyPr>
          <a:lstStyle/>
          <a:p>
            <a:r>
              <a:rPr lang="en-US" altLang="ja-JP" dirty="0" smtClean="0"/>
              <a:t>Exastro IT Automation (OSS) </a:t>
            </a:r>
            <a:r>
              <a:rPr lang="ja-JP" altLang="en-US" dirty="0" smtClean="0"/>
              <a:t>が使えます！</a:t>
            </a:r>
            <a:endParaRPr kumimoji="1" lang="ja-JP" altLang="en-US" dirty="0"/>
          </a:p>
        </p:txBody>
      </p:sp>
      <p:sp>
        <p:nvSpPr>
          <p:cNvPr id="62"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は「</a:t>
            </a:r>
            <a:r>
              <a:rPr lang="ja-JP" altLang="en-US" sz="2000" b="1" kern="0" dirty="0" smtClean="0">
                <a:solidFill>
                  <a:srgbClr val="C00000"/>
                </a:solidFill>
                <a:effectLst>
                  <a:glow rad="152400">
                    <a:srgbClr val="FFFFFF"/>
                  </a:glow>
                </a:effectLst>
                <a:latin typeface="メイリオ"/>
              </a:rPr>
              <a:t>システム情報をデジタル管理するためのフレームワーク</a:t>
            </a:r>
            <a:r>
              <a:rPr lang="ja-JP" altLang="en-US" sz="2000" b="1" kern="0" dirty="0" smtClean="0">
                <a:solidFill>
                  <a:srgbClr val="005DD6"/>
                </a:solidFill>
                <a:effectLst>
                  <a:glow rad="152400">
                    <a:srgbClr val="FFFFFF"/>
                  </a:glow>
                </a:effectLst>
                <a:latin typeface="メイリオ"/>
              </a:rPr>
              <a:t>」です</a:t>
            </a:r>
            <a:endParaRPr lang="en-US" altLang="ja-JP" sz="2000" b="1" kern="0" dirty="0" smtClean="0">
              <a:solidFill>
                <a:srgbClr val="005DD6"/>
              </a:solidFill>
              <a:effectLst>
                <a:glow rad="152400">
                  <a:srgbClr val="FFFFFF"/>
                </a:glow>
              </a:effectLst>
              <a:latin typeface="メイリオ"/>
              <a:ea typeface="メイリオ"/>
            </a:endParaRPr>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6629" y="2323108"/>
            <a:ext cx="4310742" cy="1054155"/>
          </a:xfrm>
          <a:prstGeom prst="rect">
            <a:avLst/>
          </a:prstGeom>
          <a:effectLst>
            <a:glow rad="228600">
              <a:schemeClr val="bg1"/>
            </a:glow>
          </a:effectLst>
        </p:spPr>
      </p:pic>
    </p:spTree>
    <p:extLst>
      <p:ext uri="{BB962C8B-B14F-4D97-AF65-F5344CB8AC3E}">
        <p14:creationId xmlns:p14="http://schemas.microsoft.com/office/powerpoint/2010/main" val="1971115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en-US" altLang="ja-JP" sz="3200" dirty="0" err="1"/>
              <a:t>Exastro</a:t>
            </a:r>
            <a:r>
              <a:rPr lang="en-US" altLang="ja-JP" sz="3200" dirty="0"/>
              <a:t> IT Automation (ITA) </a:t>
            </a:r>
            <a:r>
              <a:rPr lang="ja-JP" altLang="en-US" sz="3200" dirty="0"/>
              <a:t>のご紹介</a:t>
            </a:r>
            <a:endParaRPr kumimoji="1" lang="ja-JP" altLang="en-US" sz="3200" dirty="0"/>
          </a:p>
        </p:txBody>
      </p:sp>
      <p:sp>
        <p:nvSpPr>
          <p:cNvPr id="4" name="テキスト プレースホルダー 3"/>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011044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p:nvPr>
        </p:nvSpPr>
        <p:spPr/>
        <p:txBody>
          <a:bodyPr>
            <a:normAutofit/>
          </a:bodyPr>
          <a:lstStyle/>
          <a:p>
            <a:r>
              <a:rPr lang="ja-JP" altLang="en-US" dirty="0" smtClean="0"/>
              <a:t>概要イメージ</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4252" y="1204503"/>
            <a:ext cx="7515497" cy="3757748"/>
          </a:xfrm>
          <a:prstGeom prst="rect">
            <a:avLst/>
          </a:prstGeom>
        </p:spPr>
      </p:pic>
      <p:sp>
        <p:nvSpPr>
          <p:cNvPr id="11"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は「</a:t>
            </a:r>
            <a:r>
              <a:rPr lang="ja-JP" altLang="en-US" sz="2000" b="1" kern="0" dirty="0" smtClean="0">
                <a:solidFill>
                  <a:srgbClr val="C00000"/>
                </a:solidFill>
                <a:effectLst>
                  <a:glow rad="152400">
                    <a:srgbClr val="FFFFFF"/>
                  </a:glow>
                </a:effectLst>
                <a:latin typeface="メイリオ"/>
              </a:rPr>
              <a:t>システム情報をデジタル管理するためのフレームワーク</a:t>
            </a:r>
            <a:r>
              <a:rPr lang="ja-JP" altLang="en-US" sz="2000" b="1" kern="0" dirty="0" smtClean="0">
                <a:solidFill>
                  <a:srgbClr val="005DD6"/>
                </a:solidFill>
                <a:effectLst>
                  <a:glow rad="152400">
                    <a:srgbClr val="FFFFFF"/>
                  </a:glow>
                </a:effectLst>
                <a:latin typeface="メイリオ"/>
              </a:rPr>
              <a:t>」です</a:t>
            </a:r>
            <a:endParaRPr lang="en-US" altLang="ja-JP" sz="2000" b="1" kern="0" dirty="0" smtClean="0">
              <a:solidFill>
                <a:srgbClr val="005DD6"/>
              </a:solidFill>
              <a:effectLst>
                <a:glow rad="152400">
                  <a:srgbClr val="FFFFFF"/>
                </a:glow>
              </a:effectLst>
              <a:latin typeface="メイリオ"/>
              <a:ea typeface="メイリオ"/>
            </a:endParaRPr>
          </a:p>
        </p:txBody>
      </p:sp>
    </p:spTree>
    <p:extLst>
      <p:ext uri="{BB962C8B-B14F-4D97-AF65-F5344CB8AC3E}">
        <p14:creationId xmlns:p14="http://schemas.microsoft.com/office/powerpoint/2010/main" val="3728971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p:nvPr>
        </p:nvSpPr>
        <p:spPr/>
        <p:txBody>
          <a:bodyPr>
            <a:normAutofit/>
          </a:bodyPr>
          <a:lstStyle/>
          <a:p>
            <a:r>
              <a:rPr lang="en-US" altLang="ja-JP" dirty="0" smtClean="0"/>
              <a:t>7</a:t>
            </a:r>
            <a:r>
              <a:rPr lang="ja-JP" altLang="en-US" dirty="0" err="1" smtClean="0"/>
              <a:t>つの</a:t>
            </a:r>
            <a:r>
              <a:rPr lang="ja-JP" altLang="en-US" dirty="0" smtClean="0"/>
              <a:t>特徴</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5460"/>
            <a:ext cx="9144000" cy="4391025"/>
          </a:xfrm>
          <a:prstGeom prst="rect">
            <a:avLst/>
          </a:prstGeom>
        </p:spPr>
      </p:pic>
    </p:spTree>
    <p:extLst>
      <p:ext uri="{BB962C8B-B14F-4D97-AF65-F5344CB8AC3E}">
        <p14:creationId xmlns:p14="http://schemas.microsoft.com/office/powerpoint/2010/main" val="16731020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 y="517227"/>
            <a:ext cx="9144000" cy="4391025"/>
          </a:xfrm>
          <a:prstGeom prst="rect">
            <a:avLst/>
          </a:prstGeom>
        </p:spPr>
      </p:pic>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p:nvPr>
        </p:nvSpPr>
        <p:spPr/>
        <p:txBody>
          <a:bodyPr>
            <a:normAutofit/>
          </a:bodyPr>
          <a:lstStyle/>
          <a:p>
            <a:r>
              <a:rPr lang="en-US" altLang="ja-JP" dirty="0" smtClean="0"/>
              <a:t>7</a:t>
            </a:r>
            <a:r>
              <a:rPr lang="ja-JP" altLang="en-US" dirty="0" err="1" smtClean="0"/>
              <a:t>つの</a:t>
            </a:r>
            <a:r>
              <a:rPr lang="ja-JP" altLang="en-US" dirty="0" smtClean="0"/>
              <a:t>特徴：①マルチインタフェースと</a:t>
            </a:r>
            <a:r>
              <a:rPr lang="en-US" altLang="ja-JP" dirty="0" smtClean="0"/>
              <a:t>RBAC</a:t>
            </a:r>
            <a:endParaRPr kumimoji="1" lang="ja-JP" altLang="en-US" dirty="0"/>
          </a:p>
        </p:txBody>
      </p:sp>
      <p:sp>
        <p:nvSpPr>
          <p:cNvPr id="9" name="テキスト プレースホルダー 7"/>
          <p:cNvSpPr txBox="1">
            <a:spLocks/>
          </p:cNvSpPr>
          <p:nvPr/>
        </p:nvSpPr>
        <p:spPr bwMode="gray">
          <a:xfrm>
            <a:off x="179937" y="613150"/>
            <a:ext cx="8784126" cy="1548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72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ユーザ操作を</a:t>
            </a:r>
            <a:r>
              <a:rPr lang="en-US" altLang="ja-JP" sz="2000" b="1" kern="0" dirty="0" smtClean="0">
                <a:solidFill>
                  <a:srgbClr val="C00000"/>
                </a:solidFill>
                <a:effectLst>
                  <a:glow rad="152400">
                    <a:srgbClr val="FFFFFF"/>
                  </a:glow>
                </a:effectLst>
                <a:latin typeface="メイリオ"/>
              </a:rPr>
              <a:t>3</a:t>
            </a:r>
            <a:r>
              <a:rPr lang="ja-JP" altLang="en-US" sz="2000" b="1" kern="0" dirty="0" smtClean="0">
                <a:solidFill>
                  <a:srgbClr val="C00000"/>
                </a:solidFill>
                <a:effectLst>
                  <a:glow rad="152400">
                    <a:srgbClr val="FFFFFF"/>
                  </a:glow>
                </a:effectLst>
                <a:latin typeface="メイリオ"/>
              </a:rPr>
              <a:t>種類の</a:t>
            </a:r>
            <a:r>
              <a:rPr lang="en-US" altLang="ja-JP" sz="2000" b="1" kern="0" dirty="0" smtClean="0">
                <a:solidFill>
                  <a:srgbClr val="C00000"/>
                </a:solidFill>
                <a:effectLst>
                  <a:glow rad="152400">
                    <a:srgbClr val="FFFFFF"/>
                  </a:glow>
                </a:effectLst>
                <a:latin typeface="メイリオ"/>
              </a:rPr>
              <a:t>I/F(Web, Excel, RestAPI)</a:t>
            </a:r>
            <a:r>
              <a:rPr lang="ja-JP" altLang="en-US" sz="2000" b="1" kern="0" dirty="0" smtClean="0">
                <a:solidFill>
                  <a:srgbClr val="005DD6"/>
                </a:solidFill>
                <a:effectLst>
                  <a:glow rad="152400">
                    <a:srgbClr val="FFFFFF"/>
                  </a:glow>
                </a:effectLst>
                <a:latin typeface="メイリオ"/>
              </a:rPr>
              <a:t>から実行できます。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rPr>
              <a:t>またどの</a:t>
            </a:r>
            <a:r>
              <a:rPr lang="en-US" altLang="ja-JP" sz="2000" b="1" kern="0" dirty="0" smtClean="0">
                <a:solidFill>
                  <a:srgbClr val="005DD6"/>
                </a:solidFill>
                <a:effectLst>
                  <a:glow rad="152400">
                    <a:srgbClr val="FFFFFF"/>
                  </a:glow>
                </a:effectLst>
                <a:latin typeface="メイリオ"/>
              </a:rPr>
              <a:t>I/F</a:t>
            </a:r>
            <a:r>
              <a:rPr lang="ja-JP" altLang="en-US" sz="2000" b="1" kern="0" dirty="0" smtClean="0">
                <a:solidFill>
                  <a:srgbClr val="005DD6"/>
                </a:solidFill>
                <a:effectLst>
                  <a:glow rad="152400">
                    <a:srgbClr val="FFFFFF"/>
                  </a:glow>
                </a:effectLst>
                <a:latin typeface="メイリオ"/>
              </a:rPr>
              <a:t>からの操作でも</a:t>
            </a:r>
            <a:r>
              <a:rPr lang="ja-JP" altLang="en-US" sz="2000" b="1" kern="0" dirty="0" smtClean="0">
                <a:solidFill>
                  <a:srgbClr val="C00000"/>
                </a:solidFill>
                <a:effectLst>
                  <a:glow rad="152400">
                    <a:srgbClr val="FFFFFF"/>
                  </a:glow>
                </a:effectLst>
                <a:latin typeface="メイリオ"/>
              </a:rPr>
              <a:t>「誰が・いつ・何をしたか？」を記録</a:t>
            </a:r>
            <a:r>
              <a:rPr lang="ja-JP" altLang="en-US" sz="2000" b="1" kern="0" dirty="0" smtClean="0">
                <a:solidFill>
                  <a:srgbClr val="005DD6"/>
                </a:solidFill>
                <a:effectLst>
                  <a:glow rad="152400">
                    <a:srgbClr val="FFFFFF"/>
                  </a:glow>
                </a:effectLst>
                <a:latin typeface="メイリオ"/>
              </a:rPr>
              <a:t>します。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en-US" altLang="ja-JP" sz="2000" b="1" kern="0" dirty="0">
                <a:solidFill>
                  <a:srgbClr val="005DD6"/>
                </a:solidFill>
                <a:effectLst>
                  <a:glow rad="152400">
                    <a:srgbClr val="FFFFFF"/>
                  </a:glow>
                </a:effectLst>
                <a:latin typeface="メイリオ"/>
              </a:rPr>
              <a:t>RBAC</a:t>
            </a:r>
            <a:r>
              <a:rPr lang="ja-JP" altLang="en-US" sz="2000" b="1" kern="0" dirty="0">
                <a:solidFill>
                  <a:srgbClr val="005DD6"/>
                </a:solidFill>
                <a:effectLst>
                  <a:glow rad="152400">
                    <a:srgbClr val="FFFFFF"/>
                  </a:glow>
                </a:effectLst>
                <a:latin typeface="メイリオ"/>
              </a:rPr>
              <a:t>を備えており、開発者、作業者、運用者といった役割りを定義でき、</a:t>
            </a:r>
            <a:br>
              <a:rPr lang="ja-JP" altLang="en-US" sz="2000" b="1" kern="0" dirty="0">
                <a:solidFill>
                  <a:srgbClr val="005DD6"/>
                </a:solidFill>
                <a:effectLst>
                  <a:glow rad="152400">
                    <a:srgbClr val="FFFFFF"/>
                  </a:glow>
                </a:effectLst>
                <a:latin typeface="メイリオ"/>
              </a:rPr>
            </a:br>
            <a:r>
              <a:rPr lang="ja-JP" altLang="en-US" sz="2000" b="1" kern="0" dirty="0">
                <a:solidFill>
                  <a:srgbClr val="005DD6"/>
                </a:solidFill>
                <a:effectLst>
                  <a:glow rad="152400">
                    <a:srgbClr val="FFFFFF"/>
                  </a:glow>
                </a:effectLst>
                <a:latin typeface="メイリオ"/>
              </a:rPr>
              <a:t>その</a:t>
            </a:r>
            <a:r>
              <a:rPr lang="ja-JP" altLang="en-US" sz="2000" b="1" kern="0" dirty="0">
                <a:solidFill>
                  <a:srgbClr val="C00000"/>
                </a:solidFill>
                <a:effectLst>
                  <a:glow rad="152400">
                    <a:srgbClr val="FFFFFF"/>
                  </a:glow>
                </a:effectLst>
                <a:latin typeface="メイリオ"/>
              </a:rPr>
              <a:t>役割りごとに出来ること</a:t>
            </a:r>
            <a:r>
              <a:rPr lang="en-US" altLang="ja-JP" sz="2000" b="1" kern="0" dirty="0">
                <a:solidFill>
                  <a:srgbClr val="C00000"/>
                </a:solidFill>
                <a:effectLst>
                  <a:glow rad="152400">
                    <a:srgbClr val="FFFFFF"/>
                  </a:glow>
                </a:effectLst>
                <a:latin typeface="メイリオ"/>
              </a:rPr>
              <a:t>(</a:t>
            </a:r>
            <a:r>
              <a:rPr lang="ja-JP" altLang="en-US" sz="2000" b="1" kern="0" dirty="0">
                <a:solidFill>
                  <a:srgbClr val="C00000"/>
                </a:solidFill>
                <a:effectLst>
                  <a:glow rad="152400">
                    <a:srgbClr val="FFFFFF"/>
                  </a:glow>
                </a:effectLst>
                <a:latin typeface="メイリオ"/>
              </a:rPr>
              <a:t>参照のみ、更新、実行</a:t>
            </a:r>
            <a:r>
              <a:rPr lang="en-US" altLang="ja-JP" sz="2000" b="1" kern="0" dirty="0">
                <a:solidFill>
                  <a:srgbClr val="C00000"/>
                </a:solidFill>
                <a:effectLst>
                  <a:glow rad="152400">
                    <a:srgbClr val="FFFFFF"/>
                  </a:glow>
                </a:effectLst>
                <a:latin typeface="メイリオ"/>
              </a:rPr>
              <a:t>)</a:t>
            </a:r>
            <a:r>
              <a:rPr lang="ja-JP" altLang="en-US" sz="2000" b="1" kern="0" dirty="0">
                <a:solidFill>
                  <a:srgbClr val="C00000"/>
                </a:solidFill>
                <a:effectLst>
                  <a:glow rad="152400">
                    <a:srgbClr val="FFFFFF"/>
                  </a:glow>
                </a:effectLst>
                <a:latin typeface="メイリオ"/>
              </a:rPr>
              <a:t>を制御</a:t>
            </a:r>
            <a:r>
              <a:rPr lang="ja-JP" altLang="en-US" sz="2000" b="1" kern="0" dirty="0">
                <a:solidFill>
                  <a:srgbClr val="005DD6"/>
                </a:solidFill>
                <a:effectLst>
                  <a:glow rad="152400">
                    <a:srgbClr val="FFFFFF"/>
                  </a:glow>
                </a:effectLst>
                <a:latin typeface="メイリオ"/>
              </a:rPr>
              <a:t>できます</a:t>
            </a:r>
            <a:r>
              <a:rPr lang="ja-JP" altLang="en-US" sz="2000" b="1" kern="0" dirty="0" smtClean="0">
                <a:solidFill>
                  <a:srgbClr val="005DD6"/>
                </a:solidFill>
                <a:effectLst>
                  <a:glow rad="152400">
                    <a:srgbClr val="FFFFFF"/>
                  </a:glow>
                </a:effectLst>
                <a:latin typeface="メイリオ"/>
              </a:rPr>
              <a:t>。</a:t>
            </a:r>
            <a:endParaRPr lang="en-US" altLang="ja-JP" sz="2000" b="1" kern="0" dirty="0" smtClean="0">
              <a:solidFill>
                <a:srgbClr val="005DD6"/>
              </a:solidFill>
              <a:effectLst>
                <a:glow rad="152400">
                  <a:srgbClr val="FFFFFF"/>
                </a:glow>
              </a:effectLst>
              <a:latin typeface="メイリオ"/>
            </a:endParaRPr>
          </a:p>
        </p:txBody>
      </p:sp>
    </p:spTree>
    <p:extLst>
      <p:ext uri="{BB962C8B-B14F-4D97-AF65-F5344CB8AC3E}">
        <p14:creationId xmlns:p14="http://schemas.microsoft.com/office/powerpoint/2010/main" val="11039901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36257"/>
            <a:ext cx="9144000" cy="4391025"/>
          </a:xfrm>
          <a:prstGeom prst="rect">
            <a:avLst/>
          </a:prstGeom>
        </p:spPr>
      </p:pic>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p:nvPr>
        </p:nvSpPr>
        <p:spPr/>
        <p:txBody>
          <a:bodyPr>
            <a:normAutofit/>
          </a:bodyPr>
          <a:lstStyle/>
          <a:p>
            <a:r>
              <a:rPr lang="en-US" altLang="ja-JP" dirty="0" smtClean="0"/>
              <a:t>7</a:t>
            </a:r>
            <a:r>
              <a:rPr lang="ja-JP" altLang="en-US" dirty="0" err="1" smtClean="0"/>
              <a:t>つの</a:t>
            </a:r>
            <a:r>
              <a:rPr lang="ja-JP" altLang="en-US" dirty="0" smtClean="0"/>
              <a:t>特徴：②パラメータ</a:t>
            </a:r>
            <a:r>
              <a:rPr lang="ja-JP" altLang="en-US" dirty="0"/>
              <a:t>を</a:t>
            </a:r>
            <a:r>
              <a:rPr lang="ja-JP" altLang="en-US" dirty="0" smtClean="0"/>
              <a:t>グルーピング</a:t>
            </a:r>
            <a:r>
              <a:rPr lang="ja-JP" altLang="en-US" dirty="0"/>
              <a:t>／</a:t>
            </a:r>
            <a:r>
              <a:rPr lang="ja-JP" altLang="en-US" dirty="0" smtClean="0"/>
              <a:t>履歴管理する</a:t>
            </a:r>
            <a:endParaRPr kumimoji="1" lang="ja-JP" altLang="en-US" dirty="0"/>
          </a:p>
        </p:txBody>
      </p:sp>
      <p:sp>
        <p:nvSpPr>
          <p:cNvPr id="9"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システムのパラメータ情報を</a:t>
            </a:r>
            <a:r>
              <a:rPr lang="ja-JP" altLang="en-US" sz="2000" b="1" kern="0" dirty="0" smtClean="0">
                <a:solidFill>
                  <a:srgbClr val="C00000"/>
                </a:solidFill>
                <a:effectLst>
                  <a:glow rad="152400">
                    <a:srgbClr val="FFFFFF"/>
                  </a:glow>
                </a:effectLst>
                <a:latin typeface="メイリオ"/>
              </a:rPr>
              <a:t>グルーピング</a:t>
            </a:r>
            <a:r>
              <a:rPr lang="en-US" altLang="ja-JP" sz="2000" b="1" kern="0" dirty="0" smtClean="0">
                <a:solidFill>
                  <a:srgbClr val="C00000"/>
                </a:solidFill>
                <a:effectLst>
                  <a:glow rad="152400">
                    <a:srgbClr val="FFFFFF"/>
                  </a:glow>
                </a:effectLst>
                <a:latin typeface="メイリオ"/>
              </a:rPr>
              <a:t>/</a:t>
            </a:r>
            <a:r>
              <a:rPr lang="ja-JP" altLang="en-US" sz="2000" b="1" kern="0" dirty="0" smtClean="0">
                <a:solidFill>
                  <a:srgbClr val="C00000"/>
                </a:solidFill>
                <a:effectLst>
                  <a:glow rad="152400">
                    <a:srgbClr val="FFFFFF"/>
                  </a:glow>
                </a:effectLst>
                <a:latin typeface="メイリオ"/>
              </a:rPr>
              <a:t>履歴管理</a:t>
            </a:r>
            <a:r>
              <a:rPr lang="ja-JP" altLang="en-US" sz="2000" b="1" kern="0" dirty="0" smtClean="0">
                <a:solidFill>
                  <a:srgbClr val="005DD6"/>
                </a:solidFill>
                <a:effectLst>
                  <a:glow rad="152400">
                    <a:srgbClr val="FFFFFF"/>
                  </a:glow>
                </a:effectLst>
                <a:latin typeface="メイリオ"/>
              </a:rPr>
              <a:t>できます。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en-US" altLang="ja-JP" sz="2000" b="1" kern="0" dirty="0" smtClean="0">
                <a:solidFill>
                  <a:srgbClr val="005DD6"/>
                </a:solidFill>
                <a:effectLst>
                  <a:glow rad="152400">
                    <a:srgbClr val="FFFFFF"/>
                  </a:glow>
                </a:effectLst>
                <a:latin typeface="メイリオ"/>
              </a:rPr>
              <a:t>(</a:t>
            </a:r>
            <a:r>
              <a:rPr lang="ja-JP" altLang="en-US" sz="2000" b="1" kern="0" dirty="0" smtClean="0">
                <a:solidFill>
                  <a:srgbClr val="005DD6"/>
                </a:solidFill>
                <a:effectLst>
                  <a:glow rad="152400">
                    <a:srgbClr val="FFFFFF"/>
                  </a:glow>
                </a:effectLst>
                <a:latin typeface="メイリオ"/>
              </a:rPr>
              <a:t>履歴管理の重要性については後ほどディープダイブでご紹介します</a:t>
            </a:r>
            <a:r>
              <a:rPr lang="en-US" altLang="ja-JP" sz="2000" b="1" kern="0" dirty="0" smtClean="0">
                <a:solidFill>
                  <a:srgbClr val="005DD6"/>
                </a:solidFill>
                <a:effectLst>
                  <a:glow rad="152400">
                    <a:srgbClr val="FFFFFF"/>
                  </a:glow>
                </a:effectLst>
                <a:latin typeface="メイリオ"/>
              </a:rPr>
              <a:t>)</a:t>
            </a:r>
          </a:p>
        </p:txBody>
      </p:sp>
    </p:spTree>
    <p:extLst>
      <p:ext uri="{BB962C8B-B14F-4D97-AF65-F5344CB8AC3E}">
        <p14:creationId xmlns:p14="http://schemas.microsoft.com/office/powerpoint/2010/main" val="3352514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3397"/>
            <a:ext cx="9144000" cy="4391025"/>
          </a:xfrm>
          <a:prstGeom prst="rect">
            <a:avLst/>
          </a:prstGeom>
        </p:spPr>
      </p:pic>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特徴：③</a:t>
            </a:r>
            <a:r>
              <a:rPr lang="en-US" altLang="ja-JP" dirty="0" err="1" smtClean="0"/>
              <a:t>IaC</a:t>
            </a:r>
            <a:r>
              <a:rPr lang="ja-JP" altLang="en-US" dirty="0" smtClean="0"/>
              <a:t>を解析して変数を刈り取る</a:t>
            </a:r>
            <a:endParaRPr kumimoji="1" lang="ja-JP" altLang="en-US" dirty="0"/>
          </a:p>
        </p:txBody>
      </p:sp>
      <p:sp>
        <p:nvSpPr>
          <p:cNvPr id="5" name="テキスト プレースホルダー 7"/>
          <p:cNvSpPr txBox="1">
            <a:spLocks/>
          </p:cNvSpPr>
          <p:nvPr/>
        </p:nvSpPr>
        <p:spPr bwMode="gray">
          <a:xfrm>
            <a:off x="179937" y="613149"/>
            <a:ext cx="8784126" cy="1296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72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では</a:t>
            </a:r>
            <a:r>
              <a:rPr lang="en-US" altLang="ja-JP" sz="2000" b="1" kern="0" dirty="0" smtClean="0">
                <a:solidFill>
                  <a:srgbClr val="005DD6"/>
                </a:solidFill>
                <a:effectLst>
                  <a:glow rad="152400">
                    <a:srgbClr val="FFFFFF"/>
                  </a:glow>
                </a:effectLst>
                <a:latin typeface="メイリオ"/>
              </a:rPr>
              <a:t>IaC</a:t>
            </a:r>
            <a:r>
              <a:rPr lang="ja-JP" altLang="en-US" sz="2000" b="1" kern="0" dirty="0" smtClean="0">
                <a:solidFill>
                  <a:srgbClr val="005DD6"/>
                </a:solidFill>
                <a:effectLst>
                  <a:glow rad="152400">
                    <a:srgbClr val="FFFFFF"/>
                  </a:glow>
                </a:effectLst>
                <a:latin typeface="メイリオ"/>
              </a:rPr>
              <a:t>がアップロードされるとまず</a:t>
            </a:r>
            <a:r>
              <a:rPr lang="en-US" altLang="ja-JP" sz="2000" b="1" kern="0" dirty="0" smtClean="0">
                <a:solidFill>
                  <a:srgbClr val="C00000"/>
                </a:solidFill>
                <a:effectLst>
                  <a:glow rad="152400">
                    <a:srgbClr val="FFFFFF"/>
                  </a:glow>
                </a:effectLst>
                <a:latin typeface="メイリオ"/>
              </a:rPr>
              <a:t>IaC</a:t>
            </a:r>
            <a:r>
              <a:rPr lang="ja-JP" altLang="en-US" sz="2000" b="1" kern="0" dirty="0" smtClean="0">
                <a:solidFill>
                  <a:srgbClr val="C00000"/>
                </a:solidFill>
                <a:effectLst>
                  <a:glow rad="152400">
                    <a:srgbClr val="FFFFFF"/>
                  </a:glow>
                </a:effectLst>
                <a:latin typeface="メイリオ"/>
              </a:rPr>
              <a:t>に誤りが無いか解析</a:t>
            </a:r>
            <a:r>
              <a:rPr lang="ja-JP" altLang="en-US" sz="2000" b="1" kern="0" dirty="0" smtClean="0">
                <a:solidFill>
                  <a:srgbClr val="005DD6"/>
                </a:solidFill>
                <a:effectLst>
                  <a:glow rad="152400">
                    <a:srgbClr val="FFFFFF"/>
                  </a:glow>
                </a:effectLst>
                <a:latin typeface="メイリオ"/>
              </a:rPr>
              <a:t>します。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rPr>
              <a:t>誤りがなければ、</a:t>
            </a:r>
            <a:r>
              <a:rPr lang="en-US" altLang="ja-JP" sz="2000" b="1" kern="0" dirty="0" smtClean="0">
                <a:solidFill>
                  <a:srgbClr val="005DD6"/>
                </a:solidFill>
                <a:effectLst>
                  <a:glow rad="152400">
                    <a:srgbClr val="FFFFFF"/>
                  </a:glow>
                </a:effectLst>
                <a:latin typeface="メイリオ"/>
              </a:rPr>
              <a:t>IaC</a:t>
            </a:r>
            <a:r>
              <a:rPr lang="ja-JP" altLang="en-US" sz="2000" b="1" kern="0" dirty="0" smtClean="0">
                <a:solidFill>
                  <a:srgbClr val="005DD6"/>
                </a:solidFill>
                <a:effectLst>
                  <a:glow rad="152400">
                    <a:srgbClr val="FFFFFF"/>
                  </a:glow>
                </a:effectLst>
                <a:latin typeface="メイリオ"/>
              </a:rPr>
              <a:t>の記述から</a:t>
            </a:r>
            <a:r>
              <a:rPr lang="ja-JP" altLang="en-US" sz="2000" b="1" kern="0" dirty="0" smtClean="0">
                <a:solidFill>
                  <a:srgbClr val="C00000"/>
                </a:solidFill>
                <a:effectLst>
                  <a:glow rad="152400">
                    <a:srgbClr val="FFFFFF"/>
                  </a:glow>
                </a:effectLst>
                <a:latin typeface="メイリオ"/>
              </a:rPr>
              <a:t>変数名を刈り取って管理</a:t>
            </a:r>
            <a:r>
              <a:rPr lang="ja-JP" altLang="en-US" sz="2000" b="1" kern="0" dirty="0" smtClean="0">
                <a:solidFill>
                  <a:srgbClr val="005DD6"/>
                </a:solidFill>
                <a:effectLst>
                  <a:glow rad="152400">
                    <a:srgbClr val="FFFFFF"/>
                  </a:glow>
                </a:effectLst>
                <a:latin typeface="メイリオ"/>
              </a:rPr>
              <a:t>します。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ea typeface="メイリオ"/>
              </a:rPr>
              <a:t>変数名を選択式で利用するので</a:t>
            </a:r>
            <a:r>
              <a:rPr lang="ja-JP" altLang="en-US" sz="2000" b="1" kern="0" dirty="0" smtClean="0">
                <a:solidFill>
                  <a:srgbClr val="C00000"/>
                </a:solidFill>
                <a:effectLst>
                  <a:glow rad="152400">
                    <a:srgbClr val="FFFFFF"/>
                  </a:glow>
                </a:effectLst>
                <a:latin typeface="メイリオ"/>
                <a:ea typeface="メイリオ"/>
              </a:rPr>
              <a:t>誤植等のヒューマンエラーは起きません</a:t>
            </a:r>
            <a:r>
              <a:rPr lang="ja-JP" altLang="en-US" sz="2000" b="1" kern="0" dirty="0" smtClean="0">
                <a:solidFill>
                  <a:srgbClr val="005DD6"/>
                </a:solidFill>
                <a:effectLst>
                  <a:glow rad="152400">
                    <a:srgbClr val="FFFFFF"/>
                  </a:glow>
                </a:effectLst>
                <a:latin typeface="メイリオ"/>
                <a:ea typeface="メイリオ"/>
              </a:rPr>
              <a:t>。</a:t>
            </a:r>
            <a:endParaRPr lang="en-US" altLang="ja-JP" sz="2000" b="1" kern="0" dirty="0" smtClean="0">
              <a:solidFill>
                <a:srgbClr val="005DD6"/>
              </a:solidFill>
              <a:effectLst>
                <a:glow rad="152400">
                  <a:srgbClr val="FFFFFF"/>
                </a:glow>
              </a:effectLst>
              <a:latin typeface="メイリオ"/>
              <a:ea typeface="メイリオ"/>
            </a:endParaRPr>
          </a:p>
        </p:txBody>
      </p:sp>
    </p:spTree>
    <p:extLst>
      <p:ext uri="{BB962C8B-B14F-4D97-AF65-F5344CB8AC3E}">
        <p14:creationId xmlns:p14="http://schemas.microsoft.com/office/powerpoint/2010/main" val="3443837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特徴：④</a:t>
            </a:r>
            <a:r>
              <a:rPr lang="en-US" altLang="ja-JP" dirty="0" err="1" smtClean="0"/>
              <a:t>IaC</a:t>
            </a:r>
            <a:r>
              <a:rPr lang="ja-JP" altLang="en-US" dirty="0" smtClean="0"/>
              <a:t>をモジュール管理して再利用性を高める</a:t>
            </a:r>
            <a:endParaRPr kumimoji="1" lang="ja-JP" altLang="en-US" dirty="0"/>
          </a:p>
        </p:txBody>
      </p:sp>
      <p:sp>
        <p:nvSpPr>
          <p:cNvPr id="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algn="l">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では</a:t>
            </a:r>
            <a:r>
              <a:rPr lang="en-US" altLang="ja-JP" sz="2000" b="1" kern="0" dirty="0" err="1" smtClean="0">
                <a:solidFill>
                  <a:srgbClr val="005DD6"/>
                </a:solidFill>
                <a:effectLst>
                  <a:glow rad="152400">
                    <a:srgbClr val="FFFFFF"/>
                  </a:glow>
                </a:effectLst>
                <a:latin typeface="メイリオ"/>
              </a:rPr>
              <a:t>IaC</a:t>
            </a:r>
            <a:r>
              <a:rPr lang="en-US" altLang="ja-JP" sz="2000" b="1" kern="0" dirty="0" smtClean="0">
                <a:solidFill>
                  <a:srgbClr val="005DD6"/>
                </a:solidFill>
                <a:effectLst>
                  <a:glow rad="152400">
                    <a:srgbClr val="FFFFFF"/>
                  </a:glow>
                </a:effectLst>
                <a:latin typeface="メイリオ"/>
              </a:rPr>
              <a:t>(Playbook</a:t>
            </a:r>
            <a:r>
              <a:rPr lang="ja-JP" altLang="en-US" sz="2000" b="1" kern="0" dirty="0" smtClean="0">
                <a:solidFill>
                  <a:srgbClr val="005DD6"/>
                </a:solidFill>
                <a:effectLst>
                  <a:glow rad="152400">
                    <a:srgbClr val="FFFFFF"/>
                  </a:glow>
                </a:effectLst>
                <a:latin typeface="メイリオ"/>
              </a:rPr>
              <a:t>等</a:t>
            </a:r>
            <a:r>
              <a:rPr lang="en-US" altLang="ja-JP" sz="2000" b="1" kern="0" dirty="0" smtClean="0">
                <a:solidFill>
                  <a:srgbClr val="005DD6"/>
                </a:solidFill>
                <a:effectLst>
                  <a:glow rad="152400">
                    <a:srgbClr val="FFFFFF"/>
                  </a:glow>
                </a:effectLst>
                <a:latin typeface="メイリオ"/>
              </a:rPr>
              <a:t>)</a:t>
            </a:r>
            <a:r>
              <a:rPr lang="ja-JP" altLang="en-US" sz="2000" b="1" kern="0" dirty="0">
                <a:solidFill>
                  <a:srgbClr val="005DD6"/>
                </a:solidFill>
                <a:effectLst>
                  <a:glow rad="152400">
                    <a:srgbClr val="FFFFFF"/>
                  </a:glow>
                </a:effectLst>
                <a:latin typeface="メイリオ"/>
              </a:rPr>
              <a:t>を一発</a:t>
            </a:r>
            <a:r>
              <a:rPr lang="ja-JP" altLang="en-US" sz="2000" b="1" kern="0" dirty="0" smtClean="0">
                <a:solidFill>
                  <a:srgbClr val="005DD6"/>
                </a:solidFill>
                <a:effectLst>
                  <a:glow rad="152400">
                    <a:srgbClr val="FFFFFF"/>
                  </a:glow>
                </a:effectLst>
                <a:latin typeface="メイリオ"/>
              </a:rPr>
              <a:t>モノで</a:t>
            </a:r>
            <a:r>
              <a:rPr lang="ja-JP" altLang="en-US" sz="2000" b="1" kern="0" dirty="0">
                <a:solidFill>
                  <a:srgbClr val="005DD6"/>
                </a:solidFill>
                <a:effectLst>
                  <a:glow rad="152400">
                    <a:srgbClr val="FFFFFF"/>
                  </a:glow>
                </a:effectLst>
                <a:latin typeface="メイリオ"/>
              </a:rPr>
              <a:t>終わらせず</a:t>
            </a:r>
            <a:r>
              <a:rPr lang="ja-JP" altLang="en-US" sz="2000" b="1" kern="0" dirty="0">
                <a:solidFill>
                  <a:srgbClr val="C00000"/>
                </a:solidFill>
                <a:effectLst>
                  <a:glow rad="152400">
                    <a:srgbClr val="FFFFFF"/>
                  </a:glow>
                </a:effectLst>
                <a:latin typeface="メイリオ"/>
              </a:rPr>
              <a:t>再利用</a:t>
            </a:r>
            <a:r>
              <a:rPr lang="ja-JP" altLang="en-US" sz="2000" b="1" kern="0" dirty="0" smtClean="0">
                <a:solidFill>
                  <a:srgbClr val="C00000"/>
                </a:solidFill>
                <a:effectLst>
                  <a:glow rad="152400">
                    <a:srgbClr val="FFFFFF"/>
                  </a:glow>
                </a:effectLst>
                <a:latin typeface="メイリオ"/>
              </a:rPr>
              <a:t>して利用し続けられるように、モジュール化して作業時に組み立てる</a:t>
            </a:r>
            <a:r>
              <a:rPr lang="ja-JP" altLang="en-US" sz="2000" b="1" kern="0" dirty="0" smtClean="0">
                <a:solidFill>
                  <a:srgbClr val="005DD6"/>
                </a:solidFill>
                <a:effectLst>
                  <a:glow rad="152400">
                    <a:srgbClr val="FFFFFF"/>
                  </a:glow>
                </a:effectLst>
                <a:latin typeface="メイリオ"/>
              </a:rPr>
              <a:t>ことが可能です。</a:t>
            </a:r>
            <a:endParaRPr lang="en-US" altLang="ja-JP" sz="2000" b="1" kern="0" dirty="0" smtClean="0">
              <a:solidFill>
                <a:srgbClr val="005DD6"/>
              </a:solidFill>
              <a:effectLst>
                <a:glow rad="152400">
                  <a:srgbClr val="FFFFFF"/>
                </a:glow>
              </a:effectLst>
              <a:latin typeface="メイリオ"/>
              <a:ea typeface="メイリオ"/>
            </a:endParaRPr>
          </a:p>
        </p:txBody>
      </p:sp>
      <p:sp>
        <p:nvSpPr>
          <p:cNvPr id="14" name="正方形/長方形 13"/>
          <p:cNvSpPr/>
          <p:nvPr/>
        </p:nvSpPr>
        <p:spPr bwMode="auto">
          <a:xfrm>
            <a:off x="6443849" y="1855915"/>
            <a:ext cx="1944000" cy="1488176"/>
          </a:xfrm>
          <a:prstGeom prst="rect">
            <a:avLst/>
          </a:prstGeom>
          <a:solidFill>
            <a:schemeClr val="bg1"/>
          </a:solidFill>
          <a:ln w="38100">
            <a:solidFill>
              <a:srgbClr val="002B62"/>
            </a:solid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n-ea"/>
            </a:endParaRPr>
          </a:p>
        </p:txBody>
      </p:sp>
      <p:sp>
        <p:nvSpPr>
          <p:cNvPr id="15" name="テキスト ボックス 14"/>
          <p:cNvSpPr txBox="1"/>
          <p:nvPr/>
        </p:nvSpPr>
        <p:spPr>
          <a:xfrm>
            <a:off x="6443849" y="1568895"/>
            <a:ext cx="1944000" cy="307777"/>
          </a:xfrm>
          <a:prstGeom prst="rect">
            <a:avLst/>
          </a:prstGeom>
          <a:noFill/>
        </p:spPr>
        <p:txBody>
          <a:bodyPr wrap="square" rtlCol="0">
            <a:spAutoFit/>
          </a:bodyPr>
          <a:lstStyle/>
          <a:p>
            <a:pPr algn="ctr"/>
            <a:r>
              <a:rPr lang="en-US" altLang="ja-JP" sz="1400" b="1" dirty="0">
                <a:solidFill>
                  <a:srgbClr val="002B62"/>
                </a:solidFill>
                <a:latin typeface="+mn-ea"/>
              </a:rPr>
              <a:t>DB</a:t>
            </a:r>
            <a:r>
              <a:rPr lang="ja-JP" altLang="en-US" sz="1400" b="1" dirty="0" smtClean="0">
                <a:solidFill>
                  <a:srgbClr val="002B62"/>
                </a:solidFill>
                <a:latin typeface="+mn-ea"/>
              </a:rPr>
              <a:t>サーバ構築</a:t>
            </a:r>
            <a:r>
              <a:rPr lang="ja-JP" altLang="en-US" sz="1400" b="1" dirty="0">
                <a:solidFill>
                  <a:srgbClr val="002B62"/>
                </a:solidFill>
                <a:latin typeface="+mn-ea"/>
              </a:rPr>
              <a:t>手順</a:t>
            </a:r>
          </a:p>
        </p:txBody>
      </p:sp>
      <p:sp>
        <p:nvSpPr>
          <p:cNvPr id="18" name="正方形/長方形 17"/>
          <p:cNvSpPr/>
          <p:nvPr/>
        </p:nvSpPr>
        <p:spPr bwMode="auto">
          <a:xfrm>
            <a:off x="6515849" y="1923319"/>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共通初期手順</a:t>
            </a:r>
          </a:p>
        </p:txBody>
      </p:sp>
      <p:sp>
        <p:nvSpPr>
          <p:cNvPr id="24" name="正方形/長方形 23"/>
          <p:cNvSpPr/>
          <p:nvPr/>
        </p:nvSpPr>
        <p:spPr bwMode="auto">
          <a:xfrm>
            <a:off x="6515849" y="2153290"/>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監視</a:t>
            </a:r>
            <a:r>
              <a:rPr lang="ja-JP" altLang="en-US" sz="825" dirty="0" smtClean="0">
                <a:solidFill>
                  <a:srgbClr val="002B62"/>
                </a:solidFill>
                <a:latin typeface="+mn-ea"/>
              </a:rPr>
              <a:t>エージェントインストール</a:t>
            </a:r>
            <a:endParaRPr lang="ja-JP" altLang="en-US" sz="825" dirty="0">
              <a:solidFill>
                <a:srgbClr val="002B62"/>
              </a:solidFill>
              <a:latin typeface="+mn-ea"/>
            </a:endParaRPr>
          </a:p>
        </p:txBody>
      </p:sp>
      <p:sp>
        <p:nvSpPr>
          <p:cNvPr id="21" name="正方形/長方形 20"/>
          <p:cNvSpPr/>
          <p:nvPr/>
        </p:nvSpPr>
        <p:spPr bwMode="auto">
          <a:xfrm>
            <a:off x="6515849" y="2383261"/>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a:t>
            </a:r>
            <a:r>
              <a:rPr lang="ja-JP" altLang="en-US" sz="825" dirty="0" smtClean="0">
                <a:solidFill>
                  <a:srgbClr val="002B62"/>
                </a:solidFill>
                <a:latin typeface="+mn-ea"/>
              </a:rPr>
              <a:t>製品インストール</a:t>
            </a:r>
            <a:endParaRPr lang="ja-JP" altLang="en-US" sz="825" dirty="0">
              <a:solidFill>
                <a:srgbClr val="002B62"/>
              </a:solidFill>
              <a:latin typeface="+mn-ea"/>
            </a:endParaRPr>
          </a:p>
        </p:txBody>
      </p:sp>
      <p:sp>
        <p:nvSpPr>
          <p:cNvPr id="26" name="正方形/長方形 25"/>
          <p:cNvSpPr/>
          <p:nvPr/>
        </p:nvSpPr>
        <p:spPr bwMode="auto">
          <a:xfrm>
            <a:off x="6515849" y="3073174"/>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クラスタ設定手順</a:t>
            </a:r>
          </a:p>
        </p:txBody>
      </p:sp>
      <p:sp>
        <p:nvSpPr>
          <p:cNvPr id="27" name="正方形/長方形 26"/>
          <p:cNvSpPr/>
          <p:nvPr/>
        </p:nvSpPr>
        <p:spPr bwMode="auto">
          <a:xfrm>
            <a:off x="6515849" y="2843203"/>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a:solidFill>
                  <a:srgbClr val="002B62"/>
                </a:solidFill>
                <a:latin typeface="+mn-ea"/>
              </a:rPr>
              <a:t>DB</a:t>
            </a:r>
            <a:r>
              <a:rPr lang="ja-JP" altLang="en-US" sz="825" dirty="0">
                <a:solidFill>
                  <a:srgbClr val="002B62"/>
                </a:solidFill>
                <a:latin typeface="+mn-ea"/>
              </a:rPr>
              <a:t>設定手順</a:t>
            </a:r>
          </a:p>
        </p:txBody>
      </p:sp>
      <p:sp>
        <p:nvSpPr>
          <p:cNvPr id="20" name="正方形/長方形 19"/>
          <p:cNvSpPr/>
          <p:nvPr/>
        </p:nvSpPr>
        <p:spPr bwMode="auto">
          <a:xfrm>
            <a:off x="6515849" y="2613232"/>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smtClean="0">
                <a:solidFill>
                  <a:srgbClr val="002B62"/>
                </a:solidFill>
                <a:latin typeface="+mn-ea"/>
              </a:rPr>
              <a:t>DBMS</a:t>
            </a:r>
            <a:r>
              <a:rPr lang="ja-JP" altLang="en-US" sz="825" dirty="0" smtClean="0">
                <a:solidFill>
                  <a:srgbClr val="002B62"/>
                </a:solidFill>
                <a:latin typeface="+mn-ea"/>
              </a:rPr>
              <a:t>インストール</a:t>
            </a:r>
            <a:endParaRPr lang="ja-JP" altLang="en-US" sz="825" dirty="0">
              <a:solidFill>
                <a:srgbClr val="002B62"/>
              </a:solidFill>
              <a:latin typeface="+mn-ea"/>
            </a:endParaRPr>
          </a:p>
        </p:txBody>
      </p:sp>
      <p:sp>
        <p:nvSpPr>
          <p:cNvPr id="12" name="正方形/長方形 11"/>
          <p:cNvSpPr/>
          <p:nvPr/>
        </p:nvSpPr>
        <p:spPr bwMode="auto">
          <a:xfrm>
            <a:off x="3597811" y="1850201"/>
            <a:ext cx="1944000" cy="1258760"/>
          </a:xfrm>
          <a:prstGeom prst="rect">
            <a:avLst/>
          </a:prstGeom>
          <a:solidFill>
            <a:schemeClr val="bg1"/>
          </a:solidFill>
          <a:ln w="38100">
            <a:solidFill>
              <a:srgbClr val="002B62"/>
            </a:solid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n-ea"/>
            </a:endParaRPr>
          </a:p>
        </p:txBody>
      </p:sp>
      <p:sp>
        <p:nvSpPr>
          <p:cNvPr id="13" name="テキスト ボックス 12"/>
          <p:cNvSpPr txBox="1"/>
          <p:nvPr/>
        </p:nvSpPr>
        <p:spPr>
          <a:xfrm>
            <a:off x="3597811" y="1568895"/>
            <a:ext cx="1944000" cy="307777"/>
          </a:xfrm>
          <a:prstGeom prst="rect">
            <a:avLst/>
          </a:prstGeom>
          <a:noFill/>
        </p:spPr>
        <p:txBody>
          <a:bodyPr wrap="square" rtlCol="0">
            <a:spAutoFit/>
          </a:bodyPr>
          <a:lstStyle/>
          <a:p>
            <a:pPr algn="ctr"/>
            <a:r>
              <a:rPr lang="en-US" altLang="ja-JP" sz="1400" b="1" dirty="0">
                <a:solidFill>
                  <a:srgbClr val="002B62"/>
                </a:solidFill>
                <a:latin typeface="+mn-ea"/>
              </a:rPr>
              <a:t>AP</a:t>
            </a:r>
            <a:r>
              <a:rPr lang="ja-JP" altLang="en-US" sz="1400" b="1" dirty="0" smtClean="0">
                <a:solidFill>
                  <a:srgbClr val="002B62"/>
                </a:solidFill>
                <a:latin typeface="+mn-ea"/>
              </a:rPr>
              <a:t>サーバ構築</a:t>
            </a:r>
            <a:r>
              <a:rPr lang="ja-JP" altLang="en-US" sz="1400" b="1" dirty="0">
                <a:solidFill>
                  <a:srgbClr val="002B62"/>
                </a:solidFill>
                <a:latin typeface="+mn-ea"/>
              </a:rPr>
              <a:t>手順</a:t>
            </a:r>
          </a:p>
        </p:txBody>
      </p:sp>
      <p:sp>
        <p:nvSpPr>
          <p:cNvPr id="17" name="正方形/長方形 16"/>
          <p:cNvSpPr/>
          <p:nvPr/>
        </p:nvSpPr>
        <p:spPr bwMode="auto">
          <a:xfrm>
            <a:off x="3669811" y="1917604"/>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共通初期手順</a:t>
            </a:r>
          </a:p>
        </p:txBody>
      </p:sp>
      <p:sp>
        <p:nvSpPr>
          <p:cNvPr id="23" name="正方形/長方形 22"/>
          <p:cNvSpPr/>
          <p:nvPr/>
        </p:nvSpPr>
        <p:spPr bwMode="auto">
          <a:xfrm>
            <a:off x="3669811" y="2147575"/>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監視</a:t>
            </a:r>
            <a:r>
              <a:rPr lang="ja-JP" altLang="en-US" sz="825" dirty="0" smtClean="0">
                <a:solidFill>
                  <a:srgbClr val="002B62"/>
                </a:solidFill>
                <a:latin typeface="+mn-ea"/>
              </a:rPr>
              <a:t>エージェントインストール</a:t>
            </a:r>
            <a:endParaRPr lang="ja-JP" altLang="en-US" sz="825" dirty="0">
              <a:solidFill>
                <a:srgbClr val="002B62"/>
              </a:solidFill>
              <a:latin typeface="+mn-ea"/>
            </a:endParaRPr>
          </a:p>
        </p:txBody>
      </p:sp>
      <p:sp>
        <p:nvSpPr>
          <p:cNvPr id="25" name="正方形/長方形 24"/>
          <p:cNvSpPr/>
          <p:nvPr/>
        </p:nvSpPr>
        <p:spPr bwMode="auto">
          <a:xfrm>
            <a:off x="3669811" y="2377546"/>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a:t>
            </a:r>
            <a:r>
              <a:rPr lang="ja-JP" altLang="en-US" sz="825" dirty="0" smtClean="0">
                <a:solidFill>
                  <a:srgbClr val="002B62"/>
                </a:solidFill>
                <a:latin typeface="+mn-ea"/>
              </a:rPr>
              <a:t>製品インストール</a:t>
            </a:r>
            <a:endParaRPr lang="ja-JP" altLang="en-US" sz="825" dirty="0">
              <a:solidFill>
                <a:srgbClr val="002B62"/>
              </a:solidFill>
              <a:latin typeface="+mn-ea"/>
            </a:endParaRPr>
          </a:p>
        </p:txBody>
      </p:sp>
      <p:sp>
        <p:nvSpPr>
          <p:cNvPr id="28" name="正方形/長方形 27"/>
          <p:cNvSpPr/>
          <p:nvPr/>
        </p:nvSpPr>
        <p:spPr bwMode="auto">
          <a:xfrm>
            <a:off x="3669811" y="2837488"/>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クラスタ設定手順</a:t>
            </a:r>
          </a:p>
        </p:txBody>
      </p:sp>
      <p:sp>
        <p:nvSpPr>
          <p:cNvPr id="29" name="正方形/長方形 28"/>
          <p:cNvSpPr/>
          <p:nvPr/>
        </p:nvSpPr>
        <p:spPr bwMode="auto">
          <a:xfrm>
            <a:off x="3669811" y="2607517"/>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ファイルリリース</a:t>
            </a:r>
          </a:p>
        </p:txBody>
      </p:sp>
      <p:sp>
        <p:nvSpPr>
          <p:cNvPr id="10" name="正方形/長方形 9"/>
          <p:cNvSpPr/>
          <p:nvPr/>
        </p:nvSpPr>
        <p:spPr bwMode="auto">
          <a:xfrm>
            <a:off x="751774" y="1844094"/>
            <a:ext cx="1944000" cy="1012317"/>
          </a:xfrm>
          <a:prstGeom prst="rect">
            <a:avLst/>
          </a:prstGeom>
          <a:solidFill>
            <a:schemeClr val="bg1"/>
          </a:solidFill>
          <a:ln w="38100">
            <a:solidFill>
              <a:srgbClr val="002B62"/>
            </a:solid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n-ea"/>
            </a:endParaRPr>
          </a:p>
        </p:txBody>
      </p:sp>
      <p:sp>
        <p:nvSpPr>
          <p:cNvPr id="11" name="テキスト ボックス 10"/>
          <p:cNvSpPr txBox="1"/>
          <p:nvPr/>
        </p:nvSpPr>
        <p:spPr>
          <a:xfrm>
            <a:off x="751774" y="1568895"/>
            <a:ext cx="1944000" cy="307777"/>
          </a:xfrm>
          <a:prstGeom prst="rect">
            <a:avLst/>
          </a:prstGeom>
          <a:noFill/>
        </p:spPr>
        <p:txBody>
          <a:bodyPr wrap="square" rtlCol="0">
            <a:spAutoFit/>
          </a:bodyPr>
          <a:lstStyle/>
          <a:p>
            <a:pPr algn="ctr"/>
            <a:r>
              <a:rPr lang="en-US" altLang="ja-JP" sz="1400" b="1" dirty="0">
                <a:solidFill>
                  <a:srgbClr val="002B62"/>
                </a:solidFill>
                <a:latin typeface="+mn-ea"/>
              </a:rPr>
              <a:t>Web</a:t>
            </a:r>
            <a:r>
              <a:rPr lang="ja-JP" altLang="en-US" sz="1400" b="1" dirty="0" smtClean="0">
                <a:solidFill>
                  <a:srgbClr val="002B62"/>
                </a:solidFill>
                <a:latin typeface="+mn-ea"/>
              </a:rPr>
              <a:t>サーバ構築手順</a:t>
            </a:r>
          </a:p>
        </p:txBody>
      </p:sp>
      <p:sp>
        <p:nvSpPr>
          <p:cNvPr id="16" name="正方形/長方形 15"/>
          <p:cNvSpPr/>
          <p:nvPr/>
        </p:nvSpPr>
        <p:spPr bwMode="auto">
          <a:xfrm>
            <a:off x="823774" y="1911497"/>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共通初期手順</a:t>
            </a:r>
          </a:p>
        </p:txBody>
      </p:sp>
      <p:sp>
        <p:nvSpPr>
          <p:cNvPr id="22" name="正方形/長方形 21"/>
          <p:cNvSpPr/>
          <p:nvPr/>
        </p:nvSpPr>
        <p:spPr bwMode="auto">
          <a:xfrm>
            <a:off x="823774" y="2141468"/>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監視</a:t>
            </a:r>
            <a:r>
              <a:rPr lang="ja-JP" altLang="en-US" sz="825" dirty="0" smtClean="0">
                <a:solidFill>
                  <a:srgbClr val="002B62"/>
                </a:solidFill>
                <a:latin typeface="+mn-ea"/>
              </a:rPr>
              <a:t>エージェントインストール</a:t>
            </a:r>
            <a:endParaRPr lang="ja-JP" altLang="en-US" sz="825" dirty="0">
              <a:solidFill>
                <a:srgbClr val="002B62"/>
              </a:solidFill>
              <a:latin typeface="+mn-ea"/>
            </a:endParaRPr>
          </a:p>
        </p:txBody>
      </p:sp>
      <p:sp>
        <p:nvSpPr>
          <p:cNvPr id="19" name="正方形/長方形 18"/>
          <p:cNvSpPr/>
          <p:nvPr/>
        </p:nvSpPr>
        <p:spPr bwMode="auto">
          <a:xfrm>
            <a:off x="823774" y="2371439"/>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a:solidFill>
                  <a:srgbClr val="002B62"/>
                </a:solidFill>
                <a:latin typeface="+mn-ea"/>
              </a:rPr>
              <a:t>HTTP</a:t>
            </a:r>
            <a:r>
              <a:rPr lang="ja-JP" altLang="en-US" sz="825" dirty="0" smtClean="0">
                <a:solidFill>
                  <a:srgbClr val="002B62"/>
                </a:solidFill>
                <a:latin typeface="+mn-ea"/>
              </a:rPr>
              <a:t>サーバインストール</a:t>
            </a:r>
            <a:endParaRPr lang="ja-JP" altLang="en-US" sz="825" dirty="0">
              <a:solidFill>
                <a:srgbClr val="002B62"/>
              </a:solidFill>
              <a:latin typeface="+mn-ea"/>
            </a:endParaRPr>
          </a:p>
        </p:txBody>
      </p:sp>
      <p:sp>
        <p:nvSpPr>
          <p:cNvPr id="30" name="正方形/長方形 29"/>
          <p:cNvSpPr/>
          <p:nvPr/>
        </p:nvSpPr>
        <p:spPr bwMode="auto">
          <a:xfrm>
            <a:off x="823774" y="2601410"/>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ファイルリリース</a:t>
            </a:r>
          </a:p>
        </p:txBody>
      </p:sp>
      <p:sp>
        <p:nvSpPr>
          <p:cNvPr id="31" name="正方形/長方形 30"/>
          <p:cNvSpPr/>
          <p:nvPr/>
        </p:nvSpPr>
        <p:spPr bwMode="auto">
          <a:xfrm>
            <a:off x="765107" y="4016761"/>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共通初期手順</a:t>
            </a:r>
          </a:p>
        </p:txBody>
      </p:sp>
      <p:sp>
        <p:nvSpPr>
          <p:cNvPr id="32" name="正方形/長方形 31"/>
          <p:cNvSpPr/>
          <p:nvPr/>
        </p:nvSpPr>
        <p:spPr bwMode="auto">
          <a:xfrm>
            <a:off x="765107" y="4272167"/>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ファイルリリース</a:t>
            </a:r>
          </a:p>
        </p:txBody>
      </p:sp>
      <p:sp>
        <p:nvSpPr>
          <p:cNvPr id="33" name="正方形/長方形 32"/>
          <p:cNvSpPr/>
          <p:nvPr/>
        </p:nvSpPr>
        <p:spPr bwMode="auto">
          <a:xfrm>
            <a:off x="2703036" y="4016761"/>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a:solidFill>
                  <a:srgbClr val="002B62"/>
                </a:solidFill>
                <a:latin typeface="+mn-ea"/>
              </a:rPr>
              <a:t>DB</a:t>
            </a:r>
            <a:r>
              <a:rPr lang="ja-JP" altLang="en-US" sz="825" dirty="0">
                <a:solidFill>
                  <a:srgbClr val="002B62"/>
                </a:solidFill>
                <a:latin typeface="+mn-ea"/>
              </a:rPr>
              <a:t>設定手順</a:t>
            </a:r>
          </a:p>
        </p:txBody>
      </p:sp>
      <p:sp>
        <p:nvSpPr>
          <p:cNvPr id="34" name="正方形/長方形 33"/>
          <p:cNvSpPr/>
          <p:nvPr/>
        </p:nvSpPr>
        <p:spPr bwMode="auto">
          <a:xfrm>
            <a:off x="2703036" y="4280741"/>
            <a:ext cx="1800000" cy="180000"/>
          </a:xfrm>
          <a:prstGeom prst="rect">
            <a:avLst/>
          </a:prstGeom>
          <a:solidFill>
            <a:srgbClr val="FFD5AB"/>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クラスタ設定手順</a:t>
            </a:r>
          </a:p>
        </p:txBody>
      </p:sp>
      <p:sp>
        <p:nvSpPr>
          <p:cNvPr id="35" name="正方形/長方形 34"/>
          <p:cNvSpPr/>
          <p:nvPr/>
        </p:nvSpPr>
        <p:spPr bwMode="auto">
          <a:xfrm>
            <a:off x="4640965" y="4016761"/>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監視</a:t>
            </a:r>
            <a:r>
              <a:rPr lang="ja-JP" altLang="en-US" sz="825" dirty="0" smtClean="0">
                <a:solidFill>
                  <a:srgbClr val="002B62"/>
                </a:solidFill>
                <a:latin typeface="+mn-ea"/>
              </a:rPr>
              <a:t>エージェントインストール</a:t>
            </a:r>
            <a:endParaRPr lang="ja-JP" altLang="en-US" sz="825" dirty="0">
              <a:solidFill>
                <a:srgbClr val="002B62"/>
              </a:solidFill>
              <a:latin typeface="+mn-ea"/>
            </a:endParaRPr>
          </a:p>
        </p:txBody>
      </p:sp>
      <p:sp>
        <p:nvSpPr>
          <p:cNvPr id="36" name="正方形/長方形 35"/>
          <p:cNvSpPr/>
          <p:nvPr/>
        </p:nvSpPr>
        <p:spPr bwMode="auto">
          <a:xfrm>
            <a:off x="6578894" y="4016761"/>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a:solidFill>
                  <a:srgbClr val="002B62"/>
                </a:solidFill>
                <a:latin typeface="+mn-ea"/>
              </a:rPr>
              <a:t>HTTP</a:t>
            </a:r>
            <a:r>
              <a:rPr lang="ja-JP" altLang="en-US" sz="825" dirty="0" smtClean="0">
                <a:solidFill>
                  <a:srgbClr val="002B62"/>
                </a:solidFill>
                <a:latin typeface="+mn-ea"/>
              </a:rPr>
              <a:t>サーバインストール</a:t>
            </a:r>
            <a:endParaRPr lang="ja-JP" altLang="en-US" sz="825" dirty="0">
              <a:solidFill>
                <a:srgbClr val="002B62"/>
              </a:solidFill>
              <a:latin typeface="+mn-ea"/>
            </a:endParaRPr>
          </a:p>
        </p:txBody>
      </p:sp>
      <p:sp>
        <p:nvSpPr>
          <p:cNvPr id="37" name="正方形/長方形 36"/>
          <p:cNvSpPr/>
          <p:nvPr/>
        </p:nvSpPr>
        <p:spPr bwMode="auto">
          <a:xfrm>
            <a:off x="6578894" y="4289315"/>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en-US" altLang="ja-JP" sz="825" dirty="0" smtClean="0">
                <a:solidFill>
                  <a:srgbClr val="002B62"/>
                </a:solidFill>
                <a:latin typeface="+mn-ea"/>
              </a:rPr>
              <a:t>DBMS</a:t>
            </a:r>
            <a:r>
              <a:rPr lang="ja-JP" altLang="en-US" sz="825" dirty="0" smtClean="0">
                <a:solidFill>
                  <a:srgbClr val="002B62"/>
                </a:solidFill>
                <a:latin typeface="+mn-ea"/>
              </a:rPr>
              <a:t>インストール</a:t>
            </a:r>
            <a:endParaRPr lang="ja-JP" altLang="en-US" sz="825" dirty="0">
              <a:solidFill>
                <a:srgbClr val="002B62"/>
              </a:solidFill>
              <a:latin typeface="+mn-ea"/>
            </a:endParaRPr>
          </a:p>
        </p:txBody>
      </p:sp>
      <p:sp>
        <p:nvSpPr>
          <p:cNvPr id="38" name="正方形/長方形 37"/>
          <p:cNvSpPr/>
          <p:nvPr/>
        </p:nvSpPr>
        <p:spPr bwMode="auto">
          <a:xfrm>
            <a:off x="4640965" y="4297889"/>
            <a:ext cx="1800000" cy="180000"/>
          </a:xfrm>
          <a:prstGeom prst="rect">
            <a:avLst/>
          </a:prstGeom>
          <a:solidFill>
            <a:srgbClr val="CBEBB3"/>
          </a:solidFill>
          <a:ln w="19050">
            <a:solidFill>
              <a:srgbClr val="002B62"/>
            </a:solidFill>
          </a:ln>
          <a:effectLst/>
          <a:extLst/>
        </p:spPr>
        <p:txBody>
          <a:bodyPr rot="0" spcFirstLastPara="0" vertOverflow="overflow" horzOverflow="overflow" vert="horz" wrap="square" lIns="68580" tIns="72000" rIns="68580" bIns="34290" numCol="1" spcCol="0" rtlCol="0" fromWordArt="0" anchor="ctr" anchorCtr="0" forceAA="0" compatLnSpc="1">
            <a:prstTxWarp prst="textNoShape">
              <a:avLst/>
            </a:prstTxWarp>
            <a:noAutofit/>
          </a:bodyPr>
          <a:lstStyle/>
          <a:p>
            <a:pPr algn="ctr"/>
            <a:r>
              <a:rPr lang="ja-JP" altLang="en-US" sz="825" dirty="0">
                <a:solidFill>
                  <a:srgbClr val="002B62"/>
                </a:solidFill>
                <a:latin typeface="+mn-ea"/>
              </a:rPr>
              <a:t>クラスタ</a:t>
            </a:r>
            <a:r>
              <a:rPr lang="ja-JP" altLang="en-US" sz="825" dirty="0" smtClean="0">
                <a:solidFill>
                  <a:srgbClr val="002B62"/>
                </a:solidFill>
                <a:latin typeface="+mn-ea"/>
              </a:rPr>
              <a:t>製品インストール</a:t>
            </a:r>
            <a:endParaRPr lang="ja-JP" altLang="en-US" sz="825" dirty="0">
              <a:solidFill>
                <a:srgbClr val="002B62"/>
              </a:solidFill>
              <a:latin typeface="+mn-ea"/>
            </a:endParaRPr>
          </a:p>
        </p:txBody>
      </p:sp>
      <p:sp>
        <p:nvSpPr>
          <p:cNvPr id="39" name="右中かっこ 38"/>
          <p:cNvSpPr/>
          <p:nvPr/>
        </p:nvSpPr>
        <p:spPr bwMode="auto">
          <a:xfrm rot="5400000">
            <a:off x="4466115" y="-558571"/>
            <a:ext cx="207393" cy="8017077"/>
          </a:xfrm>
          <a:prstGeom prst="rightBrace">
            <a:avLst>
              <a:gd name="adj1" fmla="val 55721"/>
              <a:gd name="adj2" fmla="val 50000"/>
            </a:avLst>
          </a:prstGeom>
          <a:noFill/>
          <a:ln w="38100" cap="flat" cmpd="sng" algn="ctr">
            <a:solidFill>
              <a:srgbClr val="002B62"/>
            </a:solidFill>
            <a:prstDash val="solid"/>
            <a:round/>
            <a:headEnd type="none" w="med" len="med"/>
            <a:tailEnd type="none" w="med" len="med"/>
          </a:ln>
          <a:effectLst/>
          <a:extLst/>
        </p:spPr>
        <p:txBody>
          <a:bodyPr rtlCol="0" anchor="ctr"/>
          <a:lstStyle/>
          <a:p>
            <a:pPr algn="ctr"/>
            <a:endParaRPr lang="ja-JP" altLang="en-US" sz="1350">
              <a:latin typeface="+mn-ea"/>
            </a:endParaRPr>
          </a:p>
        </p:txBody>
      </p:sp>
      <p:sp>
        <p:nvSpPr>
          <p:cNvPr id="40" name="テキスト ボックス 39"/>
          <p:cNvSpPr txBox="1"/>
          <p:nvPr/>
        </p:nvSpPr>
        <p:spPr>
          <a:xfrm>
            <a:off x="1978983" y="3544120"/>
            <a:ext cx="5186035" cy="323165"/>
          </a:xfrm>
          <a:prstGeom prst="rect">
            <a:avLst/>
          </a:prstGeom>
          <a:noFill/>
        </p:spPr>
        <p:txBody>
          <a:bodyPr wrap="none" rtlCol="0">
            <a:spAutoFit/>
          </a:bodyPr>
          <a:lstStyle/>
          <a:p>
            <a:pPr algn="ctr"/>
            <a:r>
              <a:rPr lang="ja-JP" altLang="en-US" sz="1500" b="1" dirty="0">
                <a:solidFill>
                  <a:srgbClr val="002B62"/>
                </a:solidFill>
                <a:latin typeface="+mn-ea"/>
              </a:rPr>
              <a:t>共通の手順はモジュール化し</a:t>
            </a:r>
            <a:r>
              <a:rPr lang="ja-JP" altLang="en-US" sz="1500" b="1" dirty="0" smtClean="0">
                <a:solidFill>
                  <a:srgbClr val="002B62"/>
                </a:solidFill>
                <a:latin typeface="+mn-ea"/>
              </a:rPr>
              <a:t>再利用できるように管理する</a:t>
            </a:r>
            <a:endParaRPr lang="ja-JP" altLang="en-US" sz="1500" b="1" dirty="0">
              <a:solidFill>
                <a:srgbClr val="002B62"/>
              </a:solidFill>
              <a:latin typeface="+mn-ea"/>
            </a:endParaRPr>
          </a:p>
        </p:txBody>
      </p:sp>
      <p:sp>
        <p:nvSpPr>
          <p:cNvPr id="41" name="角丸四角形 40"/>
          <p:cNvSpPr/>
          <p:nvPr/>
        </p:nvSpPr>
        <p:spPr bwMode="auto">
          <a:xfrm>
            <a:off x="669062" y="3931352"/>
            <a:ext cx="7805876" cy="621056"/>
          </a:xfrm>
          <a:prstGeom prst="roundRect">
            <a:avLst>
              <a:gd name="adj" fmla="val 8197"/>
            </a:avLst>
          </a:prstGeom>
          <a:noFill/>
          <a:ln w="38100">
            <a:solidFill>
              <a:srgbClr val="002B62"/>
            </a:solidFill>
          </a:ln>
          <a:effectLst/>
          <a:ex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endParaRPr lang="ja-JP" altLang="en-US" sz="1350" b="1" dirty="0">
              <a:latin typeface="+mn-ea"/>
            </a:endParaRPr>
          </a:p>
        </p:txBody>
      </p:sp>
      <p:sp>
        <p:nvSpPr>
          <p:cNvPr id="47" name="正方形/長方形 46"/>
          <p:cNvSpPr/>
          <p:nvPr/>
        </p:nvSpPr>
        <p:spPr bwMode="auto">
          <a:xfrm>
            <a:off x="4578878" y="3847014"/>
            <a:ext cx="3967163" cy="787943"/>
          </a:xfrm>
          <a:prstGeom prst="rect">
            <a:avLst/>
          </a:prstGeom>
          <a:noFill/>
          <a:ln w="38100">
            <a:solidFill>
              <a:srgbClr val="C00000"/>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8" name="テキスト ボックス 47"/>
          <p:cNvSpPr txBox="1"/>
          <p:nvPr/>
        </p:nvSpPr>
        <p:spPr>
          <a:xfrm>
            <a:off x="5056951" y="4624589"/>
            <a:ext cx="3011017" cy="323165"/>
          </a:xfrm>
          <a:prstGeom prst="rect">
            <a:avLst/>
          </a:prstGeom>
          <a:noFill/>
        </p:spPr>
        <p:txBody>
          <a:bodyPr wrap="none" rtlCol="0">
            <a:spAutoFit/>
          </a:bodyPr>
          <a:lstStyle/>
          <a:p>
            <a:pPr algn="ctr"/>
            <a:r>
              <a:rPr lang="en-US" altLang="ja-JP" sz="1500" b="1" dirty="0" smtClean="0">
                <a:solidFill>
                  <a:srgbClr val="C00000"/>
                </a:solidFill>
                <a:latin typeface="+mn-ea"/>
              </a:rPr>
              <a:t>Exastro Playbook Collection</a:t>
            </a:r>
            <a:endParaRPr lang="ja-JP" altLang="en-US" sz="1500" b="1" dirty="0">
              <a:solidFill>
                <a:srgbClr val="C00000"/>
              </a:solidFill>
              <a:latin typeface="+mn-ea"/>
            </a:endParaRPr>
          </a:p>
        </p:txBody>
      </p:sp>
    </p:spTree>
    <p:extLst>
      <p:ext uri="{BB962C8B-B14F-4D97-AF65-F5344CB8AC3E}">
        <p14:creationId xmlns:p14="http://schemas.microsoft.com/office/powerpoint/2010/main" val="1891565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heel(1)">
                                      <p:cBhvr>
                                        <p:cTn id="7" dur="500"/>
                                        <p:tgtEl>
                                          <p:spTgt spid="47"/>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8">
                                            <p:txEl>
                                              <p:pRg st="0" end="0"/>
                                            </p:txEl>
                                          </p:spTgt>
                                        </p:tgtEl>
                                        <p:attrNameLst>
                                          <p:attrName>style.visibility</p:attrName>
                                        </p:attrNameLst>
                                      </p:cBhvr>
                                      <p:to>
                                        <p:strVal val="visible"/>
                                      </p:to>
                                    </p:set>
                                    <p:animEffect transition="in" filter="wipe(left)">
                                      <p:cBhvr>
                                        <p:cTn id="11" dur="500"/>
                                        <p:tgtEl>
                                          <p:spTgt spid="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lstStyle/>
          <a:p>
            <a:r>
              <a:rPr lang="en-US" altLang="ja-JP" dirty="0"/>
              <a:t>Introduction</a:t>
            </a:r>
            <a:endParaRPr kumimoji="1" lang="ja-JP" altLang="en-US" dirty="0"/>
          </a:p>
        </p:txBody>
      </p:sp>
      <p:grpSp>
        <p:nvGrpSpPr>
          <p:cNvPr id="7" name="グループ化 6"/>
          <p:cNvGrpSpPr/>
          <p:nvPr/>
        </p:nvGrpSpPr>
        <p:grpSpPr>
          <a:xfrm>
            <a:off x="245881" y="1385519"/>
            <a:ext cx="4157655" cy="3434672"/>
            <a:chOff x="245881" y="1385519"/>
            <a:chExt cx="4157655" cy="3575918"/>
          </a:xfrm>
        </p:grpSpPr>
        <p:pic>
          <p:nvPicPr>
            <p:cNvPr id="5" name="図 4"/>
            <p:cNvPicPr>
              <a:picLocks noChangeAspect="1"/>
            </p:cNvPicPr>
            <p:nvPr/>
          </p:nvPicPr>
          <p:blipFill>
            <a:blip r:embed="rId2"/>
            <a:stretch>
              <a:fillRect/>
            </a:stretch>
          </p:blipFill>
          <p:spPr>
            <a:xfrm>
              <a:off x="312466" y="1385519"/>
              <a:ext cx="4091070" cy="3291996"/>
            </a:xfrm>
            <a:prstGeom prst="rect">
              <a:avLst/>
            </a:prstGeom>
            <a:ln>
              <a:solidFill>
                <a:schemeClr val="bg1">
                  <a:lumMod val="75000"/>
                </a:schemeClr>
              </a:solidFill>
            </a:ln>
            <a:effectLst>
              <a:outerShdw blurRad="50800" dist="38100" dir="2700000" algn="tl" rotWithShape="0">
                <a:prstClr val="black">
                  <a:alpha val="40000"/>
                </a:prstClr>
              </a:outerShdw>
            </a:effectLst>
          </p:spPr>
        </p:pic>
        <p:sp>
          <p:nvSpPr>
            <p:cNvPr id="6" name="テキスト ボックス 5"/>
            <p:cNvSpPr txBox="1"/>
            <p:nvPr/>
          </p:nvSpPr>
          <p:spPr>
            <a:xfrm>
              <a:off x="245881" y="4745993"/>
              <a:ext cx="3098925" cy="215444"/>
            </a:xfrm>
            <a:prstGeom prst="rect">
              <a:avLst/>
            </a:prstGeom>
            <a:noFill/>
          </p:spPr>
          <p:txBody>
            <a:bodyPr wrap="none" rtlCol="0">
              <a:spAutoFit/>
            </a:bodyPr>
            <a:lstStyle/>
            <a:p>
              <a:r>
                <a:rPr lang="en-US" altLang="ja-JP" sz="800" dirty="0">
                  <a:solidFill>
                    <a:schemeClr val="bg1">
                      <a:lumMod val="50000"/>
                    </a:schemeClr>
                  </a:solidFill>
                </a:rPr>
                <a:t>https://github.com/cncf/toc/blob/master/DEFINITION.md</a:t>
              </a:r>
              <a:endParaRPr kumimoji="1" lang="ja-JP" altLang="en-US" sz="800" dirty="0">
                <a:solidFill>
                  <a:schemeClr val="bg1">
                    <a:lumMod val="50000"/>
                  </a:schemeClr>
                </a:solidFill>
              </a:endParaRPr>
            </a:p>
          </p:txBody>
        </p:sp>
      </p:gr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3600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marL="0" marR="0" lvl="0" indent="0" algn="l" defTabSz="914400" rtl="0" eaLnBrk="1" fontAlgn="base" latinLnBrk="0" hangingPunct="1">
              <a:lnSpc>
                <a:spcPct val="100000"/>
              </a:lnSpc>
              <a:spcBef>
                <a:spcPts val="500"/>
              </a:spcBef>
              <a:spcAft>
                <a:spcPct val="0"/>
              </a:spcAft>
              <a:buClr>
                <a:srgbClr val="002B62"/>
              </a:buClr>
              <a:buSzTx/>
              <a:buFont typeface="Arial" panose="020B0604020202020204" pitchFamily="34" charset="0"/>
              <a:buNone/>
              <a:tabLst/>
              <a:defRPr/>
            </a:pPr>
            <a:r>
              <a:rPr lang="ja-JP" altLang="en-US" sz="2000" b="1" kern="0" dirty="0" smtClean="0">
                <a:solidFill>
                  <a:srgbClr val="005DD6"/>
                </a:solidFill>
                <a:effectLst>
                  <a:glow rad="152400">
                    <a:srgbClr val="FFFFFF"/>
                  </a:glow>
                </a:effectLst>
                <a:latin typeface="メイリオ"/>
                <a:ea typeface="メイリオ"/>
              </a:rPr>
              <a:t>クラウドネイティブなシステムを提供する準備はお済みですか？</a:t>
            </a:r>
            <a:endParaRPr lang="en-US" altLang="ja-JP" sz="2000" b="1" kern="0" dirty="0" smtClean="0">
              <a:solidFill>
                <a:srgbClr val="005DD6"/>
              </a:solidFill>
              <a:effectLst>
                <a:glow rad="152400">
                  <a:srgbClr val="FFFFFF"/>
                </a:glow>
              </a:effectLst>
              <a:latin typeface="メイリオ"/>
              <a:ea typeface="メイリオ"/>
            </a:endParaRPr>
          </a:p>
        </p:txBody>
      </p:sp>
      <p:sp>
        <p:nvSpPr>
          <p:cNvPr id="4" name="正方形/長方形 3"/>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でダイナミックな環境</a:t>
            </a:r>
            <a:endParaRPr lang="en-US" altLang="ja-JP" b="1"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9" name="直線矢印コネクタ 8"/>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0" name="テキスト ボックス 9"/>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19" name="正方形/長方形 18"/>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20" name="直線矢印コネクタ 19"/>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1" name="テキスト ボックス 20"/>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22" name="直線矢印コネクタ 21"/>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23" name="テキスト ボックス 22"/>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12" name="角丸四角形 11"/>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26" name="角丸四角形 25"/>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27" name="角丸四角形 26"/>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28" name="角丸四角形 27"/>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29" name="正方形/長方形 28"/>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30" name="直線矢印コネクタ 29"/>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31" name="テキスト ボックス 30"/>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sp>
        <p:nvSpPr>
          <p:cNvPr id="2" name="左中かっこ 1"/>
          <p:cNvSpPr/>
          <p:nvPr/>
        </p:nvSpPr>
        <p:spPr bwMode="auto">
          <a:xfrm>
            <a:off x="4633306" y="1776006"/>
            <a:ext cx="304800" cy="2349461"/>
          </a:xfrm>
          <a:prstGeom prst="leftBrace">
            <a:avLst>
              <a:gd name="adj1" fmla="val 25152"/>
              <a:gd name="adj2" fmla="val 50000"/>
            </a:avLst>
          </a:prstGeom>
          <a:noFill/>
          <a:ln w="38100" cap="flat" cmpd="sng" algn="ctr">
            <a:solidFill>
              <a:srgbClr val="002B62"/>
            </a:solidFill>
            <a:prstDash val="solid"/>
            <a:round/>
            <a:headEnd type="none" w="med" len="med"/>
            <a:tailEnd type="none" w="med" len="med"/>
          </a:ln>
          <a:effectLst/>
          <a:extLst/>
        </p:spPr>
        <p:txBody>
          <a:bodyPr rtlCol="0" anchor="ctr"/>
          <a:lstStyle/>
          <a:p>
            <a:pPr algn="ctr"/>
            <a:endParaRPr kumimoji="1" lang="ja-JP" altLang="en-US" dirty="0"/>
          </a:p>
        </p:txBody>
      </p:sp>
    </p:spTree>
    <p:extLst>
      <p:ext uri="{BB962C8B-B14F-4D97-AF65-F5344CB8AC3E}">
        <p14:creationId xmlns:p14="http://schemas.microsoft.com/office/powerpoint/2010/main" val="1920791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13397"/>
            <a:ext cx="9144000" cy="4391025"/>
          </a:xfrm>
          <a:prstGeom prst="rect">
            <a:avLst/>
          </a:prstGeom>
        </p:spPr>
      </p:pic>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特徴：⑤複数</a:t>
            </a:r>
            <a:r>
              <a:rPr lang="ja-JP" altLang="en-US" dirty="0"/>
              <a:t>の自動化ソフトウェアを</a:t>
            </a:r>
            <a:r>
              <a:rPr lang="ja-JP" altLang="en-US" dirty="0" smtClean="0"/>
              <a:t>繋げて実行する</a:t>
            </a:r>
            <a:endParaRPr kumimoji="1" lang="ja-JP" altLang="en-US" dirty="0"/>
          </a:p>
        </p:txBody>
      </p:sp>
      <p:sp>
        <p:nvSpPr>
          <p:cNvPr id="5" name="テキスト プレースホルダー 7"/>
          <p:cNvSpPr txBox="1">
            <a:spLocks/>
          </p:cNvSpPr>
          <p:nvPr/>
        </p:nvSpPr>
        <p:spPr bwMode="gray">
          <a:xfrm>
            <a:off x="179937" y="613150"/>
            <a:ext cx="8784126" cy="1152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72000" tIns="72000" rIns="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複数の自動化ソフトウェアを繋げて</a:t>
            </a:r>
            <a:r>
              <a:rPr lang="ja-JP" altLang="en-US" sz="2000" b="1" kern="0" dirty="0" smtClean="0">
                <a:solidFill>
                  <a:srgbClr val="C00000"/>
                </a:solidFill>
                <a:effectLst>
                  <a:glow rad="152400">
                    <a:srgbClr val="FFFFFF"/>
                  </a:glow>
                </a:effectLst>
                <a:latin typeface="メイリオ"/>
              </a:rPr>
              <a:t>一本の作業フローを定義</a:t>
            </a:r>
            <a:r>
              <a:rPr lang="ja-JP" altLang="en-US" sz="2000" b="1" kern="0" dirty="0" smtClean="0">
                <a:solidFill>
                  <a:srgbClr val="005DD6"/>
                </a:solidFill>
                <a:effectLst>
                  <a:glow rad="152400">
                    <a:srgbClr val="FFFFFF"/>
                  </a:glow>
                </a:effectLst>
                <a:latin typeface="メイリオ"/>
              </a:rPr>
              <a:t>できます。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ea typeface="メイリオ"/>
              </a:rPr>
              <a:t>また自動化ソフトウェアの動作に必要な</a:t>
            </a:r>
            <a:r>
              <a:rPr lang="ja-JP" altLang="en-US" sz="2000" b="1" kern="0" dirty="0" smtClean="0">
                <a:solidFill>
                  <a:srgbClr val="C00000"/>
                </a:solidFill>
                <a:effectLst>
                  <a:glow rad="152400">
                    <a:srgbClr val="FFFFFF"/>
                  </a:glow>
                </a:effectLst>
                <a:latin typeface="メイリオ"/>
                <a:ea typeface="メイリオ"/>
              </a:rPr>
              <a:t>投入データを自動生成</a:t>
            </a:r>
            <a:r>
              <a:rPr lang="ja-JP" altLang="en-US" sz="2000" b="1" kern="0" dirty="0" smtClean="0">
                <a:solidFill>
                  <a:srgbClr val="005DD6"/>
                </a:solidFill>
                <a:effectLst>
                  <a:glow rad="152400">
                    <a:srgbClr val="FFFFFF"/>
                  </a:glow>
                </a:effectLst>
                <a:latin typeface="メイリオ"/>
                <a:ea typeface="メイリオ"/>
              </a:rPr>
              <a:t>します。</a:t>
            </a:r>
            <a:endParaRPr lang="en-US" altLang="ja-JP" sz="2000" b="1" kern="0" dirty="0" smtClean="0">
              <a:solidFill>
                <a:srgbClr val="005DD6"/>
              </a:solidFill>
              <a:effectLst>
                <a:glow rad="152400">
                  <a:srgbClr val="FFFFFF"/>
                </a:glow>
              </a:effectLst>
              <a:latin typeface="メイリオ"/>
              <a:ea typeface="メイリオ"/>
            </a:endParaRPr>
          </a:p>
          <a:p>
            <a:pPr lvl="0" algn="l">
              <a:buClr>
                <a:srgbClr val="002B62"/>
              </a:buClr>
              <a:defRPr/>
            </a:pPr>
            <a:r>
              <a:rPr lang="ja-JP" altLang="en-US" sz="1400" b="1" kern="0" dirty="0" smtClean="0">
                <a:solidFill>
                  <a:srgbClr val="005DD6"/>
                </a:solidFill>
                <a:effectLst>
                  <a:glow rad="152400">
                    <a:srgbClr val="FFFFFF"/>
                  </a:glow>
                </a:effectLst>
                <a:latin typeface="メイリオ"/>
                <a:ea typeface="メイリオ"/>
              </a:rPr>
              <a:t>例</a:t>
            </a:r>
            <a:r>
              <a:rPr lang="en-US" altLang="ja-JP" sz="1400" b="1" kern="0" dirty="0" smtClean="0">
                <a:solidFill>
                  <a:srgbClr val="005DD6"/>
                </a:solidFill>
                <a:effectLst>
                  <a:glow rad="152400">
                    <a:srgbClr val="FFFFFF"/>
                  </a:glow>
                </a:effectLst>
                <a:latin typeface="メイリオ"/>
                <a:ea typeface="メイリオ"/>
              </a:rPr>
              <a:t>) (</a:t>
            </a:r>
            <a:r>
              <a:rPr lang="en-US" altLang="ja-JP" sz="1400" b="1" kern="0" dirty="0" err="1" smtClean="0">
                <a:solidFill>
                  <a:srgbClr val="005DD6"/>
                </a:solidFill>
                <a:effectLst>
                  <a:glow rad="152400">
                    <a:srgbClr val="FFFFFF"/>
                  </a:glow>
                </a:effectLst>
                <a:latin typeface="メイリオ"/>
                <a:ea typeface="メイリオ"/>
              </a:rPr>
              <a:t>Ansible</a:t>
            </a:r>
            <a:r>
              <a:rPr lang="ja-JP" altLang="en-US" sz="1400" b="1" kern="0" dirty="0" smtClean="0">
                <a:solidFill>
                  <a:srgbClr val="005DD6"/>
                </a:solidFill>
                <a:effectLst>
                  <a:glow rad="152400">
                    <a:srgbClr val="FFFFFF"/>
                  </a:glow>
                </a:effectLst>
                <a:latin typeface="メイリオ"/>
                <a:ea typeface="メイリオ"/>
              </a:rPr>
              <a:t>の場合</a:t>
            </a:r>
            <a:r>
              <a:rPr lang="en-US" altLang="ja-JP" sz="1400" b="1" kern="0" dirty="0" smtClean="0">
                <a:solidFill>
                  <a:srgbClr val="005DD6"/>
                </a:solidFill>
                <a:effectLst>
                  <a:glow rad="152400">
                    <a:srgbClr val="FFFFFF"/>
                  </a:glow>
                </a:effectLst>
                <a:latin typeface="メイリオ"/>
                <a:ea typeface="メイリオ"/>
              </a:rPr>
              <a:t>) </a:t>
            </a:r>
            <a:r>
              <a:rPr lang="ja-JP" altLang="en-US" sz="1400" b="1" kern="0" dirty="0" smtClean="0">
                <a:solidFill>
                  <a:srgbClr val="005DD6"/>
                </a:solidFill>
                <a:effectLst>
                  <a:glow rad="152400">
                    <a:srgbClr val="FFFFFF"/>
                  </a:glow>
                </a:effectLst>
                <a:latin typeface="メイリオ"/>
                <a:ea typeface="メイリオ"/>
              </a:rPr>
              <a:t>必要な</a:t>
            </a:r>
            <a:r>
              <a:rPr lang="en-US" altLang="ja-JP" sz="1400" b="1" kern="0" dirty="0" smtClean="0">
                <a:solidFill>
                  <a:srgbClr val="005DD6"/>
                </a:solidFill>
                <a:effectLst>
                  <a:glow rad="152400">
                    <a:srgbClr val="FFFFFF"/>
                  </a:glow>
                </a:effectLst>
                <a:latin typeface="メイリオ"/>
                <a:ea typeface="メイリオ"/>
              </a:rPr>
              <a:t>Playbook</a:t>
            </a:r>
            <a:r>
              <a:rPr lang="ja-JP" altLang="en-US" sz="1400" b="1" kern="0" dirty="0" smtClean="0">
                <a:solidFill>
                  <a:srgbClr val="005DD6"/>
                </a:solidFill>
                <a:effectLst>
                  <a:glow rad="152400">
                    <a:srgbClr val="FFFFFF"/>
                  </a:glow>
                </a:effectLst>
                <a:latin typeface="メイリオ"/>
                <a:ea typeface="メイリオ"/>
              </a:rPr>
              <a:t>を集めて繋げ、ノード毎にパラメータから</a:t>
            </a:r>
            <a:r>
              <a:rPr lang="en-US" altLang="ja-JP" sz="1400" b="1" kern="0" dirty="0" err="1" smtClean="0">
                <a:solidFill>
                  <a:srgbClr val="005DD6"/>
                </a:solidFill>
                <a:effectLst>
                  <a:glow rad="152400">
                    <a:srgbClr val="FFFFFF"/>
                  </a:glow>
                </a:effectLst>
                <a:latin typeface="メイリオ"/>
                <a:ea typeface="メイリオ"/>
              </a:rPr>
              <a:t>host_vars</a:t>
            </a:r>
            <a:r>
              <a:rPr lang="ja-JP" altLang="en-US" sz="1400" b="1" kern="0" dirty="0" smtClean="0">
                <a:solidFill>
                  <a:srgbClr val="005DD6"/>
                </a:solidFill>
                <a:effectLst>
                  <a:glow rad="152400">
                    <a:srgbClr val="FFFFFF"/>
                  </a:glow>
                </a:effectLst>
                <a:latin typeface="メイリオ"/>
                <a:ea typeface="メイリオ"/>
              </a:rPr>
              <a:t>を作る</a:t>
            </a:r>
            <a:endParaRPr lang="en-US" altLang="ja-JP" sz="2000" b="1" kern="0" dirty="0" smtClean="0">
              <a:solidFill>
                <a:srgbClr val="005DD6"/>
              </a:solidFill>
              <a:effectLst>
                <a:glow rad="152400">
                  <a:srgbClr val="FFFFFF"/>
                </a:glow>
              </a:effectLst>
              <a:latin typeface="メイリオ"/>
              <a:ea typeface="メイリオ"/>
            </a:endParaRPr>
          </a:p>
        </p:txBody>
      </p:sp>
    </p:spTree>
    <p:extLst>
      <p:ext uri="{BB962C8B-B14F-4D97-AF65-F5344CB8AC3E}">
        <p14:creationId xmlns:p14="http://schemas.microsoft.com/office/powerpoint/2010/main" val="329377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a:t>
            </a:r>
            <a:r>
              <a:rPr lang="ja-JP" altLang="en-US" dirty="0"/>
              <a:t>：</a:t>
            </a:r>
            <a:r>
              <a:rPr lang="ja-JP" altLang="en-US" dirty="0" smtClean="0"/>
              <a:t>⑥自動化を止めない最後の切り札</a:t>
            </a:r>
            <a:r>
              <a:rPr lang="en-US" altLang="ja-JP" dirty="0"/>
              <a:t>P</a:t>
            </a:r>
            <a:r>
              <a:rPr lang="en-US" altLang="ja-JP" dirty="0" smtClean="0"/>
              <a:t>ioneer</a:t>
            </a:r>
            <a:r>
              <a:rPr lang="ja-JP" altLang="en-US" dirty="0" smtClean="0"/>
              <a:t>モード</a:t>
            </a:r>
            <a:endParaRPr kumimoji="1" lang="ja-JP" altLang="en-US" dirty="0"/>
          </a:p>
        </p:txBody>
      </p:sp>
      <p:sp>
        <p:nvSpPr>
          <p:cNvPr id="5" name="テキスト プレースホルダー 7"/>
          <p:cNvSpPr txBox="1">
            <a:spLocks/>
          </p:cNvSpPr>
          <p:nvPr/>
        </p:nvSpPr>
        <p:spPr bwMode="gray">
          <a:xfrm>
            <a:off x="179937" y="613150"/>
            <a:ext cx="8784126" cy="1152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72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en-US" altLang="ja-JP" sz="2000" b="1" kern="0" dirty="0" err="1" smtClean="0">
                <a:solidFill>
                  <a:srgbClr val="005DD6"/>
                </a:solidFill>
                <a:effectLst>
                  <a:glow rad="152400">
                    <a:srgbClr val="FFFFFF"/>
                  </a:glow>
                </a:effectLst>
                <a:latin typeface="メイリオ"/>
              </a:rPr>
              <a:t>Ansible</a:t>
            </a:r>
            <a:r>
              <a:rPr lang="ja-JP" altLang="en-US" sz="2000" b="1" kern="0" dirty="0" smtClean="0">
                <a:solidFill>
                  <a:srgbClr val="005DD6"/>
                </a:solidFill>
                <a:effectLst>
                  <a:glow rad="152400">
                    <a:srgbClr val="FFFFFF"/>
                  </a:glow>
                </a:effectLst>
                <a:latin typeface="メイリオ"/>
              </a:rPr>
              <a:t>のどのモジュールを使っても自動化できない場合に、手動作業を挟んでしまうと自動化のメリットが半減します。そこで、</a:t>
            </a:r>
            <a:r>
              <a:rPr lang="ja-JP" altLang="en-US" sz="2000" b="1" kern="0" dirty="0" smtClean="0">
                <a:solidFill>
                  <a:srgbClr val="C00000"/>
                </a:solidFill>
                <a:effectLst>
                  <a:glow rad="152400">
                    <a:srgbClr val="FFFFFF"/>
                  </a:glow>
                </a:effectLst>
                <a:latin typeface="メイリオ"/>
              </a:rPr>
              <a:t>自動化を止めない最後の切り札として、</a:t>
            </a:r>
            <a:r>
              <a:rPr lang="en-US" altLang="ja-JP" sz="2000" b="1" kern="0" dirty="0" smtClean="0">
                <a:solidFill>
                  <a:srgbClr val="C00000"/>
                </a:solidFill>
                <a:effectLst>
                  <a:glow rad="152400">
                    <a:srgbClr val="FFFFFF"/>
                  </a:glow>
                </a:effectLst>
                <a:latin typeface="メイリオ"/>
              </a:rPr>
              <a:t>ITA</a:t>
            </a:r>
            <a:r>
              <a:rPr lang="ja-JP" altLang="en-US" sz="2000" b="1" kern="0" dirty="0" smtClean="0">
                <a:solidFill>
                  <a:srgbClr val="C00000"/>
                </a:solidFill>
                <a:effectLst>
                  <a:glow rad="152400">
                    <a:srgbClr val="FFFFFF"/>
                  </a:glow>
                </a:effectLst>
                <a:latin typeface="メイリオ"/>
              </a:rPr>
              <a:t>では</a:t>
            </a:r>
            <a:r>
              <a:rPr lang="en-US" altLang="ja-JP" sz="2000" b="1" kern="0" dirty="0" smtClean="0">
                <a:solidFill>
                  <a:srgbClr val="C00000"/>
                </a:solidFill>
                <a:effectLst>
                  <a:glow rad="152400">
                    <a:srgbClr val="FFFFFF"/>
                  </a:glow>
                </a:effectLst>
                <a:latin typeface="メイリオ"/>
              </a:rPr>
              <a:t>Pioneer</a:t>
            </a:r>
            <a:r>
              <a:rPr lang="ja-JP" altLang="en-US" sz="2000" b="1" kern="0" dirty="0" smtClean="0">
                <a:solidFill>
                  <a:srgbClr val="C00000"/>
                </a:solidFill>
                <a:effectLst>
                  <a:glow rad="152400">
                    <a:srgbClr val="FFFFFF"/>
                  </a:glow>
                </a:effectLst>
                <a:latin typeface="メイリオ"/>
              </a:rPr>
              <a:t>モードをご用意</a:t>
            </a:r>
            <a:r>
              <a:rPr lang="ja-JP" altLang="en-US" sz="2000" b="1" kern="0" dirty="0" smtClean="0">
                <a:solidFill>
                  <a:srgbClr val="005DD6"/>
                </a:solidFill>
                <a:effectLst>
                  <a:glow rad="152400">
                    <a:srgbClr val="FFFFFF"/>
                  </a:glow>
                </a:effectLst>
                <a:latin typeface="メイリオ"/>
              </a:rPr>
              <a:t>しています。</a:t>
            </a:r>
            <a:endParaRPr lang="en-US" altLang="ja-JP" sz="2000" b="1" kern="0" dirty="0" smtClean="0">
              <a:solidFill>
                <a:srgbClr val="005DD6"/>
              </a:solidFill>
              <a:effectLst>
                <a:glow rad="152400">
                  <a:srgbClr val="FFFFFF"/>
                </a:glow>
              </a:effectLst>
              <a:latin typeface="メイリオ"/>
              <a:ea typeface="メイリオ"/>
            </a:endParaRPr>
          </a:p>
        </p:txBody>
      </p:sp>
      <p:sp>
        <p:nvSpPr>
          <p:cNvPr id="8" name="正方形/長方形 7"/>
          <p:cNvSpPr/>
          <p:nvPr/>
        </p:nvSpPr>
        <p:spPr bwMode="auto">
          <a:xfrm>
            <a:off x="2087531" y="2215486"/>
            <a:ext cx="1976718" cy="1651000"/>
          </a:xfrm>
          <a:prstGeom prst="rect">
            <a:avLst/>
          </a:prstGeom>
          <a:solidFill>
            <a:schemeClr val="bg1"/>
          </a:solidFill>
          <a:ln w="38100">
            <a:solidFill>
              <a:srgbClr val="002B62"/>
            </a:solidFill>
          </a:ln>
          <a:effectLst/>
          <a:ex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kumimoji="1" lang="ja-JP" altLang="en-US" b="1" dirty="0">
              <a:solidFill>
                <a:schemeClr val="bg1"/>
              </a:solidFill>
              <a:latin typeface="+mj-ea"/>
              <a:ea typeface="+mj-ea"/>
            </a:endParaRPr>
          </a:p>
        </p:txBody>
      </p:sp>
      <p:grpSp>
        <p:nvGrpSpPr>
          <p:cNvPr id="24" name="グループ化 23"/>
          <p:cNvGrpSpPr/>
          <p:nvPr/>
        </p:nvGrpSpPr>
        <p:grpSpPr>
          <a:xfrm>
            <a:off x="4595387" y="2215486"/>
            <a:ext cx="2262615" cy="1651000"/>
            <a:chOff x="4634573" y="2318295"/>
            <a:chExt cx="2262615" cy="1651000"/>
          </a:xfrm>
        </p:grpSpPr>
        <p:sp>
          <p:nvSpPr>
            <p:cNvPr id="9" name="正方形/長方形 8"/>
            <p:cNvSpPr/>
            <p:nvPr/>
          </p:nvSpPr>
          <p:spPr bwMode="auto">
            <a:xfrm>
              <a:off x="4634573" y="2318295"/>
              <a:ext cx="2262615" cy="1651000"/>
            </a:xfrm>
            <a:prstGeom prst="rect">
              <a:avLst/>
            </a:prstGeom>
            <a:solidFill>
              <a:schemeClr val="bg1"/>
            </a:solidFill>
            <a:ln w="38100">
              <a:solidFill>
                <a:srgbClr val="002B62"/>
              </a:solidFill>
            </a:ln>
            <a:effectLst/>
            <a:ex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endParaRPr kumimoji="1" lang="ja-JP" altLang="en-US" b="1" dirty="0">
                <a:solidFill>
                  <a:schemeClr val="bg1"/>
                </a:solidFill>
                <a:latin typeface="+mj-ea"/>
                <a:ea typeface="+mj-ea"/>
              </a:endParaRPr>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64338" y="2843333"/>
              <a:ext cx="2003084" cy="600925"/>
            </a:xfrm>
            <a:prstGeom prst="rect">
              <a:avLst/>
            </a:prstGeom>
          </p:spPr>
        </p:pic>
      </p:grpSp>
      <p:sp>
        <p:nvSpPr>
          <p:cNvPr id="11" name="正方形/長方形 10"/>
          <p:cNvSpPr/>
          <p:nvPr/>
        </p:nvSpPr>
        <p:spPr bwMode="auto">
          <a:xfrm>
            <a:off x="6940383" y="2206004"/>
            <a:ext cx="738400" cy="261596"/>
          </a:xfrm>
          <a:prstGeom prst="rect">
            <a:avLst/>
          </a:prstGeom>
          <a:solidFill>
            <a:schemeClr val="bg1"/>
          </a:solidFill>
          <a:ln w="38100">
            <a:solidFill>
              <a:srgbClr val="002B62"/>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en-US" altLang="ja-JP" sz="1050" b="1" dirty="0" smtClean="0">
                <a:solidFill>
                  <a:srgbClr val="002B62"/>
                </a:solidFill>
                <a:latin typeface="+mj-ea"/>
                <a:ea typeface="+mj-ea"/>
              </a:rPr>
              <a:t>module</a:t>
            </a:r>
            <a:endParaRPr kumimoji="1" lang="ja-JP" altLang="en-US" sz="1050" b="1" dirty="0">
              <a:solidFill>
                <a:srgbClr val="002B62"/>
              </a:solidFill>
              <a:latin typeface="+mj-ea"/>
              <a:ea typeface="+mj-ea"/>
            </a:endParaRPr>
          </a:p>
        </p:txBody>
      </p:sp>
      <p:sp>
        <p:nvSpPr>
          <p:cNvPr id="12" name="正方形/長方形 11"/>
          <p:cNvSpPr/>
          <p:nvPr/>
        </p:nvSpPr>
        <p:spPr bwMode="auto">
          <a:xfrm>
            <a:off x="6940383" y="3231341"/>
            <a:ext cx="738400" cy="261596"/>
          </a:xfrm>
          <a:prstGeom prst="rect">
            <a:avLst/>
          </a:prstGeom>
          <a:solidFill>
            <a:schemeClr val="bg1"/>
          </a:solidFill>
          <a:ln w="38100">
            <a:solidFill>
              <a:srgbClr val="002B62"/>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en-US" altLang="ja-JP" sz="1050" b="1" dirty="0" smtClean="0">
                <a:solidFill>
                  <a:srgbClr val="002B62"/>
                </a:solidFill>
                <a:latin typeface="+mj-ea"/>
                <a:ea typeface="+mj-ea"/>
              </a:rPr>
              <a:t>module</a:t>
            </a:r>
            <a:endParaRPr kumimoji="1" lang="ja-JP" altLang="en-US" sz="1050" b="1" dirty="0">
              <a:solidFill>
                <a:srgbClr val="002B62"/>
              </a:solidFill>
              <a:latin typeface="+mj-ea"/>
              <a:ea typeface="+mj-ea"/>
            </a:endParaRPr>
          </a:p>
        </p:txBody>
      </p:sp>
      <p:sp>
        <p:nvSpPr>
          <p:cNvPr id="13" name="正方形/長方形 12"/>
          <p:cNvSpPr/>
          <p:nvPr/>
        </p:nvSpPr>
        <p:spPr bwMode="auto">
          <a:xfrm>
            <a:off x="6946912" y="3599933"/>
            <a:ext cx="738400" cy="261596"/>
          </a:xfrm>
          <a:prstGeom prst="rect">
            <a:avLst/>
          </a:prstGeom>
          <a:solidFill>
            <a:srgbClr val="002B62"/>
          </a:solidFill>
          <a:ln w="38100">
            <a:solidFill>
              <a:srgbClr val="002B62"/>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lang="en-US" altLang="ja-JP" sz="1200" b="1" dirty="0" smtClean="0">
                <a:solidFill>
                  <a:schemeClr val="accent2">
                    <a:lumMod val="20000"/>
                    <a:lumOff val="80000"/>
                  </a:schemeClr>
                </a:solidFill>
                <a:effectLst/>
                <a:latin typeface="+mj-ea"/>
                <a:ea typeface="+mj-ea"/>
              </a:rPr>
              <a:t>Pioneer</a:t>
            </a:r>
            <a:endParaRPr kumimoji="1" lang="ja-JP" altLang="en-US" sz="1200" b="1" dirty="0">
              <a:solidFill>
                <a:schemeClr val="accent2">
                  <a:lumMod val="20000"/>
                  <a:lumOff val="80000"/>
                </a:schemeClr>
              </a:solidFill>
              <a:effectLst/>
              <a:latin typeface="+mj-ea"/>
              <a:ea typeface="+mj-ea"/>
            </a:endParaRPr>
          </a:p>
        </p:txBody>
      </p:sp>
      <p:sp>
        <p:nvSpPr>
          <p:cNvPr id="14" name="テキスト ボックス 13"/>
          <p:cNvSpPr txBox="1"/>
          <p:nvPr/>
        </p:nvSpPr>
        <p:spPr>
          <a:xfrm>
            <a:off x="6978203" y="2636523"/>
            <a:ext cx="615553" cy="451406"/>
          </a:xfrm>
          <a:prstGeom prst="rect">
            <a:avLst/>
          </a:prstGeom>
          <a:noFill/>
        </p:spPr>
        <p:txBody>
          <a:bodyPr vert="eaVert" wrap="none" rtlCol="0">
            <a:spAutoFit/>
          </a:bodyPr>
          <a:lstStyle/>
          <a:p>
            <a:r>
              <a:rPr kumimoji="1" lang="en-US" altLang="ja-JP" sz="2800" dirty="0" smtClean="0">
                <a:solidFill>
                  <a:srgbClr val="002B62"/>
                </a:solidFill>
              </a:rPr>
              <a:t>…</a:t>
            </a:r>
            <a:endParaRPr kumimoji="1" lang="ja-JP" altLang="en-US" sz="2800" dirty="0">
              <a:solidFill>
                <a:srgbClr val="002B62"/>
              </a:solidFill>
            </a:endParaRPr>
          </a:p>
        </p:txBody>
      </p:sp>
      <p:sp>
        <p:nvSpPr>
          <p:cNvPr id="15" name="テキスト ボックス 14"/>
          <p:cNvSpPr txBox="1"/>
          <p:nvPr/>
        </p:nvSpPr>
        <p:spPr>
          <a:xfrm>
            <a:off x="214024" y="1818035"/>
            <a:ext cx="1313180" cy="430887"/>
          </a:xfrm>
          <a:prstGeom prst="rect">
            <a:avLst/>
          </a:prstGeom>
          <a:noFill/>
        </p:spPr>
        <p:txBody>
          <a:bodyPr wrap="none" rtlCol="0">
            <a:spAutoFit/>
          </a:bodyPr>
          <a:lstStyle/>
          <a:p>
            <a:pPr algn="ctr"/>
            <a:r>
              <a:rPr kumimoji="1" lang="en-US" altLang="ja-JP" sz="1100" b="1" dirty="0" smtClean="0">
                <a:solidFill>
                  <a:srgbClr val="002B62"/>
                </a:solidFill>
              </a:rPr>
              <a:t>Pioneer</a:t>
            </a:r>
            <a:r>
              <a:rPr kumimoji="1" lang="ja-JP" altLang="en-US" sz="1100" b="1" dirty="0" smtClean="0">
                <a:solidFill>
                  <a:srgbClr val="002B62"/>
                </a:solidFill>
              </a:rPr>
              <a:t>専用</a:t>
            </a:r>
            <a:r>
              <a:rPr kumimoji="1" lang="en-US" altLang="ja-JP" sz="1100" b="1" dirty="0" smtClean="0">
                <a:solidFill>
                  <a:srgbClr val="002B62"/>
                </a:solidFill>
              </a:rPr>
              <a:t/>
            </a:r>
            <a:br>
              <a:rPr kumimoji="1" lang="en-US" altLang="ja-JP" sz="1100" b="1" dirty="0" smtClean="0">
                <a:solidFill>
                  <a:srgbClr val="002B62"/>
                </a:solidFill>
              </a:rPr>
            </a:br>
            <a:r>
              <a:rPr kumimoji="1" lang="ja-JP" altLang="en-US" sz="1100" b="1" dirty="0" smtClean="0">
                <a:solidFill>
                  <a:srgbClr val="002B62"/>
                </a:solidFill>
              </a:rPr>
              <a:t>「対話ファイル」</a:t>
            </a:r>
            <a:endParaRPr kumimoji="1" lang="ja-JP" altLang="en-US" sz="1100" b="1" dirty="0">
              <a:solidFill>
                <a:srgbClr val="002B62"/>
              </a:solidFill>
            </a:endParaRPr>
          </a:p>
        </p:txBody>
      </p:sp>
      <p:grpSp>
        <p:nvGrpSpPr>
          <p:cNvPr id="25" name="グループ化 24"/>
          <p:cNvGrpSpPr/>
          <p:nvPr/>
        </p:nvGrpSpPr>
        <p:grpSpPr>
          <a:xfrm>
            <a:off x="117042" y="2221622"/>
            <a:ext cx="1507144" cy="1643100"/>
            <a:chOff x="117042" y="2326195"/>
            <a:chExt cx="1507144" cy="1643100"/>
          </a:xfrm>
        </p:grpSpPr>
        <p:sp>
          <p:nvSpPr>
            <p:cNvPr id="2" name="フローチャート: 書類 1"/>
            <p:cNvSpPr/>
            <p:nvPr/>
          </p:nvSpPr>
          <p:spPr bwMode="auto">
            <a:xfrm>
              <a:off x="161552" y="2326195"/>
              <a:ext cx="1418124" cy="1643100"/>
            </a:xfrm>
            <a:prstGeom prst="flowChartDocument">
              <a:avLst/>
            </a:prstGeom>
            <a:solidFill>
              <a:schemeClr val="bg1"/>
            </a:solidFill>
            <a:ln w="19050">
              <a:solidFill>
                <a:srgbClr val="002B62"/>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6" name="テキスト ボックス 15"/>
            <p:cNvSpPr txBox="1"/>
            <p:nvPr/>
          </p:nvSpPr>
          <p:spPr>
            <a:xfrm>
              <a:off x="117042" y="2359923"/>
              <a:ext cx="1507144" cy="1384995"/>
            </a:xfrm>
            <a:prstGeom prst="rect">
              <a:avLst/>
            </a:prstGeom>
            <a:noFill/>
          </p:spPr>
          <p:txBody>
            <a:bodyPr wrap="none" rtlCol="0">
              <a:spAutoFit/>
            </a:bodyPr>
            <a:lstStyle/>
            <a:p>
              <a:pPr algn="ctr"/>
              <a:r>
                <a:rPr kumimoji="1" lang="en-US" altLang="ja-JP" sz="1200" b="1" dirty="0" smtClean="0">
                  <a:solidFill>
                    <a:srgbClr val="002B62"/>
                  </a:solidFill>
                  <a:effectLst>
                    <a:glow rad="63500">
                      <a:schemeClr val="bg1"/>
                    </a:glow>
                  </a:effectLst>
                </a:rPr>
                <a:t>expect</a:t>
              </a:r>
              <a:r>
                <a:rPr lang="ja-JP" altLang="en-US" sz="1200" b="1" dirty="0" smtClean="0">
                  <a:solidFill>
                    <a:srgbClr val="002B62"/>
                  </a:solidFill>
                  <a:effectLst>
                    <a:glow rad="63500">
                      <a:schemeClr val="bg1"/>
                    </a:glow>
                  </a:effectLst>
                </a:rPr>
                <a:t>コマンド</a:t>
              </a:r>
              <a:endParaRPr lang="en-US" altLang="ja-JP" sz="1200" b="1" dirty="0" smtClean="0">
                <a:solidFill>
                  <a:srgbClr val="002B62"/>
                </a:solidFill>
                <a:effectLst>
                  <a:glow rad="63500">
                    <a:schemeClr val="bg1"/>
                  </a:glow>
                </a:effectLst>
              </a:endParaRPr>
            </a:p>
            <a:p>
              <a:pPr algn="ctr"/>
              <a:r>
                <a:rPr lang="ja-JP" altLang="en-US" sz="1200" b="1" dirty="0" smtClean="0">
                  <a:solidFill>
                    <a:srgbClr val="002B62"/>
                  </a:solidFill>
                  <a:effectLst>
                    <a:glow rad="63500">
                      <a:schemeClr val="bg1"/>
                    </a:glow>
                  </a:effectLst>
                </a:rPr>
                <a:t>＋</a:t>
              </a:r>
              <a:endParaRPr lang="en-US" altLang="ja-JP" sz="1200" b="1" dirty="0" smtClean="0">
                <a:solidFill>
                  <a:srgbClr val="002B62"/>
                </a:solidFill>
                <a:effectLst>
                  <a:glow rad="63500">
                    <a:schemeClr val="bg1"/>
                  </a:glow>
                </a:effectLst>
              </a:endParaRPr>
            </a:p>
            <a:p>
              <a:pPr algn="ctr"/>
              <a:r>
                <a:rPr lang="ja-JP" altLang="en-US" sz="1200" b="1" dirty="0" smtClean="0">
                  <a:solidFill>
                    <a:srgbClr val="002B62"/>
                  </a:solidFill>
                  <a:effectLst>
                    <a:glow rad="63500">
                      <a:schemeClr val="bg1"/>
                    </a:glow>
                  </a:effectLst>
                </a:rPr>
                <a:t>変数埋め込み</a:t>
              </a:r>
              <a:endParaRPr lang="en-US" altLang="ja-JP" sz="1200" b="1" dirty="0" smtClean="0">
                <a:solidFill>
                  <a:srgbClr val="002B62"/>
                </a:solidFill>
                <a:effectLst>
                  <a:glow rad="63500">
                    <a:schemeClr val="bg1"/>
                  </a:glow>
                </a:effectLst>
              </a:endParaRPr>
            </a:p>
            <a:p>
              <a:pPr algn="ctr"/>
              <a:r>
                <a:rPr lang="ja-JP" altLang="en-US" sz="1200" b="1" dirty="0" smtClean="0">
                  <a:solidFill>
                    <a:srgbClr val="002B62"/>
                  </a:solidFill>
                  <a:effectLst>
                    <a:glow rad="63500">
                      <a:schemeClr val="bg1"/>
                    </a:glow>
                  </a:effectLst>
                </a:rPr>
                <a:t>＋</a:t>
              </a:r>
              <a:endParaRPr lang="en-US" altLang="ja-JP" sz="1200" b="1" dirty="0" smtClean="0">
                <a:solidFill>
                  <a:srgbClr val="002B62"/>
                </a:solidFill>
                <a:effectLst>
                  <a:glow rad="63500">
                    <a:schemeClr val="bg1"/>
                  </a:glow>
                </a:effectLst>
              </a:endParaRPr>
            </a:p>
            <a:p>
              <a:pPr algn="ctr"/>
              <a:r>
                <a:rPr kumimoji="1" lang="ja-JP" altLang="en-US" sz="1200" b="1" dirty="0" smtClean="0">
                  <a:solidFill>
                    <a:srgbClr val="002B62"/>
                  </a:solidFill>
                  <a:effectLst>
                    <a:glow rad="63500">
                      <a:schemeClr val="bg1"/>
                    </a:glow>
                  </a:effectLst>
                </a:rPr>
                <a:t>条件分岐</a:t>
              </a:r>
              <a:r>
                <a:rPr kumimoji="1" lang="en-US" altLang="ja-JP" sz="1200" b="1" dirty="0" smtClean="0">
                  <a:solidFill>
                    <a:srgbClr val="002B62"/>
                  </a:solidFill>
                  <a:effectLst>
                    <a:glow rad="63500">
                      <a:schemeClr val="bg1"/>
                    </a:glow>
                  </a:effectLst>
                </a:rPr>
                <a:t>/</a:t>
              </a:r>
              <a:r>
                <a:rPr kumimoji="1" lang="ja-JP" altLang="en-US" sz="1200" b="1" dirty="0" smtClean="0">
                  <a:solidFill>
                    <a:srgbClr val="002B62"/>
                  </a:solidFill>
                  <a:effectLst>
                    <a:glow rad="63500">
                      <a:schemeClr val="bg1"/>
                    </a:glow>
                  </a:effectLst>
                </a:rPr>
                <a:t>繰り返し</a:t>
              </a:r>
              <a:endParaRPr kumimoji="1" lang="en-US" altLang="ja-JP" sz="1200" b="1" dirty="0" smtClean="0">
                <a:solidFill>
                  <a:srgbClr val="002B62"/>
                </a:solidFill>
                <a:effectLst>
                  <a:glow rad="63500">
                    <a:schemeClr val="bg1"/>
                  </a:glow>
                </a:effectLst>
              </a:endParaRPr>
            </a:p>
            <a:p>
              <a:pPr algn="ctr"/>
              <a:r>
                <a:rPr lang="ja-JP" altLang="en-US" sz="1200" b="1" dirty="0" smtClean="0">
                  <a:solidFill>
                    <a:srgbClr val="002B62"/>
                  </a:solidFill>
                  <a:effectLst>
                    <a:glow rad="63500">
                      <a:schemeClr val="bg1"/>
                    </a:glow>
                  </a:effectLst>
                </a:rPr>
                <a:t>を可能とした</a:t>
              </a:r>
              <a:endParaRPr lang="en-US" altLang="ja-JP" sz="1200" b="1" dirty="0" smtClean="0">
                <a:solidFill>
                  <a:srgbClr val="002B62"/>
                </a:solidFill>
                <a:effectLst>
                  <a:glow rad="63500">
                    <a:schemeClr val="bg1"/>
                  </a:glow>
                </a:effectLst>
              </a:endParaRPr>
            </a:p>
            <a:p>
              <a:pPr algn="ctr"/>
              <a:r>
                <a:rPr kumimoji="1" lang="ja-JP" altLang="en-US" sz="1200" b="1" dirty="0">
                  <a:solidFill>
                    <a:srgbClr val="002B62"/>
                  </a:solidFill>
                  <a:effectLst>
                    <a:glow rad="63500">
                      <a:schemeClr val="bg1"/>
                    </a:glow>
                  </a:effectLst>
                </a:rPr>
                <a:t>独自</a:t>
              </a:r>
              <a:r>
                <a:rPr kumimoji="1" lang="ja-JP" altLang="en-US" sz="1200" b="1" dirty="0" smtClean="0">
                  <a:solidFill>
                    <a:srgbClr val="002B62"/>
                  </a:solidFill>
                  <a:effectLst>
                    <a:glow rad="63500">
                      <a:schemeClr val="bg1"/>
                    </a:glow>
                  </a:effectLst>
                </a:rPr>
                <a:t>の</a:t>
              </a:r>
              <a:r>
                <a:rPr kumimoji="1" lang="en-US" altLang="ja-JP" sz="1200" b="1" dirty="0" err="1" smtClean="0">
                  <a:solidFill>
                    <a:srgbClr val="002B62"/>
                  </a:solidFill>
                  <a:effectLst>
                    <a:glow rad="63500">
                      <a:schemeClr val="bg1"/>
                    </a:glow>
                  </a:effectLst>
                </a:rPr>
                <a:t>IaC</a:t>
              </a:r>
              <a:endParaRPr kumimoji="1" lang="en-US" altLang="ja-JP" sz="1200" b="1" dirty="0" smtClean="0">
                <a:solidFill>
                  <a:srgbClr val="002B62"/>
                </a:solidFill>
                <a:effectLst>
                  <a:glow rad="63500">
                    <a:schemeClr val="bg1"/>
                  </a:glow>
                </a:effectLst>
              </a:endParaRPr>
            </a:p>
          </p:txBody>
        </p:sp>
      </p:grpSp>
      <p:sp>
        <p:nvSpPr>
          <p:cNvPr id="17" name="正方形/長方形 16"/>
          <p:cNvSpPr/>
          <p:nvPr/>
        </p:nvSpPr>
        <p:spPr bwMode="auto">
          <a:xfrm>
            <a:off x="8395063" y="1973580"/>
            <a:ext cx="568450" cy="2182165"/>
          </a:xfrm>
          <a:prstGeom prst="rect">
            <a:avLst/>
          </a:prstGeom>
          <a:solidFill>
            <a:schemeClr val="accent6"/>
          </a:solidFill>
          <a:ln>
            <a:noFill/>
          </a:ln>
          <a:effectLst/>
          <a:extLst/>
        </p:spPr>
        <p:txBody>
          <a:bodyPr rot="0" spcFirstLastPara="0" vertOverflow="overflow" horzOverflow="overflow" vert="eaVert" wrap="square" lIns="91440" tIns="4572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pic>
        <p:nvPicPr>
          <p:cNvPr id="26" name="図 25"/>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2208863" y="2712711"/>
            <a:ext cx="1734055" cy="656550"/>
          </a:xfrm>
          <a:prstGeom prst="rect">
            <a:avLst/>
          </a:prstGeom>
          <a:effectLst>
            <a:glow rad="63500">
              <a:schemeClr val="bg1"/>
            </a:glow>
          </a:effectLst>
        </p:spPr>
      </p:pic>
      <p:sp>
        <p:nvSpPr>
          <p:cNvPr id="27" name="テキスト ボックス 26"/>
          <p:cNvSpPr txBox="1"/>
          <p:nvPr/>
        </p:nvSpPr>
        <p:spPr>
          <a:xfrm>
            <a:off x="7789267" y="3825700"/>
            <a:ext cx="599843" cy="415498"/>
          </a:xfrm>
          <a:prstGeom prst="rect">
            <a:avLst/>
          </a:prstGeom>
          <a:noFill/>
        </p:spPr>
        <p:txBody>
          <a:bodyPr wrap="none" rtlCol="0">
            <a:spAutoFit/>
          </a:bodyPr>
          <a:lstStyle/>
          <a:p>
            <a:pPr algn="ctr"/>
            <a:r>
              <a:rPr lang="en-US" altLang="ja-JP" sz="1050" b="1" dirty="0" err="1" smtClean="0">
                <a:solidFill>
                  <a:srgbClr val="002B62"/>
                </a:solidFill>
              </a:rPr>
              <a:t>s</a:t>
            </a:r>
            <a:r>
              <a:rPr kumimoji="1" lang="en-US" altLang="ja-JP" sz="1050" b="1" dirty="0" err="1" smtClean="0">
                <a:solidFill>
                  <a:srgbClr val="002B62"/>
                </a:solidFill>
              </a:rPr>
              <a:t>sh</a:t>
            </a:r>
            <a:endParaRPr kumimoji="1" lang="en-US" altLang="ja-JP" sz="1050" b="1" dirty="0" smtClean="0">
              <a:solidFill>
                <a:srgbClr val="002B62"/>
              </a:solidFill>
            </a:endParaRPr>
          </a:p>
          <a:p>
            <a:pPr algn="ctr"/>
            <a:r>
              <a:rPr kumimoji="1" lang="en-US" altLang="ja-JP" sz="1050" b="1" dirty="0" smtClean="0">
                <a:solidFill>
                  <a:srgbClr val="002B62"/>
                </a:solidFill>
              </a:rPr>
              <a:t>telnet</a:t>
            </a:r>
            <a:endParaRPr kumimoji="1" lang="ja-JP" altLang="en-US" sz="1050" b="1" dirty="0">
              <a:solidFill>
                <a:srgbClr val="002B62"/>
              </a:solidFill>
            </a:endParaRPr>
          </a:p>
        </p:txBody>
      </p:sp>
      <p:sp>
        <p:nvSpPr>
          <p:cNvPr id="28" name="右中かっこ 27"/>
          <p:cNvSpPr/>
          <p:nvPr/>
        </p:nvSpPr>
        <p:spPr bwMode="auto">
          <a:xfrm>
            <a:off x="7730948" y="2205321"/>
            <a:ext cx="223553" cy="1296269"/>
          </a:xfrm>
          <a:prstGeom prst="rightBrace">
            <a:avLst>
              <a:gd name="adj1" fmla="val 30702"/>
              <a:gd name="adj2" fmla="val 24527"/>
            </a:avLst>
          </a:prstGeom>
          <a:noFill/>
          <a:ln w="25400" cap="flat" cmpd="sng" algn="ctr">
            <a:solidFill>
              <a:srgbClr val="002B62"/>
            </a:solidFill>
            <a:prstDash val="solid"/>
            <a:round/>
            <a:headEnd type="none" w="med" len="med"/>
            <a:tailEnd type="none" w="med" len="med"/>
          </a:ln>
          <a:effectLst/>
          <a:extLst/>
        </p:spPr>
        <p:txBody>
          <a:bodyPr rtlCol="0" anchor="ctr"/>
          <a:lstStyle/>
          <a:p>
            <a:pPr algn="ctr"/>
            <a:endParaRPr kumimoji="1" lang="ja-JP" altLang="en-US" b="1" dirty="0">
              <a:solidFill>
                <a:srgbClr val="002B62"/>
              </a:solidFill>
            </a:endParaRPr>
          </a:p>
        </p:txBody>
      </p:sp>
      <p:sp>
        <p:nvSpPr>
          <p:cNvPr id="29" name="テキスト ボックス 28"/>
          <p:cNvSpPr txBox="1"/>
          <p:nvPr/>
        </p:nvSpPr>
        <p:spPr>
          <a:xfrm>
            <a:off x="7893290" y="2149592"/>
            <a:ext cx="492443" cy="1246495"/>
          </a:xfrm>
          <a:prstGeom prst="rect">
            <a:avLst/>
          </a:prstGeom>
          <a:noFill/>
        </p:spPr>
        <p:txBody>
          <a:bodyPr vert="eaVert" wrap="none" rtlCol="0">
            <a:spAutoFit/>
          </a:bodyPr>
          <a:lstStyle/>
          <a:p>
            <a:r>
              <a:rPr kumimoji="1" lang="ja-JP" altLang="en-US" sz="1000" b="1" dirty="0" smtClean="0">
                <a:solidFill>
                  <a:srgbClr val="002B62"/>
                </a:solidFill>
              </a:rPr>
              <a:t>どれを使っても</a:t>
            </a:r>
            <a:endParaRPr kumimoji="1" lang="en-US" altLang="ja-JP" sz="1000" b="1" dirty="0" smtClean="0">
              <a:solidFill>
                <a:srgbClr val="002B62"/>
              </a:solidFill>
            </a:endParaRPr>
          </a:p>
          <a:p>
            <a:r>
              <a:rPr kumimoji="1" lang="ja-JP" altLang="en-US" sz="1000" b="1" dirty="0" smtClean="0">
                <a:solidFill>
                  <a:srgbClr val="002B62"/>
                </a:solidFill>
              </a:rPr>
              <a:t>自動化できない場合</a:t>
            </a:r>
            <a:endParaRPr kumimoji="1" lang="ja-JP" altLang="en-US" sz="1000" b="1" dirty="0">
              <a:solidFill>
                <a:srgbClr val="002B62"/>
              </a:solidFill>
            </a:endParaRPr>
          </a:p>
        </p:txBody>
      </p:sp>
      <p:sp>
        <p:nvSpPr>
          <p:cNvPr id="30" name="四角形吹き出し 29"/>
          <p:cNvSpPr/>
          <p:nvPr/>
        </p:nvSpPr>
        <p:spPr bwMode="auto">
          <a:xfrm>
            <a:off x="3375025" y="3917195"/>
            <a:ext cx="4417417" cy="792000"/>
          </a:xfrm>
          <a:custGeom>
            <a:avLst/>
            <a:gdLst>
              <a:gd name="connsiteX0" fmla="*/ 0 w 4417417"/>
              <a:gd name="connsiteY0" fmla="*/ 0 h 576442"/>
              <a:gd name="connsiteX1" fmla="*/ 2576827 w 4417417"/>
              <a:gd name="connsiteY1" fmla="*/ 0 h 576442"/>
              <a:gd name="connsiteX2" fmla="*/ 3901286 w 4417417"/>
              <a:gd name="connsiteY2" fmla="*/ -238336 h 576442"/>
              <a:gd name="connsiteX3" fmla="*/ 3681181 w 4417417"/>
              <a:gd name="connsiteY3" fmla="*/ 0 h 576442"/>
              <a:gd name="connsiteX4" fmla="*/ 4417417 w 4417417"/>
              <a:gd name="connsiteY4" fmla="*/ 0 h 576442"/>
              <a:gd name="connsiteX5" fmla="*/ 4417417 w 4417417"/>
              <a:gd name="connsiteY5" fmla="*/ 96074 h 576442"/>
              <a:gd name="connsiteX6" fmla="*/ 4417417 w 4417417"/>
              <a:gd name="connsiteY6" fmla="*/ 96074 h 576442"/>
              <a:gd name="connsiteX7" fmla="*/ 4417417 w 4417417"/>
              <a:gd name="connsiteY7" fmla="*/ 240184 h 576442"/>
              <a:gd name="connsiteX8" fmla="*/ 4417417 w 4417417"/>
              <a:gd name="connsiteY8" fmla="*/ 576442 h 576442"/>
              <a:gd name="connsiteX9" fmla="*/ 3681181 w 4417417"/>
              <a:gd name="connsiteY9" fmla="*/ 576442 h 576442"/>
              <a:gd name="connsiteX10" fmla="*/ 2576827 w 4417417"/>
              <a:gd name="connsiteY10" fmla="*/ 576442 h 576442"/>
              <a:gd name="connsiteX11" fmla="*/ 2576827 w 4417417"/>
              <a:gd name="connsiteY11" fmla="*/ 576442 h 576442"/>
              <a:gd name="connsiteX12" fmla="*/ 0 w 4417417"/>
              <a:gd name="connsiteY12" fmla="*/ 576442 h 576442"/>
              <a:gd name="connsiteX13" fmla="*/ 0 w 4417417"/>
              <a:gd name="connsiteY13" fmla="*/ 240184 h 576442"/>
              <a:gd name="connsiteX14" fmla="*/ 0 w 4417417"/>
              <a:gd name="connsiteY14" fmla="*/ 96074 h 576442"/>
              <a:gd name="connsiteX15" fmla="*/ 0 w 4417417"/>
              <a:gd name="connsiteY15" fmla="*/ 96074 h 576442"/>
              <a:gd name="connsiteX16" fmla="*/ 0 w 4417417"/>
              <a:gd name="connsiteY16" fmla="*/ 0 h 576442"/>
              <a:gd name="connsiteX0" fmla="*/ 0 w 4417417"/>
              <a:gd name="connsiteY0" fmla="*/ 238336 h 814778"/>
              <a:gd name="connsiteX1" fmla="*/ 2576827 w 4417417"/>
              <a:gd name="connsiteY1" fmla="*/ 238336 h 814778"/>
              <a:gd name="connsiteX2" fmla="*/ 3901286 w 4417417"/>
              <a:gd name="connsiteY2" fmla="*/ 0 h 814778"/>
              <a:gd name="connsiteX3" fmla="*/ 3992331 w 4417417"/>
              <a:gd name="connsiteY3" fmla="*/ 231986 h 814778"/>
              <a:gd name="connsiteX4" fmla="*/ 4417417 w 4417417"/>
              <a:gd name="connsiteY4" fmla="*/ 238336 h 814778"/>
              <a:gd name="connsiteX5" fmla="*/ 4417417 w 4417417"/>
              <a:gd name="connsiteY5" fmla="*/ 334410 h 814778"/>
              <a:gd name="connsiteX6" fmla="*/ 4417417 w 4417417"/>
              <a:gd name="connsiteY6" fmla="*/ 334410 h 814778"/>
              <a:gd name="connsiteX7" fmla="*/ 4417417 w 4417417"/>
              <a:gd name="connsiteY7" fmla="*/ 478520 h 814778"/>
              <a:gd name="connsiteX8" fmla="*/ 4417417 w 4417417"/>
              <a:gd name="connsiteY8" fmla="*/ 814778 h 814778"/>
              <a:gd name="connsiteX9" fmla="*/ 3681181 w 4417417"/>
              <a:gd name="connsiteY9" fmla="*/ 814778 h 814778"/>
              <a:gd name="connsiteX10" fmla="*/ 2576827 w 4417417"/>
              <a:gd name="connsiteY10" fmla="*/ 814778 h 814778"/>
              <a:gd name="connsiteX11" fmla="*/ 2576827 w 4417417"/>
              <a:gd name="connsiteY11" fmla="*/ 814778 h 814778"/>
              <a:gd name="connsiteX12" fmla="*/ 0 w 4417417"/>
              <a:gd name="connsiteY12" fmla="*/ 814778 h 814778"/>
              <a:gd name="connsiteX13" fmla="*/ 0 w 4417417"/>
              <a:gd name="connsiteY13" fmla="*/ 478520 h 814778"/>
              <a:gd name="connsiteX14" fmla="*/ 0 w 4417417"/>
              <a:gd name="connsiteY14" fmla="*/ 334410 h 814778"/>
              <a:gd name="connsiteX15" fmla="*/ 0 w 4417417"/>
              <a:gd name="connsiteY15" fmla="*/ 334410 h 814778"/>
              <a:gd name="connsiteX16" fmla="*/ 0 w 4417417"/>
              <a:gd name="connsiteY16" fmla="*/ 238336 h 814778"/>
              <a:gd name="connsiteX0" fmla="*/ 0 w 4417417"/>
              <a:gd name="connsiteY0" fmla="*/ 238336 h 814778"/>
              <a:gd name="connsiteX1" fmla="*/ 3446777 w 4417417"/>
              <a:gd name="connsiteY1" fmla="*/ 225636 h 814778"/>
              <a:gd name="connsiteX2" fmla="*/ 3901286 w 4417417"/>
              <a:gd name="connsiteY2" fmla="*/ 0 h 814778"/>
              <a:gd name="connsiteX3" fmla="*/ 3992331 w 4417417"/>
              <a:gd name="connsiteY3" fmla="*/ 231986 h 814778"/>
              <a:gd name="connsiteX4" fmla="*/ 4417417 w 4417417"/>
              <a:gd name="connsiteY4" fmla="*/ 238336 h 814778"/>
              <a:gd name="connsiteX5" fmla="*/ 4417417 w 4417417"/>
              <a:gd name="connsiteY5" fmla="*/ 334410 h 814778"/>
              <a:gd name="connsiteX6" fmla="*/ 4417417 w 4417417"/>
              <a:gd name="connsiteY6" fmla="*/ 334410 h 814778"/>
              <a:gd name="connsiteX7" fmla="*/ 4417417 w 4417417"/>
              <a:gd name="connsiteY7" fmla="*/ 478520 h 814778"/>
              <a:gd name="connsiteX8" fmla="*/ 4417417 w 4417417"/>
              <a:gd name="connsiteY8" fmla="*/ 814778 h 814778"/>
              <a:gd name="connsiteX9" fmla="*/ 3681181 w 4417417"/>
              <a:gd name="connsiteY9" fmla="*/ 814778 h 814778"/>
              <a:gd name="connsiteX10" fmla="*/ 2576827 w 4417417"/>
              <a:gd name="connsiteY10" fmla="*/ 814778 h 814778"/>
              <a:gd name="connsiteX11" fmla="*/ 2576827 w 4417417"/>
              <a:gd name="connsiteY11" fmla="*/ 814778 h 814778"/>
              <a:gd name="connsiteX12" fmla="*/ 0 w 4417417"/>
              <a:gd name="connsiteY12" fmla="*/ 814778 h 814778"/>
              <a:gd name="connsiteX13" fmla="*/ 0 w 4417417"/>
              <a:gd name="connsiteY13" fmla="*/ 478520 h 814778"/>
              <a:gd name="connsiteX14" fmla="*/ 0 w 4417417"/>
              <a:gd name="connsiteY14" fmla="*/ 334410 h 814778"/>
              <a:gd name="connsiteX15" fmla="*/ 0 w 4417417"/>
              <a:gd name="connsiteY15" fmla="*/ 334410 h 814778"/>
              <a:gd name="connsiteX16" fmla="*/ 0 w 4417417"/>
              <a:gd name="connsiteY16" fmla="*/ 238336 h 814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17417" h="814778">
                <a:moveTo>
                  <a:pt x="0" y="238336"/>
                </a:moveTo>
                <a:lnTo>
                  <a:pt x="3446777" y="225636"/>
                </a:lnTo>
                <a:lnTo>
                  <a:pt x="3901286" y="0"/>
                </a:lnTo>
                <a:lnTo>
                  <a:pt x="3992331" y="231986"/>
                </a:lnTo>
                <a:lnTo>
                  <a:pt x="4417417" y="238336"/>
                </a:lnTo>
                <a:lnTo>
                  <a:pt x="4417417" y="334410"/>
                </a:lnTo>
                <a:lnTo>
                  <a:pt x="4417417" y="334410"/>
                </a:lnTo>
                <a:lnTo>
                  <a:pt x="4417417" y="478520"/>
                </a:lnTo>
                <a:lnTo>
                  <a:pt x="4417417" y="814778"/>
                </a:lnTo>
                <a:lnTo>
                  <a:pt x="3681181" y="814778"/>
                </a:lnTo>
                <a:lnTo>
                  <a:pt x="2576827" y="814778"/>
                </a:lnTo>
                <a:lnTo>
                  <a:pt x="2576827" y="814778"/>
                </a:lnTo>
                <a:lnTo>
                  <a:pt x="0" y="814778"/>
                </a:lnTo>
                <a:lnTo>
                  <a:pt x="0" y="478520"/>
                </a:lnTo>
                <a:lnTo>
                  <a:pt x="0" y="334410"/>
                </a:lnTo>
                <a:lnTo>
                  <a:pt x="0" y="334410"/>
                </a:lnTo>
                <a:lnTo>
                  <a:pt x="0" y="238336"/>
                </a:lnTo>
                <a:close/>
              </a:path>
            </a:pathLst>
          </a:custGeom>
          <a:solidFill>
            <a:schemeClr val="bg1"/>
          </a:solidFill>
          <a:ln w="25400">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91440" tIns="108000" rIns="91440" bIns="0" numCol="1" spcCol="0" rtlCol="0" fromWordArt="0" anchor="b" anchorCtr="0" forceAA="0" compatLnSpc="1">
            <a:prstTxWarp prst="textNoShape">
              <a:avLst/>
            </a:prstTxWarp>
            <a:noAutofit/>
          </a:bodyPr>
          <a:lstStyle/>
          <a:p>
            <a:pPr algn="ctr"/>
            <a:r>
              <a:rPr lang="en-US" altLang="ja-JP" sz="1600" b="1" dirty="0" smtClean="0">
                <a:solidFill>
                  <a:srgbClr val="002B62"/>
                </a:solidFill>
                <a:latin typeface="+mj-ea"/>
                <a:ea typeface="+mj-ea"/>
              </a:rPr>
              <a:t>ITA</a:t>
            </a:r>
            <a:r>
              <a:rPr lang="ja-JP" altLang="en-US" sz="1600" b="1" dirty="0" smtClean="0">
                <a:solidFill>
                  <a:srgbClr val="002B62"/>
                </a:solidFill>
                <a:latin typeface="+mj-ea"/>
                <a:ea typeface="+mj-ea"/>
              </a:rPr>
              <a:t>専用の</a:t>
            </a:r>
            <a:r>
              <a:rPr lang="en-US" altLang="ja-JP" sz="1600" b="1" dirty="0" err="1" smtClean="0">
                <a:solidFill>
                  <a:srgbClr val="002B62"/>
                </a:solidFill>
                <a:latin typeface="+mj-ea"/>
                <a:ea typeface="+mj-ea"/>
              </a:rPr>
              <a:t>Ansible</a:t>
            </a:r>
            <a:r>
              <a:rPr lang="ja-JP" altLang="en-US" sz="1600" b="1" dirty="0" smtClean="0">
                <a:solidFill>
                  <a:srgbClr val="002B62"/>
                </a:solidFill>
                <a:latin typeface="+mj-ea"/>
                <a:ea typeface="+mj-ea"/>
              </a:rPr>
              <a:t>モジュール</a:t>
            </a:r>
            <a:endParaRPr lang="en-US" altLang="ja-JP" sz="1600" b="1" dirty="0" smtClean="0">
              <a:solidFill>
                <a:srgbClr val="002B62"/>
              </a:solidFill>
              <a:latin typeface="+mj-ea"/>
              <a:ea typeface="+mj-ea"/>
            </a:endParaRPr>
          </a:p>
          <a:p>
            <a:pPr algn="ctr"/>
            <a:r>
              <a:rPr lang="en-US" altLang="ja-JP" sz="1600" b="1" dirty="0" err="1" smtClean="0">
                <a:solidFill>
                  <a:srgbClr val="002B62"/>
                </a:solidFill>
                <a:latin typeface="+mj-ea"/>
                <a:ea typeface="+mj-ea"/>
              </a:rPr>
              <a:t>s</a:t>
            </a:r>
            <a:r>
              <a:rPr kumimoji="1" lang="en-US" altLang="ja-JP" sz="1600" b="1" dirty="0" err="1" smtClean="0">
                <a:solidFill>
                  <a:srgbClr val="002B62"/>
                </a:solidFill>
                <a:latin typeface="+mj-ea"/>
                <a:ea typeface="+mj-ea"/>
              </a:rPr>
              <a:t>sh</a:t>
            </a:r>
            <a:r>
              <a:rPr kumimoji="1" lang="en-US" altLang="ja-JP" sz="1600" b="1" dirty="0" smtClean="0">
                <a:solidFill>
                  <a:srgbClr val="002B62"/>
                </a:solidFill>
                <a:latin typeface="+mj-ea"/>
                <a:ea typeface="+mj-ea"/>
              </a:rPr>
              <a:t>/telnet</a:t>
            </a:r>
            <a:r>
              <a:rPr lang="ja-JP" altLang="en-US" sz="1600" b="1" dirty="0" smtClean="0">
                <a:solidFill>
                  <a:srgbClr val="002B62"/>
                </a:solidFill>
                <a:latin typeface="+mj-ea"/>
                <a:ea typeface="+mj-ea"/>
              </a:rPr>
              <a:t>のいずれか</a:t>
            </a:r>
            <a:r>
              <a:rPr lang="en-US" altLang="ja-JP" sz="1600" b="1" dirty="0" smtClean="0">
                <a:solidFill>
                  <a:srgbClr val="002B62"/>
                </a:solidFill>
                <a:latin typeface="+mj-ea"/>
                <a:ea typeface="+mj-ea"/>
              </a:rPr>
              <a:t>OK</a:t>
            </a:r>
            <a:r>
              <a:rPr lang="ja-JP" altLang="en-US" sz="1600" b="1" dirty="0" smtClean="0">
                <a:solidFill>
                  <a:srgbClr val="002B62"/>
                </a:solidFill>
                <a:latin typeface="+mj-ea"/>
                <a:ea typeface="+mj-ea"/>
              </a:rPr>
              <a:t>であれば対話可能</a:t>
            </a:r>
            <a:endParaRPr kumimoji="1" lang="ja-JP" altLang="en-US" sz="1600" b="1" dirty="0">
              <a:solidFill>
                <a:srgbClr val="002B62"/>
              </a:solidFill>
              <a:latin typeface="+mj-ea"/>
              <a:ea typeface="+mj-ea"/>
            </a:endParaRPr>
          </a:p>
        </p:txBody>
      </p:sp>
      <p:sp>
        <p:nvSpPr>
          <p:cNvPr id="31" name="下矢印 30"/>
          <p:cNvSpPr/>
          <p:nvPr/>
        </p:nvSpPr>
        <p:spPr bwMode="auto">
          <a:xfrm rot="16200000">
            <a:off x="1625143" y="2807418"/>
            <a:ext cx="421456" cy="451949"/>
          </a:xfrm>
          <a:prstGeom prst="downArrow">
            <a:avLst>
              <a:gd name="adj1" fmla="val 50000"/>
              <a:gd name="adj2" fmla="val 43941"/>
            </a:avLst>
          </a:prstGeom>
          <a:gradFill flip="none" rotWithShape="1">
            <a:gsLst>
              <a:gs pos="26000">
                <a:srgbClr val="94BEF2"/>
              </a:gs>
              <a:gs pos="0">
                <a:schemeClr val="accent6">
                  <a:lumMod val="10000"/>
                  <a:lumOff val="90000"/>
                  <a:alpha val="0"/>
                </a:schemeClr>
              </a:gs>
              <a:gs pos="100000">
                <a:schemeClr val="accent6">
                  <a:lumMod val="50000"/>
                  <a:lumOff val="50000"/>
                </a:schemeClr>
              </a:gs>
            </a:gsLst>
            <a:lin ang="5400000" scaled="1"/>
            <a:tileRect/>
          </a:gradFill>
          <a:ln w="12700">
            <a:solidFill>
              <a:schemeClr val="bg1"/>
            </a:solid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
        <p:nvSpPr>
          <p:cNvPr id="32" name="下矢印 31"/>
          <p:cNvSpPr/>
          <p:nvPr/>
        </p:nvSpPr>
        <p:spPr bwMode="auto">
          <a:xfrm rot="16200000">
            <a:off x="4117100" y="2795729"/>
            <a:ext cx="421456" cy="475329"/>
          </a:xfrm>
          <a:prstGeom prst="downArrow">
            <a:avLst>
              <a:gd name="adj1" fmla="val 50000"/>
              <a:gd name="adj2" fmla="val 43941"/>
            </a:avLst>
          </a:prstGeom>
          <a:gradFill flip="none" rotWithShape="1">
            <a:gsLst>
              <a:gs pos="26000">
                <a:srgbClr val="94BEF2"/>
              </a:gs>
              <a:gs pos="0">
                <a:schemeClr val="accent6">
                  <a:lumMod val="10000"/>
                  <a:lumOff val="90000"/>
                  <a:alpha val="0"/>
                </a:schemeClr>
              </a:gs>
              <a:gs pos="100000">
                <a:schemeClr val="accent6">
                  <a:lumMod val="50000"/>
                  <a:lumOff val="50000"/>
                </a:schemeClr>
              </a:gs>
            </a:gsLst>
            <a:lin ang="5400000" scaled="1"/>
            <a:tileRect/>
          </a:gradFill>
          <a:ln w="12700">
            <a:solidFill>
              <a:schemeClr val="bg1"/>
            </a:solid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
        <p:nvSpPr>
          <p:cNvPr id="33" name="下矢印 32"/>
          <p:cNvSpPr/>
          <p:nvPr/>
        </p:nvSpPr>
        <p:spPr bwMode="auto">
          <a:xfrm rot="18058748">
            <a:off x="6493746" y="3355646"/>
            <a:ext cx="421456" cy="502617"/>
          </a:xfrm>
          <a:prstGeom prst="downArrow">
            <a:avLst>
              <a:gd name="adj1" fmla="val 50000"/>
              <a:gd name="adj2" fmla="val 43941"/>
            </a:avLst>
          </a:prstGeom>
          <a:gradFill flip="none" rotWithShape="1">
            <a:gsLst>
              <a:gs pos="26000">
                <a:srgbClr val="94BEF2"/>
              </a:gs>
              <a:gs pos="0">
                <a:schemeClr val="accent6">
                  <a:lumMod val="10000"/>
                  <a:lumOff val="90000"/>
                  <a:alpha val="0"/>
                </a:schemeClr>
              </a:gs>
              <a:gs pos="100000">
                <a:schemeClr val="accent6">
                  <a:lumMod val="50000"/>
                  <a:lumOff val="50000"/>
                </a:schemeClr>
              </a:gs>
            </a:gsLst>
            <a:lin ang="5400000" scaled="1"/>
            <a:tileRect/>
          </a:gradFill>
          <a:ln w="12700">
            <a:solidFill>
              <a:schemeClr val="bg1"/>
            </a:solid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
        <p:nvSpPr>
          <p:cNvPr id="34" name="下矢印 33"/>
          <p:cNvSpPr/>
          <p:nvPr/>
        </p:nvSpPr>
        <p:spPr bwMode="auto">
          <a:xfrm rot="16200000">
            <a:off x="7846218" y="3407935"/>
            <a:ext cx="421456" cy="664334"/>
          </a:xfrm>
          <a:prstGeom prst="downArrow">
            <a:avLst>
              <a:gd name="adj1" fmla="val 50000"/>
              <a:gd name="adj2" fmla="val 43941"/>
            </a:avLst>
          </a:prstGeom>
          <a:gradFill flip="none" rotWithShape="1">
            <a:gsLst>
              <a:gs pos="26000">
                <a:srgbClr val="94BEF2"/>
              </a:gs>
              <a:gs pos="0">
                <a:schemeClr val="accent6">
                  <a:lumMod val="10000"/>
                  <a:lumOff val="90000"/>
                  <a:alpha val="0"/>
                </a:schemeClr>
              </a:gs>
              <a:gs pos="100000">
                <a:schemeClr val="accent6">
                  <a:lumMod val="50000"/>
                  <a:lumOff val="50000"/>
                </a:schemeClr>
              </a:gs>
            </a:gsLst>
            <a:lin ang="5400000" scaled="1"/>
            <a:tileRect/>
          </a:gradFill>
          <a:ln w="12700">
            <a:solidFill>
              <a:schemeClr val="bg1"/>
            </a:solid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Tree>
    <p:extLst>
      <p:ext uri="{BB962C8B-B14F-4D97-AF65-F5344CB8AC3E}">
        <p14:creationId xmlns:p14="http://schemas.microsoft.com/office/powerpoint/2010/main" val="2259116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dirty="0" smtClean="0"/>
              <a:t>7</a:t>
            </a:r>
            <a:r>
              <a:rPr lang="ja-JP" altLang="en-US" dirty="0" err="1" smtClean="0"/>
              <a:t>つの</a:t>
            </a:r>
            <a:r>
              <a:rPr lang="ja-JP" altLang="en-US" dirty="0" smtClean="0"/>
              <a:t>特徴</a:t>
            </a:r>
            <a:r>
              <a:rPr lang="ja-JP" altLang="en-US" dirty="0"/>
              <a:t>：⑦実行状況をリアルタイムで</a:t>
            </a:r>
            <a:r>
              <a:rPr lang="ja-JP" altLang="en-US" dirty="0" smtClean="0"/>
              <a:t>監視する</a:t>
            </a:r>
            <a:endParaRPr kumimoji="1" lang="ja-JP" altLang="en-US" dirty="0"/>
          </a:p>
        </p:txBody>
      </p:sp>
      <p:sp>
        <p:nvSpPr>
          <p:cNvPr id="5" name="テキスト プレースホルダー 7"/>
          <p:cNvSpPr txBox="1">
            <a:spLocks/>
          </p:cNvSpPr>
          <p:nvPr/>
        </p:nvSpPr>
        <p:spPr bwMode="gray">
          <a:xfrm>
            <a:off x="179937" y="613150"/>
            <a:ext cx="8784126" cy="1152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72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smtClean="0">
                <a:solidFill>
                  <a:srgbClr val="005DD6"/>
                </a:solidFill>
                <a:effectLst>
                  <a:glow rad="152400">
                    <a:srgbClr val="FFFFFF"/>
                  </a:glow>
                </a:effectLst>
                <a:latin typeface="メイリオ"/>
              </a:rPr>
              <a:t>は</a:t>
            </a:r>
            <a:r>
              <a:rPr lang="ja-JP" altLang="en-US" sz="2000" b="1" kern="0" dirty="0" smtClean="0">
                <a:solidFill>
                  <a:srgbClr val="C00000"/>
                </a:solidFill>
                <a:effectLst>
                  <a:glow rad="152400">
                    <a:srgbClr val="FFFFFF"/>
                  </a:glow>
                </a:effectLst>
                <a:latin typeface="メイリオ"/>
              </a:rPr>
              <a:t>手動作業と比較して遜色なく実行状況をリアルタイム把握できることを重視</a:t>
            </a:r>
            <a:r>
              <a:rPr lang="ja-JP" altLang="en-US" sz="2000" b="1" kern="0" dirty="0" smtClean="0">
                <a:solidFill>
                  <a:srgbClr val="005DD6"/>
                </a:solidFill>
                <a:effectLst>
                  <a:glow rad="152400">
                    <a:srgbClr val="FFFFFF"/>
                  </a:glow>
                </a:effectLst>
                <a:latin typeface="メイリオ"/>
              </a:rPr>
              <a:t>しています</a:t>
            </a:r>
            <a:r>
              <a:rPr lang="ja-JP" altLang="en-US" sz="2000" b="1" kern="0" dirty="0" smtClean="0">
                <a:solidFill>
                  <a:srgbClr val="005DD6"/>
                </a:solidFill>
                <a:effectLst>
                  <a:glow rad="152400">
                    <a:srgbClr val="FFFFFF"/>
                  </a:glow>
                </a:effectLst>
                <a:latin typeface="メイリオ"/>
                <a:ea typeface="メイリオ"/>
              </a:rPr>
              <a:t>。また実行結果</a:t>
            </a:r>
            <a:r>
              <a:rPr lang="en-US" altLang="ja-JP" sz="2000" b="1" kern="0" dirty="0" smtClean="0">
                <a:solidFill>
                  <a:srgbClr val="005DD6"/>
                </a:solidFill>
                <a:effectLst>
                  <a:glow rad="152400">
                    <a:srgbClr val="FFFFFF"/>
                  </a:glow>
                </a:effectLst>
                <a:latin typeface="メイリオ"/>
                <a:ea typeface="メイリオ"/>
              </a:rPr>
              <a:t>(</a:t>
            </a:r>
            <a:r>
              <a:rPr lang="ja-JP" altLang="en-US" sz="2000" b="1" kern="0" dirty="0" smtClean="0">
                <a:solidFill>
                  <a:srgbClr val="005DD6"/>
                </a:solidFill>
                <a:effectLst>
                  <a:glow rad="152400">
                    <a:srgbClr val="FFFFFF"/>
                  </a:glow>
                </a:effectLst>
                <a:latin typeface="メイリオ"/>
                <a:ea typeface="メイリオ"/>
              </a:rPr>
              <a:t>作業エビデンス</a:t>
            </a:r>
            <a:r>
              <a:rPr lang="en-US" altLang="ja-JP" sz="2000" b="1" kern="0" dirty="0" smtClean="0">
                <a:solidFill>
                  <a:srgbClr val="005DD6"/>
                </a:solidFill>
                <a:effectLst>
                  <a:glow rad="152400">
                    <a:srgbClr val="FFFFFF"/>
                  </a:glow>
                </a:effectLst>
                <a:latin typeface="メイリオ"/>
                <a:ea typeface="メイリオ"/>
              </a:rPr>
              <a:t>)</a:t>
            </a:r>
            <a:r>
              <a:rPr lang="ja-JP" altLang="en-US" sz="2000" b="1" kern="0" dirty="0" smtClean="0">
                <a:solidFill>
                  <a:srgbClr val="005DD6"/>
                </a:solidFill>
                <a:effectLst>
                  <a:glow rad="152400">
                    <a:srgbClr val="FFFFFF"/>
                  </a:glow>
                </a:effectLst>
                <a:latin typeface="メイリオ"/>
                <a:ea typeface="メイリオ"/>
              </a:rPr>
              <a:t>を欲しい時にダウンロードできるなど、</a:t>
            </a:r>
            <a:r>
              <a:rPr lang="ja-JP" altLang="en-US" sz="2000" b="1" kern="0" dirty="0" smtClean="0">
                <a:solidFill>
                  <a:srgbClr val="C00000"/>
                </a:solidFill>
                <a:effectLst>
                  <a:glow rad="152400">
                    <a:srgbClr val="FFFFFF"/>
                  </a:glow>
                </a:effectLst>
                <a:latin typeface="メイリオ"/>
                <a:ea typeface="メイリオ"/>
              </a:rPr>
              <a:t>作業記録をしっかりと管理</a:t>
            </a:r>
            <a:r>
              <a:rPr lang="ja-JP" altLang="en-US" sz="2000" b="1" kern="0" dirty="0" smtClean="0">
                <a:solidFill>
                  <a:srgbClr val="005DD6"/>
                </a:solidFill>
                <a:effectLst>
                  <a:glow rad="152400">
                    <a:srgbClr val="FFFFFF"/>
                  </a:glow>
                </a:effectLst>
                <a:latin typeface="メイリオ"/>
                <a:ea typeface="メイリオ"/>
              </a:rPr>
              <a:t>します。</a:t>
            </a:r>
            <a:endParaRPr lang="en-US" altLang="ja-JP" sz="2000" b="1" kern="0" dirty="0" smtClean="0">
              <a:solidFill>
                <a:srgbClr val="005DD6"/>
              </a:solidFill>
              <a:effectLst>
                <a:glow rad="152400">
                  <a:srgbClr val="FFFFFF"/>
                </a:glow>
              </a:effectLst>
              <a:latin typeface="メイリオ"/>
            </a:endParaRPr>
          </a:p>
        </p:txBody>
      </p:sp>
      <p:pic>
        <p:nvPicPr>
          <p:cNvPr id="2" name="図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241" y="2097741"/>
            <a:ext cx="4832346" cy="2718195"/>
          </a:xfrm>
          <a:prstGeom prst="rect">
            <a:avLst/>
          </a:prstGeom>
        </p:spPr>
      </p:pic>
      <p:sp>
        <p:nvSpPr>
          <p:cNvPr id="8" name="四角形吹き出し 7"/>
          <p:cNvSpPr/>
          <p:nvPr/>
        </p:nvSpPr>
        <p:spPr bwMode="auto">
          <a:xfrm>
            <a:off x="7112942" y="3954884"/>
            <a:ext cx="1850571" cy="827313"/>
          </a:xfrm>
          <a:prstGeom prst="wedgeRectCallout">
            <a:avLst>
              <a:gd name="adj1" fmla="val -77774"/>
              <a:gd name="adj2" fmla="val 28816"/>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kumimoji="1" lang="ja-JP" altLang="en-US" sz="1400" b="1" dirty="0" smtClean="0">
                <a:solidFill>
                  <a:srgbClr val="002B62"/>
                </a:solidFill>
                <a:latin typeface="+mj-ea"/>
                <a:ea typeface="+mj-ea"/>
              </a:rPr>
              <a:t>自動化ソフトウェアの実行状況をリアルタイムで表示</a:t>
            </a:r>
            <a:endParaRPr kumimoji="1" lang="ja-JP" altLang="en-US" sz="1400" b="1" dirty="0">
              <a:solidFill>
                <a:srgbClr val="002B62"/>
              </a:solidFill>
              <a:latin typeface="+mj-ea"/>
              <a:ea typeface="+mj-ea"/>
            </a:endParaRPr>
          </a:p>
        </p:txBody>
      </p:sp>
      <p:sp>
        <p:nvSpPr>
          <p:cNvPr id="11" name="四角形吹き出し 10"/>
          <p:cNvSpPr/>
          <p:nvPr/>
        </p:nvSpPr>
        <p:spPr bwMode="auto">
          <a:xfrm>
            <a:off x="175261" y="1922738"/>
            <a:ext cx="1854824" cy="827313"/>
          </a:xfrm>
          <a:prstGeom prst="wedgeRectCallout">
            <a:avLst>
              <a:gd name="adj1" fmla="val 100403"/>
              <a:gd name="adj2" fmla="val 116943"/>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lang="ja-JP" altLang="en-US" sz="1400" b="1" dirty="0" smtClean="0">
                <a:solidFill>
                  <a:srgbClr val="002B62"/>
                </a:solidFill>
                <a:latin typeface="+mj-ea"/>
                <a:ea typeface="+mj-ea"/>
              </a:rPr>
              <a:t>作業フローの途中に「保留ポイント」</a:t>
            </a:r>
            <a:endParaRPr lang="en-US" altLang="ja-JP" sz="1400" b="1" dirty="0" smtClean="0">
              <a:solidFill>
                <a:srgbClr val="002B62"/>
              </a:solidFill>
              <a:latin typeface="+mj-ea"/>
              <a:ea typeface="+mj-ea"/>
            </a:endParaRPr>
          </a:p>
          <a:p>
            <a:r>
              <a:rPr lang="ja-JP" altLang="en-US" sz="1400" b="1" dirty="0" smtClean="0">
                <a:solidFill>
                  <a:srgbClr val="002B62"/>
                </a:solidFill>
                <a:latin typeface="+mj-ea"/>
                <a:ea typeface="+mj-ea"/>
              </a:rPr>
              <a:t>を設定可能</a:t>
            </a:r>
            <a:endParaRPr lang="en-US" altLang="ja-JP" sz="1400" b="1" dirty="0" smtClean="0">
              <a:solidFill>
                <a:srgbClr val="002B62"/>
              </a:solidFill>
              <a:latin typeface="+mj-ea"/>
              <a:ea typeface="+mj-ea"/>
            </a:endParaRPr>
          </a:p>
        </p:txBody>
      </p:sp>
      <p:sp>
        <p:nvSpPr>
          <p:cNvPr id="12" name="四角形吹き出し 11"/>
          <p:cNvSpPr/>
          <p:nvPr/>
        </p:nvSpPr>
        <p:spPr bwMode="auto">
          <a:xfrm>
            <a:off x="175261" y="2938811"/>
            <a:ext cx="1854823" cy="827313"/>
          </a:xfrm>
          <a:prstGeom prst="wedgeRectCallout">
            <a:avLst>
              <a:gd name="adj1" fmla="val 98270"/>
              <a:gd name="adj2" fmla="val 16609"/>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lang="ja-JP" altLang="en-US" sz="1400" b="1" dirty="0" smtClean="0">
                <a:solidFill>
                  <a:srgbClr val="002B62"/>
                </a:solidFill>
                <a:latin typeface="+mj-ea"/>
                <a:ea typeface="+mj-ea"/>
              </a:rPr>
              <a:t>実行状況をクリックすればドリルダウンが可能</a:t>
            </a:r>
            <a:endParaRPr lang="en-US" altLang="ja-JP" sz="1400" b="1" dirty="0" smtClean="0">
              <a:solidFill>
                <a:srgbClr val="002B62"/>
              </a:solidFill>
              <a:latin typeface="+mj-ea"/>
              <a:ea typeface="+mj-ea"/>
            </a:endParaRPr>
          </a:p>
        </p:txBody>
      </p:sp>
      <p:sp>
        <p:nvSpPr>
          <p:cNvPr id="13" name="四角形吹き出し 12"/>
          <p:cNvSpPr/>
          <p:nvPr/>
        </p:nvSpPr>
        <p:spPr bwMode="auto">
          <a:xfrm>
            <a:off x="179938" y="3954885"/>
            <a:ext cx="1850147" cy="827313"/>
          </a:xfrm>
          <a:prstGeom prst="wedgeRectCallout">
            <a:avLst>
              <a:gd name="adj1" fmla="val 95848"/>
              <a:gd name="adj2" fmla="val 6044"/>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lang="ja-JP" altLang="en-US" sz="1400" b="1" dirty="0" smtClean="0">
                <a:solidFill>
                  <a:srgbClr val="002B62"/>
                </a:solidFill>
                <a:latin typeface="+mj-ea"/>
                <a:ea typeface="+mj-ea"/>
              </a:rPr>
              <a:t>非常時には「緊急停止」で作業をストップすることが可能</a:t>
            </a:r>
            <a:endParaRPr lang="en-US" altLang="ja-JP" sz="1400" b="1" dirty="0" smtClean="0">
              <a:solidFill>
                <a:srgbClr val="002B62"/>
              </a:solidFill>
              <a:latin typeface="+mj-ea"/>
              <a:ea typeface="+mj-ea"/>
            </a:endParaRPr>
          </a:p>
        </p:txBody>
      </p:sp>
      <p:sp>
        <p:nvSpPr>
          <p:cNvPr id="14" name="四角形吹き出し 13"/>
          <p:cNvSpPr/>
          <p:nvPr/>
        </p:nvSpPr>
        <p:spPr bwMode="auto">
          <a:xfrm>
            <a:off x="7113492" y="1918800"/>
            <a:ext cx="1850571" cy="827313"/>
          </a:xfrm>
          <a:prstGeom prst="wedgeRectCallout">
            <a:avLst>
              <a:gd name="adj1" fmla="val -71612"/>
              <a:gd name="adj2" fmla="val 132960"/>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36000" tIns="36000" rIns="0" bIns="36000" numCol="1" spcCol="0" rtlCol="0" fromWordArt="0" anchor="ctr" anchorCtr="0" forceAA="0" compatLnSpc="1">
            <a:prstTxWarp prst="textNoShape">
              <a:avLst/>
            </a:prstTxWarp>
            <a:noAutofit/>
          </a:bodyPr>
          <a:lstStyle/>
          <a:p>
            <a:r>
              <a:rPr lang="ja-JP" altLang="en-US" sz="1400" b="1" dirty="0">
                <a:solidFill>
                  <a:srgbClr val="002B62"/>
                </a:solidFill>
                <a:latin typeface="+mj-ea"/>
              </a:rPr>
              <a:t>投入データ</a:t>
            </a:r>
            <a:r>
              <a:rPr lang="en-US" altLang="ja-JP" sz="1400" b="1" dirty="0">
                <a:solidFill>
                  <a:srgbClr val="002B62"/>
                </a:solidFill>
                <a:latin typeface="+mj-ea"/>
              </a:rPr>
              <a:t>(</a:t>
            </a:r>
            <a:r>
              <a:rPr lang="ja-JP" altLang="en-US" sz="1400" b="1" dirty="0">
                <a:solidFill>
                  <a:srgbClr val="002B62"/>
                </a:solidFill>
                <a:latin typeface="+mj-ea"/>
              </a:rPr>
              <a:t>自動生成</a:t>
            </a:r>
            <a:r>
              <a:rPr lang="en-US" altLang="ja-JP" sz="1400" b="1" dirty="0">
                <a:solidFill>
                  <a:srgbClr val="002B62"/>
                </a:solidFill>
                <a:latin typeface="+mj-ea"/>
              </a:rPr>
              <a:t>)</a:t>
            </a:r>
            <a:r>
              <a:rPr lang="ja-JP" altLang="en-US" sz="1400" b="1" dirty="0">
                <a:solidFill>
                  <a:srgbClr val="002B62"/>
                </a:solidFill>
                <a:latin typeface="+mj-ea"/>
              </a:rPr>
              <a:t>がダウンロード可能</a:t>
            </a:r>
            <a:r>
              <a:rPr lang="en-US" altLang="ja-JP" sz="1400" b="1" dirty="0">
                <a:solidFill>
                  <a:srgbClr val="002B62"/>
                </a:solidFill>
                <a:latin typeface="+mj-ea"/>
              </a:rPr>
              <a:t>(zip)</a:t>
            </a:r>
            <a:endParaRPr lang="ja-JP" altLang="en-US" sz="1400" b="1" dirty="0">
              <a:solidFill>
                <a:srgbClr val="002B62"/>
              </a:solidFill>
              <a:latin typeface="+mj-ea"/>
            </a:endParaRPr>
          </a:p>
        </p:txBody>
      </p:sp>
      <p:sp>
        <p:nvSpPr>
          <p:cNvPr id="9" name="四角形吹き出し 8"/>
          <p:cNvSpPr/>
          <p:nvPr/>
        </p:nvSpPr>
        <p:spPr bwMode="auto">
          <a:xfrm>
            <a:off x="7113492" y="2937342"/>
            <a:ext cx="1850571" cy="827313"/>
          </a:xfrm>
          <a:prstGeom prst="wedgeRectCallout">
            <a:avLst>
              <a:gd name="adj1" fmla="val -72642"/>
              <a:gd name="adj2" fmla="val 63881"/>
            </a:avLst>
          </a:prstGeom>
          <a:solidFill>
            <a:schemeClr val="bg1"/>
          </a:solidFill>
          <a:ln w="28575">
            <a:solidFill>
              <a:srgbClr val="002B62"/>
            </a:solidFill>
          </a:ln>
          <a:effectLst>
            <a:outerShdw blurRad="50800" dist="38100" dir="2700000" algn="tl" rotWithShape="0">
              <a:prstClr val="black">
                <a:alpha val="40000"/>
              </a:prstClr>
            </a:outerShdw>
          </a:effectLst>
          <a:extLst/>
        </p:spPr>
        <p:txBody>
          <a:bodyPr rot="0" spcFirstLastPara="0" vertOverflow="overflow" horzOverflow="overflow" vert="horz" wrap="square" lIns="72000" tIns="36000" rIns="72000" bIns="36000" numCol="1" spcCol="0" rtlCol="0" fromWordArt="0" anchor="ctr" anchorCtr="0" forceAA="0" compatLnSpc="1">
            <a:prstTxWarp prst="textNoShape">
              <a:avLst/>
            </a:prstTxWarp>
            <a:noAutofit/>
          </a:bodyPr>
          <a:lstStyle/>
          <a:p>
            <a:r>
              <a:rPr kumimoji="1" lang="ja-JP" altLang="en-US" sz="1400" b="1" dirty="0" smtClean="0">
                <a:solidFill>
                  <a:srgbClr val="002B62"/>
                </a:solidFill>
                <a:latin typeface="+mj-ea"/>
                <a:ea typeface="+mj-ea"/>
              </a:rPr>
              <a:t>実行結果</a:t>
            </a:r>
            <a:r>
              <a:rPr kumimoji="1" lang="en-US" altLang="ja-JP" sz="1400" b="1" dirty="0" smtClean="0">
                <a:solidFill>
                  <a:srgbClr val="002B62"/>
                </a:solidFill>
                <a:latin typeface="+mj-ea"/>
                <a:ea typeface="+mj-ea"/>
              </a:rPr>
              <a:t>(</a:t>
            </a:r>
            <a:r>
              <a:rPr kumimoji="1" lang="ja-JP" altLang="en-US" sz="1400" b="1" dirty="0" smtClean="0">
                <a:solidFill>
                  <a:srgbClr val="002B62"/>
                </a:solidFill>
                <a:latin typeface="+mj-ea"/>
                <a:ea typeface="+mj-ea"/>
              </a:rPr>
              <a:t>作業エビデンス</a:t>
            </a:r>
            <a:r>
              <a:rPr kumimoji="1" lang="en-US" altLang="ja-JP" sz="1400" b="1" dirty="0" smtClean="0">
                <a:solidFill>
                  <a:srgbClr val="002B62"/>
                </a:solidFill>
                <a:latin typeface="+mj-ea"/>
                <a:ea typeface="+mj-ea"/>
              </a:rPr>
              <a:t>)</a:t>
            </a:r>
            <a:r>
              <a:rPr kumimoji="1" lang="ja-JP" altLang="en-US" sz="1400" b="1" dirty="0" smtClean="0">
                <a:solidFill>
                  <a:srgbClr val="002B62"/>
                </a:solidFill>
                <a:latin typeface="+mj-ea"/>
                <a:ea typeface="+mj-ea"/>
              </a:rPr>
              <a:t>がダウンロード可能</a:t>
            </a:r>
            <a:r>
              <a:rPr kumimoji="1" lang="en-US" altLang="ja-JP" sz="1400" b="1" dirty="0" smtClean="0">
                <a:solidFill>
                  <a:srgbClr val="002B62"/>
                </a:solidFill>
                <a:latin typeface="+mj-ea"/>
                <a:ea typeface="+mj-ea"/>
              </a:rPr>
              <a:t>(zip)</a:t>
            </a:r>
            <a:endParaRPr kumimoji="1" lang="ja-JP" altLang="en-US" sz="1400" b="1" dirty="0">
              <a:solidFill>
                <a:srgbClr val="002B62"/>
              </a:solidFill>
              <a:latin typeface="+mj-ea"/>
              <a:ea typeface="+mj-ea"/>
            </a:endParaRPr>
          </a:p>
        </p:txBody>
      </p:sp>
    </p:spTree>
    <p:extLst>
      <p:ext uri="{BB962C8B-B14F-4D97-AF65-F5344CB8AC3E}">
        <p14:creationId xmlns:p14="http://schemas.microsoft.com/office/powerpoint/2010/main" val="41727800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19297"/>
            <a:ext cx="9144000" cy="4391025"/>
          </a:xfrm>
          <a:prstGeom prst="rect">
            <a:avLst/>
          </a:prstGeom>
        </p:spPr>
      </p:pic>
      <p:sp>
        <p:nvSpPr>
          <p:cNvPr id="33" name="タイトル 32"/>
          <p:cNvSpPr>
            <a:spLocks noGrp="1"/>
          </p:cNvSpPr>
          <p:nvPr>
            <p:ph type="title" idx="4294967295"/>
          </p:nvPr>
        </p:nvSpPr>
        <p:spPr>
          <a:xfrm>
            <a:off x="0" y="28575"/>
            <a:ext cx="8783638" cy="468313"/>
          </a:xfrm>
        </p:spPr>
        <p:txBody>
          <a:bodyPr>
            <a:normAutofit/>
          </a:bodyPr>
          <a:lstStyle/>
          <a:p>
            <a:r>
              <a:rPr lang="ja-JP" altLang="en-US" dirty="0" smtClean="0"/>
              <a:t>詳細イメージ</a:t>
            </a:r>
            <a:endParaRPr kumimoji="1" lang="ja-JP" altLang="en-US" dirty="0"/>
          </a:p>
        </p:txBody>
      </p:sp>
      <p:sp>
        <p:nvSpPr>
          <p:cNvPr id="1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000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ご紹介した「</a:t>
            </a:r>
            <a:r>
              <a:rPr lang="en-US" altLang="ja-JP" sz="2000" b="1" kern="0" dirty="0" smtClean="0">
                <a:solidFill>
                  <a:srgbClr val="005DD6"/>
                </a:solidFill>
                <a:effectLst>
                  <a:glow rad="152400">
                    <a:srgbClr val="FFFFFF"/>
                  </a:glow>
                </a:effectLst>
                <a:latin typeface="メイリオ"/>
              </a:rPr>
              <a:t>7</a:t>
            </a:r>
            <a:r>
              <a:rPr lang="ja-JP" altLang="en-US" sz="2000" b="1" kern="0" dirty="0" err="1" smtClean="0">
                <a:solidFill>
                  <a:srgbClr val="005DD6"/>
                </a:solidFill>
                <a:effectLst>
                  <a:glow rad="152400">
                    <a:srgbClr val="FFFFFF"/>
                  </a:glow>
                </a:effectLst>
                <a:latin typeface="メイリオ"/>
              </a:rPr>
              <a:t>つの</a:t>
            </a:r>
            <a:r>
              <a:rPr lang="ja-JP" altLang="en-US" sz="2000" b="1" kern="0" dirty="0" smtClean="0">
                <a:solidFill>
                  <a:srgbClr val="005DD6"/>
                </a:solidFill>
                <a:effectLst>
                  <a:glow rad="152400">
                    <a:srgbClr val="FFFFFF"/>
                  </a:glow>
                </a:effectLst>
                <a:latin typeface="メイリオ"/>
              </a:rPr>
              <a:t>特徴」の他にも様々な工夫を凝らして、</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C00000"/>
                </a:solidFill>
                <a:effectLst>
                  <a:glow rad="152400">
                    <a:srgbClr val="FFFFFF"/>
                  </a:glow>
                </a:effectLst>
                <a:latin typeface="メイリオ"/>
              </a:rPr>
              <a:t>システム</a:t>
            </a:r>
            <a:r>
              <a:rPr lang="ja-JP" altLang="en-US" sz="2000" b="1" kern="0" dirty="0">
                <a:solidFill>
                  <a:srgbClr val="C00000"/>
                </a:solidFill>
                <a:effectLst>
                  <a:glow rad="152400">
                    <a:srgbClr val="FFFFFF"/>
                  </a:glow>
                </a:effectLst>
                <a:latin typeface="メイリオ"/>
              </a:rPr>
              <a:t>情報をデジタル</a:t>
            </a:r>
            <a:r>
              <a:rPr lang="ja-JP" altLang="en-US" sz="2000" b="1" kern="0" dirty="0" smtClean="0">
                <a:solidFill>
                  <a:srgbClr val="C00000"/>
                </a:solidFill>
                <a:effectLst>
                  <a:glow rad="152400">
                    <a:srgbClr val="FFFFFF"/>
                  </a:glow>
                </a:effectLst>
                <a:latin typeface="メイリオ"/>
              </a:rPr>
              <a:t>管理できる</a:t>
            </a:r>
            <a:r>
              <a:rPr lang="ja-JP" altLang="en-US" sz="2000" b="1" kern="0" dirty="0" smtClean="0">
                <a:solidFill>
                  <a:srgbClr val="005DD6"/>
                </a:solidFill>
                <a:effectLst>
                  <a:glow rad="152400">
                    <a:srgbClr val="FFFFFF"/>
                  </a:glow>
                </a:effectLst>
                <a:latin typeface="メイリオ"/>
              </a:rPr>
              <a:t>ようにしています。</a:t>
            </a:r>
            <a:endParaRPr lang="en-US" altLang="ja-JP" sz="2000" b="1" kern="0" dirty="0" smtClean="0">
              <a:solidFill>
                <a:srgbClr val="005DD6"/>
              </a:solidFill>
              <a:effectLst>
                <a:glow rad="152400">
                  <a:srgbClr val="FFFFFF"/>
                </a:glow>
              </a:effectLst>
              <a:latin typeface="メイリオ"/>
            </a:endParaRPr>
          </a:p>
        </p:txBody>
      </p:sp>
      <p:sp>
        <p:nvSpPr>
          <p:cNvPr id="5" name="円形吹き出し 4"/>
          <p:cNvSpPr/>
          <p:nvPr/>
        </p:nvSpPr>
        <p:spPr bwMode="auto">
          <a:xfrm>
            <a:off x="544911" y="4465104"/>
            <a:ext cx="432000" cy="432000"/>
          </a:xfrm>
          <a:prstGeom prst="wedgeEllipseCallout">
            <a:avLst>
              <a:gd name="adj1" fmla="val 15179"/>
              <a:gd name="adj2" fmla="val -87431"/>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rgbClr val="FF0000"/>
                </a:solidFill>
                <a:latin typeface="+mj-ea"/>
                <a:ea typeface="+mj-ea"/>
              </a:rPr>
              <a:t>①</a:t>
            </a:r>
            <a:endParaRPr kumimoji="1" lang="ja-JP" altLang="en-US" sz="2400" b="1" dirty="0">
              <a:solidFill>
                <a:srgbClr val="FF0000"/>
              </a:solidFill>
              <a:latin typeface="+mj-ea"/>
              <a:ea typeface="+mj-ea"/>
            </a:endParaRPr>
          </a:p>
        </p:txBody>
      </p:sp>
      <p:sp>
        <p:nvSpPr>
          <p:cNvPr id="6" name="円形吹き出し 5"/>
          <p:cNvSpPr/>
          <p:nvPr/>
        </p:nvSpPr>
        <p:spPr bwMode="auto">
          <a:xfrm>
            <a:off x="976911" y="1581782"/>
            <a:ext cx="432000" cy="432000"/>
          </a:xfrm>
          <a:prstGeom prst="wedgeEllipseCallout">
            <a:avLst>
              <a:gd name="adj1" fmla="val 41637"/>
              <a:gd name="adj2" fmla="val 95573"/>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②</a:t>
            </a:r>
            <a:endParaRPr kumimoji="1" lang="ja-JP" altLang="en-US" sz="2400" b="1" dirty="0">
              <a:solidFill>
                <a:srgbClr val="FF0000"/>
              </a:solidFill>
              <a:latin typeface="+mj-ea"/>
              <a:ea typeface="+mj-ea"/>
            </a:endParaRPr>
          </a:p>
        </p:txBody>
      </p:sp>
      <p:sp>
        <p:nvSpPr>
          <p:cNvPr id="7" name="円形吹き出し 6"/>
          <p:cNvSpPr/>
          <p:nvPr/>
        </p:nvSpPr>
        <p:spPr bwMode="auto">
          <a:xfrm>
            <a:off x="2528316" y="3439157"/>
            <a:ext cx="432000" cy="432000"/>
          </a:xfrm>
          <a:prstGeom prst="wedgeEllipseCallout">
            <a:avLst>
              <a:gd name="adj1" fmla="val 131154"/>
              <a:gd name="adj2" fmla="val -62295"/>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③</a:t>
            </a:r>
            <a:endParaRPr kumimoji="1" lang="ja-JP" altLang="en-US" sz="2400" b="1" dirty="0">
              <a:solidFill>
                <a:srgbClr val="FF0000"/>
              </a:solidFill>
              <a:latin typeface="+mj-ea"/>
              <a:ea typeface="+mj-ea"/>
            </a:endParaRPr>
          </a:p>
        </p:txBody>
      </p:sp>
      <p:sp>
        <p:nvSpPr>
          <p:cNvPr id="8" name="円形吹き出し 7"/>
          <p:cNvSpPr/>
          <p:nvPr/>
        </p:nvSpPr>
        <p:spPr bwMode="auto">
          <a:xfrm>
            <a:off x="5082216" y="2282809"/>
            <a:ext cx="432000" cy="432000"/>
          </a:xfrm>
          <a:prstGeom prst="wedgeEllipseCallout">
            <a:avLst>
              <a:gd name="adj1" fmla="val -50967"/>
              <a:gd name="adj2" fmla="val 137465"/>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④</a:t>
            </a:r>
            <a:endParaRPr kumimoji="1" lang="ja-JP" altLang="en-US" sz="2400" b="1" dirty="0">
              <a:solidFill>
                <a:srgbClr val="FF0000"/>
              </a:solidFill>
              <a:latin typeface="+mj-ea"/>
              <a:ea typeface="+mj-ea"/>
            </a:endParaRPr>
          </a:p>
        </p:txBody>
      </p:sp>
      <p:sp>
        <p:nvSpPr>
          <p:cNvPr id="9" name="円形吹き出し 8"/>
          <p:cNvSpPr/>
          <p:nvPr/>
        </p:nvSpPr>
        <p:spPr bwMode="auto">
          <a:xfrm>
            <a:off x="7736097" y="1581782"/>
            <a:ext cx="432000" cy="432000"/>
          </a:xfrm>
          <a:prstGeom prst="wedgeEllipseCallout">
            <a:avLst>
              <a:gd name="adj1" fmla="val -4665"/>
              <a:gd name="adj2" fmla="val 91898"/>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⑤</a:t>
            </a:r>
            <a:endParaRPr kumimoji="1" lang="ja-JP" altLang="en-US" sz="2400" b="1" dirty="0">
              <a:solidFill>
                <a:srgbClr val="FF0000"/>
              </a:solidFill>
              <a:latin typeface="+mj-ea"/>
              <a:ea typeface="+mj-ea"/>
            </a:endParaRPr>
          </a:p>
        </p:txBody>
      </p:sp>
      <p:sp>
        <p:nvSpPr>
          <p:cNvPr id="10" name="円形吹き出し 9"/>
          <p:cNvSpPr/>
          <p:nvPr/>
        </p:nvSpPr>
        <p:spPr bwMode="auto">
          <a:xfrm>
            <a:off x="8104497" y="4172582"/>
            <a:ext cx="432000" cy="432000"/>
          </a:xfrm>
          <a:prstGeom prst="wedgeEllipseCallout">
            <a:avLst>
              <a:gd name="adj1" fmla="val -9075"/>
              <a:gd name="adj2" fmla="val -170481"/>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⑥</a:t>
            </a:r>
            <a:endParaRPr kumimoji="1" lang="ja-JP" altLang="en-US" sz="2400" b="1" dirty="0">
              <a:solidFill>
                <a:srgbClr val="FF0000"/>
              </a:solidFill>
              <a:latin typeface="+mj-ea"/>
              <a:ea typeface="+mj-ea"/>
            </a:endParaRPr>
          </a:p>
        </p:txBody>
      </p:sp>
      <p:sp>
        <p:nvSpPr>
          <p:cNvPr id="11" name="円形吹き出し 10"/>
          <p:cNvSpPr/>
          <p:nvPr/>
        </p:nvSpPr>
        <p:spPr bwMode="auto">
          <a:xfrm>
            <a:off x="6897897" y="1921607"/>
            <a:ext cx="432000" cy="432000"/>
          </a:xfrm>
          <a:prstGeom prst="wedgeEllipseCallout">
            <a:avLst>
              <a:gd name="adj1" fmla="val -17894"/>
              <a:gd name="adj2" fmla="val 91898"/>
            </a:avLst>
          </a:prstGeom>
          <a:solidFill>
            <a:schemeClr val="bg1"/>
          </a:solidFill>
          <a:ln w="19050">
            <a:solidFill>
              <a:srgbClr val="FF0000"/>
            </a:solidFill>
          </a:ln>
          <a:effectLst>
            <a:outerShdw blurRad="50800" dist="25400" dir="2700000" algn="tl" rotWithShape="0">
              <a:prstClr val="black">
                <a:alpha val="40000"/>
              </a:prstClr>
            </a:outerShd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smtClean="0">
                <a:solidFill>
                  <a:srgbClr val="FF0000"/>
                </a:solidFill>
                <a:latin typeface="+mj-ea"/>
                <a:ea typeface="+mj-ea"/>
              </a:rPr>
              <a:t>⑦</a:t>
            </a:r>
            <a:endParaRPr kumimoji="1" lang="ja-JP" altLang="en-US" sz="2400" b="1" dirty="0">
              <a:solidFill>
                <a:srgbClr val="FF0000"/>
              </a:solidFill>
              <a:latin typeface="+mj-ea"/>
              <a:ea typeface="+mj-ea"/>
            </a:endParaRPr>
          </a:p>
        </p:txBody>
      </p:sp>
    </p:spTree>
    <p:extLst>
      <p:ext uri="{BB962C8B-B14F-4D97-AF65-F5344CB8AC3E}">
        <p14:creationId xmlns:p14="http://schemas.microsoft.com/office/powerpoint/2010/main" val="39472746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childTnLst>
                                </p:cTn>
                              </p:par>
                              <p:par>
                                <p:cTn id="8" presetID="32" presetClass="emph" presetSubtype="0" repeatCount="4500" fill="hold" grpId="2" nodeType="withEffect">
                                  <p:stCondLst>
                                    <p:cond delay="0"/>
                                  </p:stCondLst>
                                  <p:endCondLst>
                                    <p:cond evt="onNext" delay="0">
                                      <p:tgtEl>
                                        <p:sldTgt/>
                                      </p:tgtEl>
                                    </p:cond>
                                  </p:endCondLst>
                                  <p:childTnLst>
                                    <p:animRot by="120000">
                                      <p:cBhvr>
                                        <p:cTn id="9" dur="100" fill="hold">
                                          <p:stCondLst>
                                            <p:cond delay="0"/>
                                          </p:stCondLst>
                                        </p:cTn>
                                        <p:tgtEl>
                                          <p:spTgt spid="5"/>
                                        </p:tgtEl>
                                        <p:attrNameLst>
                                          <p:attrName>r</p:attrName>
                                        </p:attrNameLst>
                                      </p:cBhvr>
                                    </p:animRot>
                                    <p:animRot by="-240000">
                                      <p:cBhvr>
                                        <p:cTn id="10" dur="200" fill="hold">
                                          <p:stCondLst>
                                            <p:cond delay="200"/>
                                          </p:stCondLst>
                                        </p:cTn>
                                        <p:tgtEl>
                                          <p:spTgt spid="5"/>
                                        </p:tgtEl>
                                        <p:attrNameLst>
                                          <p:attrName>r</p:attrName>
                                        </p:attrNameLst>
                                      </p:cBhvr>
                                    </p:animRot>
                                    <p:animRot by="240000">
                                      <p:cBhvr>
                                        <p:cTn id="11" dur="200" fill="hold">
                                          <p:stCondLst>
                                            <p:cond delay="400"/>
                                          </p:stCondLst>
                                        </p:cTn>
                                        <p:tgtEl>
                                          <p:spTgt spid="5"/>
                                        </p:tgtEl>
                                        <p:attrNameLst>
                                          <p:attrName>r</p:attrName>
                                        </p:attrNameLst>
                                      </p:cBhvr>
                                    </p:animRot>
                                    <p:animRot by="-240000">
                                      <p:cBhvr>
                                        <p:cTn id="12" dur="200" fill="hold">
                                          <p:stCondLst>
                                            <p:cond delay="600"/>
                                          </p:stCondLst>
                                        </p:cTn>
                                        <p:tgtEl>
                                          <p:spTgt spid="5"/>
                                        </p:tgtEl>
                                        <p:attrNameLst>
                                          <p:attrName>r</p:attrName>
                                        </p:attrNameLst>
                                      </p:cBhvr>
                                    </p:animRot>
                                    <p:animRot by="120000">
                                      <p:cBhvr>
                                        <p:cTn id="13" dur="200" fill="hold">
                                          <p:stCondLst>
                                            <p:cond delay="800"/>
                                          </p:stCondLst>
                                        </p:cTn>
                                        <p:tgtEl>
                                          <p:spTgt spid="5"/>
                                        </p:tgtEl>
                                        <p:attrNameLst>
                                          <p:attrName>r</p:attrName>
                                        </p:attrNameLst>
                                      </p:cBhvr>
                                    </p:animRot>
                                  </p:childTnLst>
                                </p:cTn>
                              </p:par>
                              <p:par>
                                <p:cTn id="14" presetID="10" presetClass="entr" presetSubtype="0" fill="hold" grpId="0" nodeType="withEffect">
                                  <p:stCondLst>
                                    <p:cond delay="50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1000"/>
                                        <p:tgtEl>
                                          <p:spTgt spid="6"/>
                                        </p:tgtEl>
                                      </p:cBhvr>
                                    </p:animEffect>
                                  </p:childTnLst>
                                </p:cTn>
                              </p:par>
                              <p:par>
                                <p:cTn id="17" presetID="32" presetClass="emph" presetSubtype="0" repeatCount="4000" fill="hold" grpId="2" nodeType="withEffect">
                                  <p:stCondLst>
                                    <p:cond delay="500"/>
                                  </p:stCondLst>
                                  <p:endCondLst>
                                    <p:cond evt="onNext" delay="0">
                                      <p:tgtEl>
                                        <p:sldTgt/>
                                      </p:tgtEl>
                                    </p:cond>
                                  </p:endCondLst>
                                  <p:childTnLst>
                                    <p:animRot by="120000">
                                      <p:cBhvr>
                                        <p:cTn id="18" dur="100" fill="hold">
                                          <p:stCondLst>
                                            <p:cond delay="0"/>
                                          </p:stCondLst>
                                        </p:cTn>
                                        <p:tgtEl>
                                          <p:spTgt spid="6"/>
                                        </p:tgtEl>
                                        <p:attrNameLst>
                                          <p:attrName>r</p:attrName>
                                        </p:attrNameLst>
                                      </p:cBhvr>
                                    </p:animRot>
                                    <p:animRot by="-240000">
                                      <p:cBhvr>
                                        <p:cTn id="19" dur="200" fill="hold">
                                          <p:stCondLst>
                                            <p:cond delay="200"/>
                                          </p:stCondLst>
                                        </p:cTn>
                                        <p:tgtEl>
                                          <p:spTgt spid="6"/>
                                        </p:tgtEl>
                                        <p:attrNameLst>
                                          <p:attrName>r</p:attrName>
                                        </p:attrNameLst>
                                      </p:cBhvr>
                                    </p:animRot>
                                    <p:animRot by="240000">
                                      <p:cBhvr>
                                        <p:cTn id="20" dur="200" fill="hold">
                                          <p:stCondLst>
                                            <p:cond delay="400"/>
                                          </p:stCondLst>
                                        </p:cTn>
                                        <p:tgtEl>
                                          <p:spTgt spid="6"/>
                                        </p:tgtEl>
                                        <p:attrNameLst>
                                          <p:attrName>r</p:attrName>
                                        </p:attrNameLst>
                                      </p:cBhvr>
                                    </p:animRot>
                                    <p:animRot by="-240000">
                                      <p:cBhvr>
                                        <p:cTn id="21" dur="200" fill="hold">
                                          <p:stCondLst>
                                            <p:cond delay="600"/>
                                          </p:stCondLst>
                                        </p:cTn>
                                        <p:tgtEl>
                                          <p:spTgt spid="6"/>
                                        </p:tgtEl>
                                        <p:attrNameLst>
                                          <p:attrName>r</p:attrName>
                                        </p:attrNameLst>
                                      </p:cBhvr>
                                    </p:animRot>
                                    <p:animRot by="120000">
                                      <p:cBhvr>
                                        <p:cTn id="22" dur="200" fill="hold">
                                          <p:stCondLst>
                                            <p:cond delay="800"/>
                                          </p:stCondLst>
                                        </p:cTn>
                                        <p:tgtEl>
                                          <p:spTgt spid="6"/>
                                        </p:tgtEl>
                                        <p:attrNameLst>
                                          <p:attrName>r</p:attrName>
                                        </p:attrNameLst>
                                      </p:cBhvr>
                                    </p:animRot>
                                  </p:childTnLst>
                                </p:cTn>
                              </p:par>
                              <p:par>
                                <p:cTn id="23" presetID="10" presetClass="entr" presetSubtype="0" fill="hold" grpId="0" nodeType="withEffect">
                                  <p:stCondLst>
                                    <p:cond delay="1000"/>
                                  </p:stCondLst>
                                  <p:childTnLst>
                                    <p:set>
                                      <p:cBhvr>
                                        <p:cTn id="24" dur="1" fill="hold">
                                          <p:stCondLst>
                                            <p:cond delay="0"/>
                                          </p:stCondLst>
                                        </p:cTn>
                                        <p:tgtEl>
                                          <p:spTgt spid="7"/>
                                        </p:tgtEl>
                                        <p:attrNameLst>
                                          <p:attrName>style.visibility</p:attrName>
                                        </p:attrNameLst>
                                      </p:cBhvr>
                                      <p:to>
                                        <p:strVal val="visible"/>
                                      </p:to>
                                    </p:set>
                                    <p:animEffect transition="in" filter="fade">
                                      <p:cBhvr>
                                        <p:cTn id="25" dur="1000"/>
                                        <p:tgtEl>
                                          <p:spTgt spid="7"/>
                                        </p:tgtEl>
                                      </p:cBhvr>
                                    </p:animEffect>
                                  </p:childTnLst>
                                </p:cTn>
                              </p:par>
                              <p:par>
                                <p:cTn id="26" presetID="32" presetClass="emph" presetSubtype="0" repeatCount="3500" fill="hold" grpId="2" nodeType="withEffect">
                                  <p:stCondLst>
                                    <p:cond delay="1000"/>
                                  </p:stCondLst>
                                  <p:endCondLst>
                                    <p:cond evt="onNext" delay="0">
                                      <p:tgtEl>
                                        <p:sldTgt/>
                                      </p:tgtEl>
                                    </p:cond>
                                  </p:endCondLst>
                                  <p:childTnLst>
                                    <p:animRot by="120000">
                                      <p:cBhvr>
                                        <p:cTn id="27" dur="100" fill="hold">
                                          <p:stCondLst>
                                            <p:cond delay="0"/>
                                          </p:stCondLst>
                                        </p:cTn>
                                        <p:tgtEl>
                                          <p:spTgt spid="7"/>
                                        </p:tgtEl>
                                        <p:attrNameLst>
                                          <p:attrName>r</p:attrName>
                                        </p:attrNameLst>
                                      </p:cBhvr>
                                    </p:animRot>
                                    <p:animRot by="-240000">
                                      <p:cBhvr>
                                        <p:cTn id="28" dur="200" fill="hold">
                                          <p:stCondLst>
                                            <p:cond delay="200"/>
                                          </p:stCondLst>
                                        </p:cTn>
                                        <p:tgtEl>
                                          <p:spTgt spid="7"/>
                                        </p:tgtEl>
                                        <p:attrNameLst>
                                          <p:attrName>r</p:attrName>
                                        </p:attrNameLst>
                                      </p:cBhvr>
                                    </p:animRot>
                                    <p:animRot by="240000">
                                      <p:cBhvr>
                                        <p:cTn id="29" dur="200" fill="hold">
                                          <p:stCondLst>
                                            <p:cond delay="400"/>
                                          </p:stCondLst>
                                        </p:cTn>
                                        <p:tgtEl>
                                          <p:spTgt spid="7"/>
                                        </p:tgtEl>
                                        <p:attrNameLst>
                                          <p:attrName>r</p:attrName>
                                        </p:attrNameLst>
                                      </p:cBhvr>
                                    </p:animRot>
                                    <p:animRot by="-240000">
                                      <p:cBhvr>
                                        <p:cTn id="30" dur="200" fill="hold">
                                          <p:stCondLst>
                                            <p:cond delay="600"/>
                                          </p:stCondLst>
                                        </p:cTn>
                                        <p:tgtEl>
                                          <p:spTgt spid="7"/>
                                        </p:tgtEl>
                                        <p:attrNameLst>
                                          <p:attrName>r</p:attrName>
                                        </p:attrNameLst>
                                      </p:cBhvr>
                                    </p:animRot>
                                    <p:animRot by="120000">
                                      <p:cBhvr>
                                        <p:cTn id="31" dur="200" fill="hold">
                                          <p:stCondLst>
                                            <p:cond delay="800"/>
                                          </p:stCondLst>
                                        </p:cTn>
                                        <p:tgtEl>
                                          <p:spTgt spid="7"/>
                                        </p:tgtEl>
                                        <p:attrNameLst>
                                          <p:attrName>r</p:attrName>
                                        </p:attrNameLst>
                                      </p:cBhvr>
                                    </p:animRot>
                                  </p:childTnLst>
                                </p:cTn>
                              </p:par>
                              <p:par>
                                <p:cTn id="32" presetID="10" presetClass="entr" presetSubtype="0" fill="hold" grpId="0" nodeType="withEffect">
                                  <p:stCondLst>
                                    <p:cond delay="15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000"/>
                                        <p:tgtEl>
                                          <p:spTgt spid="8"/>
                                        </p:tgtEl>
                                      </p:cBhvr>
                                    </p:animEffect>
                                  </p:childTnLst>
                                </p:cTn>
                              </p:par>
                              <p:par>
                                <p:cTn id="35" presetID="32" presetClass="emph" presetSubtype="0" repeatCount="3000" fill="hold" grpId="2" nodeType="withEffect">
                                  <p:stCondLst>
                                    <p:cond delay="1500"/>
                                  </p:stCondLst>
                                  <p:endCondLst>
                                    <p:cond evt="onNext" delay="0">
                                      <p:tgtEl>
                                        <p:sldTgt/>
                                      </p:tgtEl>
                                    </p:cond>
                                  </p:endCondLst>
                                  <p:childTnLst>
                                    <p:animRot by="120000">
                                      <p:cBhvr>
                                        <p:cTn id="36" dur="100" fill="hold">
                                          <p:stCondLst>
                                            <p:cond delay="0"/>
                                          </p:stCondLst>
                                        </p:cTn>
                                        <p:tgtEl>
                                          <p:spTgt spid="8"/>
                                        </p:tgtEl>
                                        <p:attrNameLst>
                                          <p:attrName>r</p:attrName>
                                        </p:attrNameLst>
                                      </p:cBhvr>
                                    </p:animRot>
                                    <p:animRot by="-240000">
                                      <p:cBhvr>
                                        <p:cTn id="37" dur="200" fill="hold">
                                          <p:stCondLst>
                                            <p:cond delay="200"/>
                                          </p:stCondLst>
                                        </p:cTn>
                                        <p:tgtEl>
                                          <p:spTgt spid="8"/>
                                        </p:tgtEl>
                                        <p:attrNameLst>
                                          <p:attrName>r</p:attrName>
                                        </p:attrNameLst>
                                      </p:cBhvr>
                                    </p:animRot>
                                    <p:animRot by="240000">
                                      <p:cBhvr>
                                        <p:cTn id="38" dur="200" fill="hold">
                                          <p:stCondLst>
                                            <p:cond delay="400"/>
                                          </p:stCondLst>
                                        </p:cTn>
                                        <p:tgtEl>
                                          <p:spTgt spid="8"/>
                                        </p:tgtEl>
                                        <p:attrNameLst>
                                          <p:attrName>r</p:attrName>
                                        </p:attrNameLst>
                                      </p:cBhvr>
                                    </p:animRot>
                                    <p:animRot by="-240000">
                                      <p:cBhvr>
                                        <p:cTn id="39" dur="200" fill="hold">
                                          <p:stCondLst>
                                            <p:cond delay="600"/>
                                          </p:stCondLst>
                                        </p:cTn>
                                        <p:tgtEl>
                                          <p:spTgt spid="8"/>
                                        </p:tgtEl>
                                        <p:attrNameLst>
                                          <p:attrName>r</p:attrName>
                                        </p:attrNameLst>
                                      </p:cBhvr>
                                    </p:animRot>
                                    <p:animRot by="120000">
                                      <p:cBhvr>
                                        <p:cTn id="40" dur="200" fill="hold">
                                          <p:stCondLst>
                                            <p:cond delay="800"/>
                                          </p:stCondLst>
                                        </p:cTn>
                                        <p:tgtEl>
                                          <p:spTgt spid="8"/>
                                        </p:tgtEl>
                                        <p:attrNameLst>
                                          <p:attrName>r</p:attrName>
                                        </p:attrNameLst>
                                      </p:cBhvr>
                                    </p:animRot>
                                  </p:childTnLst>
                                </p:cTn>
                              </p:par>
                              <p:par>
                                <p:cTn id="41" presetID="10" presetClass="entr" presetSubtype="0" fill="hold" grpId="0" nodeType="withEffect">
                                  <p:stCondLst>
                                    <p:cond delay="200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childTnLst>
                                </p:cTn>
                              </p:par>
                              <p:par>
                                <p:cTn id="44" presetID="32" presetClass="emph" presetSubtype="0" repeatCount="2500" fill="hold" grpId="2" nodeType="withEffect">
                                  <p:stCondLst>
                                    <p:cond delay="2000"/>
                                  </p:stCondLst>
                                  <p:endCondLst>
                                    <p:cond evt="onNext" delay="0">
                                      <p:tgtEl>
                                        <p:sldTgt/>
                                      </p:tgtEl>
                                    </p:cond>
                                  </p:endCondLst>
                                  <p:childTnLst>
                                    <p:animRot by="120000">
                                      <p:cBhvr>
                                        <p:cTn id="45" dur="100" fill="hold">
                                          <p:stCondLst>
                                            <p:cond delay="0"/>
                                          </p:stCondLst>
                                        </p:cTn>
                                        <p:tgtEl>
                                          <p:spTgt spid="9"/>
                                        </p:tgtEl>
                                        <p:attrNameLst>
                                          <p:attrName>r</p:attrName>
                                        </p:attrNameLst>
                                      </p:cBhvr>
                                    </p:animRot>
                                    <p:animRot by="-240000">
                                      <p:cBhvr>
                                        <p:cTn id="46" dur="200" fill="hold">
                                          <p:stCondLst>
                                            <p:cond delay="200"/>
                                          </p:stCondLst>
                                        </p:cTn>
                                        <p:tgtEl>
                                          <p:spTgt spid="9"/>
                                        </p:tgtEl>
                                        <p:attrNameLst>
                                          <p:attrName>r</p:attrName>
                                        </p:attrNameLst>
                                      </p:cBhvr>
                                    </p:animRot>
                                    <p:animRot by="240000">
                                      <p:cBhvr>
                                        <p:cTn id="47" dur="200" fill="hold">
                                          <p:stCondLst>
                                            <p:cond delay="400"/>
                                          </p:stCondLst>
                                        </p:cTn>
                                        <p:tgtEl>
                                          <p:spTgt spid="9"/>
                                        </p:tgtEl>
                                        <p:attrNameLst>
                                          <p:attrName>r</p:attrName>
                                        </p:attrNameLst>
                                      </p:cBhvr>
                                    </p:animRot>
                                    <p:animRot by="-240000">
                                      <p:cBhvr>
                                        <p:cTn id="48" dur="200" fill="hold">
                                          <p:stCondLst>
                                            <p:cond delay="600"/>
                                          </p:stCondLst>
                                        </p:cTn>
                                        <p:tgtEl>
                                          <p:spTgt spid="9"/>
                                        </p:tgtEl>
                                        <p:attrNameLst>
                                          <p:attrName>r</p:attrName>
                                        </p:attrNameLst>
                                      </p:cBhvr>
                                    </p:animRot>
                                    <p:animRot by="120000">
                                      <p:cBhvr>
                                        <p:cTn id="49" dur="200" fill="hold">
                                          <p:stCondLst>
                                            <p:cond delay="800"/>
                                          </p:stCondLst>
                                        </p:cTn>
                                        <p:tgtEl>
                                          <p:spTgt spid="9"/>
                                        </p:tgtEl>
                                        <p:attrNameLst>
                                          <p:attrName>r</p:attrName>
                                        </p:attrNameLst>
                                      </p:cBhvr>
                                    </p:animRot>
                                  </p:childTnLst>
                                </p:cTn>
                              </p:par>
                              <p:par>
                                <p:cTn id="50" presetID="10" presetClass="entr" presetSubtype="0" fill="hold" grpId="0" nodeType="withEffect">
                                  <p:stCondLst>
                                    <p:cond delay="2500"/>
                                  </p:stCondLst>
                                  <p:childTnLst>
                                    <p:set>
                                      <p:cBhvr>
                                        <p:cTn id="51" dur="1" fill="hold">
                                          <p:stCondLst>
                                            <p:cond delay="0"/>
                                          </p:stCondLst>
                                        </p:cTn>
                                        <p:tgtEl>
                                          <p:spTgt spid="10"/>
                                        </p:tgtEl>
                                        <p:attrNameLst>
                                          <p:attrName>style.visibility</p:attrName>
                                        </p:attrNameLst>
                                      </p:cBhvr>
                                      <p:to>
                                        <p:strVal val="visible"/>
                                      </p:to>
                                    </p:set>
                                    <p:animEffect transition="in" filter="fade">
                                      <p:cBhvr>
                                        <p:cTn id="52" dur="1000"/>
                                        <p:tgtEl>
                                          <p:spTgt spid="10"/>
                                        </p:tgtEl>
                                      </p:cBhvr>
                                    </p:animEffect>
                                  </p:childTnLst>
                                </p:cTn>
                              </p:par>
                              <p:par>
                                <p:cTn id="53" presetID="32" presetClass="emph" presetSubtype="0" repeatCount="2000" fill="hold" grpId="2" nodeType="withEffect">
                                  <p:stCondLst>
                                    <p:cond delay="2500"/>
                                  </p:stCondLst>
                                  <p:endCondLst>
                                    <p:cond evt="onNext" delay="0">
                                      <p:tgtEl>
                                        <p:sldTgt/>
                                      </p:tgtEl>
                                    </p:cond>
                                  </p:endCondLst>
                                  <p:childTnLst>
                                    <p:animRot by="120000">
                                      <p:cBhvr>
                                        <p:cTn id="54" dur="100" fill="hold">
                                          <p:stCondLst>
                                            <p:cond delay="0"/>
                                          </p:stCondLst>
                                        </p:cTn>
                                        <p:tgtEl>
                                          <p:spTgt spid="10"/>
                                        </p:tgtEl>
                                        <p:attrNameLst>
                                          <p:attrName>r</p:attrName>
                                        </p:attrNameLst>
                                      </p:cBhvr>
                                    </p:animRot>
                                    <p:animRot by="-240000">
                                      <p:cBhvr>
                                        <p:cTn id="55" dur="200" fill="hold">
                                          <p:stCondLst>
                                            <p:cond delay="200"/>
                                          </p:stCondLst>
                                        </p:cTn>
                                        <p:tgtEl>
                                          <p:spTgt spid="10"/>
                                        </p:tgtEl>
                                        <p:attrNameLst>
                                          <p:attrName>r</p:attrName>
                                        </p:attrNameLst>
                                      </p:cBhvr>
                                    </p:animRot>
                                    <p:animRot by="240000">
                                      <p:cBhvr>
                                        <p:cTn id="56" dur="200" fill="hold">
                                          <p:stCondLst>
                                            <p:cond delay="400"/>
                                          </p:stCondLst>
                                        </p:cTn>
                                        <p:tgtEl>
                                          <p:spTgt spid="10"/>
                                        </p:tgtEl>
                                        <p:attrNameLst>
                                          <p:attrName>r</p:attrName>
                                        </p:attrNameLst>
                                      </p:cBhvr>
                                    </p:animRot>
                                    <p:animRot by="-240000">
                                      <p:cBhvr>
                                        <p:cTn id="57" dur="200" fill="hold">
                                          <p:stCondLst>
                                            <p:cond delay="600"/>
                                          </p:stCondLst>
                                        </p:cTn>
                                        <p:tgtEl>
                                          <p:spTgt spid="10"/>
                                        </p:tgtEl>
                                        <p:attrNameLst>
                                          <p:attrName>r</p:attrName>
                                        </p:attrNameLst>
                                      </p:cBhvr>
                                    </p:animRot>
                                    <p:animRot by="120000">
                                      <p:cBhvr>
                                        <p:cTn id="58" dur="200" fill="hold">
                                          <p:stCondLst>
                                            <p:cond delay="800"/>
                                          </p:stCondLst>
                                        </p:cTn>
                                        <p:tgtEl>
                                          <p:spTgt spid="10"/>
                                        </p:tgtEl>
                                        <p:attrNameLst>
                                          <p:attrName>r</p:attrName>
                                        </p:attrNameLst>
                                      </p:cBhvr>
                                    </p:animRot>
                                  </p:childTnLst>
                                </p:cTn>
                              </p:par>
                              <p:par>
                                <p:cTn id="59" presetID="10" presetClass="entr" presetSubtype="0" fill="hold" grpId="0" nodeType="withEffect">
                                  <p:stCondLst>
                                    <p:cond delay="3000"/>
                                  </p:stCondLst>
                                  <p:childTnLst>
                                    <p:set>
                                      <p:cBhvr>
                                        <p:cTn id="60" dur="1" fill="hold">
                                          <p:stCondLst>
                                            <p:cond delay="0"/>
                                          </p:stCondLst>
                                        </p:cTn>
                                        <p:tgtEl>
                                          <p:spTgt spid="11"/>
                                        </p:tgtEl>
                                        <p:attrNameLst>
                                          <p:attrName>style.visibility</p:attrName>
                                        </p:attrNameLst>
                                      </p:cBhvr>
                                      <p:to>
                                        <p:strVal val="visible"/>
                                      </p:to>
                                    </p:set>
                                    <p:animEffect transition="in" filter="fade">
                                      <p:cBhvr>
                                        <p:cTn id="61" dur="1000"/>
                                        <p:tgtEl>
                                          <p:spTgt spid="11"/>
                                        </p:tgtEl>
                                      </p:cBhvr>
                                    </p:animEffect>
                                  </p:childTnLst>
                                </p:cTn>
                              </p:par>
                              <p:par>
                                <p:cTn id="62" presetID="32" presetClass="emph" presetSubtype="0" repeatCount="1500" fill="hold" grpId="2" nodeType="withEffect">
                                  <p:stCondLst>
                                    <p:cond delay="3000"/>
                                  </p:stCondLst>
                                  <p:childTnLst>
                                    <p:animRot by="120000">
                                      <p:cBhvr>
                                        <p:cTn id="63" dur="100" fill="hold">
                                          <p:stCondLst>
                                            <p:cond delay="0"/>
                                          </p:stCondLst>
                                        </p:cTn>
                                        <p:tgtEl>
                                          <p:spTgt spid="11"/>
                                        </p:tgtEl>
                                        <p:attrNameLst>
                                          <p:attrName>r</p:attrName>
                                        </p:attrNameLst>
                                      </p:cBhvr>
                                    </p:animRot>
                                    <p:animRot by="-240000">
                                      <p:cBhvr>
                                        <p:cTn id="64" dur="200" fill="hold">
                                          <p:stCondLst>
                                            <p:cond delay="200"/>
                                          </p:stCondLst>
                                        </p:cTn>
                                        <p:tgtEl>
                                          <p:spTgt spid="11"/>
                                        </p:tgtEl>
                                        <p:attrNameLst>
                                          <p:attrName>r</p:attrName>
                                        </p:attrNameLst>
                                      </p:cBhvr>
                                    </p:animRot>
                                    <p:animRot by="240000">
                                      <p:cBhvr>
                                        <p:cTn id="65" dur="200" fill="hold">
                                          <p:stCondLst>
                                            <p:cond delay="400"/>
                                          </p:stCondLst>
                                        </p:cTn>
                                        <p:tgtEl>
                                          <p:spTgt spid="11"/>
                                        </p:tgtEl>
                                        <p:attrNameLst>
                                          <p:attrName>r</p:attrName>
                                        </p:attrNameLst>
                                      </p:cBhvr>
                                    </p:animRot>
                                    <p:animRot by="-240000">
                                      <p:cBhvr>
                                        <p:cTn id="66" dur="200" fill="hold">
                                          <p:stCondLst>
                                            <p:cond delay="600"/>
                                          </p:stCondLst>
                                        </p:cTn>
                                        <p:tgtEl>
                                          <p:spTgt spid="11"/>
                                        </p:tgtEl>
                                        <p:attrNameLst>
                                          <p:attrName>r</p:attrName>
                                        </p:attrNameLst>
                                      </p:cBhvr>
                                    </p:animRot>
                                    <p:animRot by="120000">
                                      <p:cBhvr>
                                        <p:cTn id="67" dur="200" fill="hold">
                                          <p:stCondLst>
                                            <p:cond delay="800"/>
                                          </p:stCondLst>
                                        </p:cTn>
                                        <p:tgtEl>
                                          <p:spTgt spid="11"/>
                                        </p:tgtEl>
                                        <p:attrNameLst>
                                          <p:attrName>r</p:attrName>
                                        </p:attrNameLst>
                                      </p:cBhvr>
                                    </p:animRot>
                                  </p:childTnLst>
                                </p:cTn>
                              </p:par>
                              <p:par>
                                <p:cTn id="68" presetID="27" presetClass="emph" presetSubtype="0" fill="remove" grpId="1" nodeType="withEffect">
                                  <p:stCondLst>
                                    <p:cond delay="4000"/>
                                  </p:stCondLst>
                                  <p:childTnLst>
                                    <p:animClr clrSpc="rgb" dir="cw">
                                      <p:cBhvr override="childStyle">
                                        <p:cTn id="69" dur="500" autoRev="1" fill="remove"/>
                                        <p:tgtEl>
                                          <p:spTgt spid="5"/>
                                        </p:tgtEl>
                                        <p:attrNameLst>
                                          <p:attrName>style.color</p:attrName>
                                        </p:attrNameLst>
                                      </p:cBhvr>
                                      <p:to>
                                        <a:schemeClr val="bg1"/>
                                      </p:to>
                                    </p:animClr>
                                    <p:animClr clrSpc="rgb" dir="cw">
                                      <p:cBhvr>
                                        <p:cTn id="70" dur="500" autoRev="1" fill="remove"/>
                                        <p:tgtEl>
                                          <p:spTgt spid="5"/>
                                        </p:tgtEl>
                                        <p:attrNameLst>
                                          <p:attrName>fillcolor</p:attrName>
                                        </p:attrNameLst>
                                      </p:cBhvr>
                                      <p:to>
                                        <a:schemeClr val="bg1"/>
                                      </p:to>
                                    </p:animClr>
                                    <p:set>
                                      <p:cBhvr>
                                        <p:cTn id="71" dur="500" autoRev="1" fill="remove"/>
                                        <p:tgtEl>
                                          <p:spTgt spid="5"/>
                                        </p:tgtEl>
                                        <p:attrNameLst>
                                          <p:attrName>fill.type</p:attrName>
                                        </p:attrNameLst>
                                      </p:cBhvr>
                                      <p:to>
                                        <p:strVal val="solid"/>
                                      </p:to>
                                    </p:set>
                                    <p:set>
                                      <p:cBhvr>
                                        <p:cTn id="72" dur="500" autoRev="1" fill="remove"/>
                                        <p:tgtEl>
                                          <p:spTgt spid="5"/>
                                        </p:tgtEl>
                                        <p:attrNameLst>
                                          <p:attrName>fill.on</p:attrName>
                                        </p:attrNameLst>
                                      </p:cBhvr>
                                      <p:to>
                                        <p:strVal val="true"/>
                                      </p:to>
                                    </p:set>
                                  </p:childTnLst>
                                </p:cTn>
                              </p:par>
                              <p:par>
                                <p:cTn id="73" presetID="27" presetClass="emph" presetSubtype="0" fill="remove" grpId="1" nodeType="withEffect">
                                  <p:stCondLst>
                                    <p:cond delay="4000"/>
                                  </p:stCondLst>
                                  <p:childTnLst>
                                    <p:animClr clrSpc="rgb" dir="cw">
                                      <p:cBhvr override="childStyle">
                                        <p:cTn id="74" dur="500" autoRev="1" fill="remove"/>
                                        <p:tgtEl>
                                          <p:spTgt spid="6"/>
                                        </p:tgtEl>
                                        <p:attrNameLst>
                                          <p:attrName>style.color</p:attrName>
                                        </p:attrNameLst>
                                      </p:cBhvr>
                                      <p:to>
                                        <a:schemeClr val="bg1"/>
                                      </p:to>
                                    </p:animClr>
                                    <p:animClr clrSpc="rgb" dir="cw">
                                      <p:cBhvr>
                                        <p:cTn id="75" dur="500" autoRev="1" fill="remove"/>
                                        <p:tgtEl>
                                          <p:spTgt spid="6"/>
                                        </p:tgtEl>
                                        <p:attrNameLst>
                                          <p:attrName>fillcolor</p:attrName>
                                        </p:attrNameLst>
                                      </p:cBhvr>
                                      <p:to>
                                        <a:schemeClr val="bg1"/>
                                      </p:to>
                                    </p:animClr>
                                    <p:set>
                                      <p:cBhvr>
                                        <p:cTn id="76" dur="500" autoRev="1" fill="remove"/>
                                        <p:tgtEl>
                                          <p:spTgt spid="6"/>
                                        </p:tgtEl>
                                        <p:attrNameLst>
                                          <p:attrName>fill.type</p:attrName>
                                        </p:attrNameLst>
                                      </p:cBhvr>
                                      <p:to>
                                        <p:strVal val="solid"/>
                                      </p:to>
                                    </p:set>
                                    <p:set>
                                      <p:cBhvr>
                                        <p:cTn id="77" dur="500" autoRev="1" fill="remove"/>
                                        <p:tgtEl>
                                          <p:spTgt spid="6"/>
                                        </p:tgtEl>
                                        <p:attrNameLst>
                                          <p:attrName>fill.on</p:attrName>
                                        </p:attrNameLst>
                                      </p:cBhvr>
                                      <p:to>
                                        <p:strVal val="true"/>
                                      </p:to>
                                    </p:set>
                                  </p:childTnLst>
                                </p:cTn>
                              </p:par>
                              <p:par>
                                <p:cTn id="78" presetID="27" presetClass="emph" presetSubtype="0" fill="remove" grpId="1" nodeType="withEffect">
                                  <p:stCondLst>
                                    <p:cond delay="4000"/>
                                  </p:stCondLst>
                                  <p:childTnLst>
                                    <p:animClr clrSpc="rgb" dir="cw">
                                      <p:cBhvr override="childStyle">
                                        <p:cTn id="79" dur="500" autoRev="1" fill="remove"/>
                                        <p:tgtEl>
                                          <p:spTgt spid="7"/>
                                        </p:tgtEl>
                                        <p:attrNameLst>
                                          <p:attrName>style.color</p:attrName>
                                        </p:attrNameLst>
                                      </p:cBhvr>
                                      <p:to>
                                        <a:schemeClr val="bg1"/>
                                      </p:to>
                                    </p:animClr>
                                    <p:animClr clrSpc="rgb" dir="cw">
                                      <p:cBhvr>
                                        <p:cTn id="80" dur="500" autoRev="1" fill="remove"/>
                                        <p:tgtEl>
                                          <p:spTgt spid="7"/>
                                        </p:tgtEl>
                                        <p:attrNameLst>
                                          <p:attrName>fillcolor</p:attrName>
                                        </p:attrNameLst>
                                      </p:cBhvr>
                                      <p:to>
                                        <a:schemeClr val="bg1"/>
                                      </p:to>
                                    </p:animClr>
                                    <p:set>
                                      <p:cBhvr>
                                        <p:cTn id="81" dur="500" autoRev="1" fill="remove"/>
                                        <p:tgtEl>
                                          <p:spTgt spid="7"/>
                                        </p:tgtEl>
                                        <p:attrNameLst>
                                          <p:attrName>fill.type</p:attrName>
                                        </p:attrNameLst>
                                      </p:cBhvr>
                                      <p:to>
                                        <p:strVal val="solid"/>
                                      </p:to>
                                    </p:set>
                                    <p:set>
                                      <p:cBhvr>
                                        <p:cTn id="82" dur="500" autoRev="1" fill="remove"/>
                                        <p:tgtEl>
                                          <p:spTgt spid="7"/>
                                        </p:tgtEl>
                                        <p:attrNameLst>
                                          <p:attrName>fill.on</p:attrName>
                                        </p:attrNameLst>
                                      </p:cBhvr>
                                      <p:to>
                                        <p:strVal val="true"/>
                                      </p:to>
                                    </p:set>
                                  </p:childTnLst>
                                </p:cTn>
                              </p:par>
                              <p:par>
                                <p:cTn id="83" presetID="27" presetClass="emph" presetSubtype="0" fill="remove" grpId="1" nodeType="withEffect">
                                  <p:stCondLst>
                                    <p:cond delay="4000"/>
                                  </p:stCondLst>
                                  <p:childTnLst>
                                    <p:animClr clrSpc="rgb" dir="cw">
                                      <p:cBhvr override="childStyle">
                                        <p:cTn id="84" dur="500" autoRev="1" fill="remove"/>
                                        <p:tgtEl>
                                          <p:spTgt spid="8"/>
                                        </p:tgtEl>
                                        <p:attrNameLst>
                                          <p:attrName>style.color</p:attrName>
                                        </p:attrNameLst>
                                      </p:cBhvr>
                                      <p:to>
                                        <a:schemeClr val="bg1"/>
                                      </p:to>
                                    </p:animClr>
                                    <p:animClr clrSpc="rgb" dir="cw">
                                      <p:cBhvr>
                                        <p:cTn id="85" dur="500" autoRev="1" fill="remove"/>
                                        <p:tgtEl>
                                          <p:spTgt spid="8"/>
                                        </p:tgtEl>
                                        <p:attrNameLst>
                                          <p:attrName>fillcolor</p:attrName>
                                        </p:attrNameLst>
                                      </p:cBhvr>
                                      <p:to>
                                        <a:schemeClr val="bg1"/>
                                      </p:to>
                                    </p:animClr>
                                    <p:set>
                                      <p:cBhvr>
                                        <p:cTn id="86" dur="500" autoRev="1" fill="remove"/>
                                        <p:tgtEl>
                                          <p:spTgt spid="8"/>
                                        </p:tgtEl>
                                        <p:attrNameLst>
                                          <p:attrName>fill.type</p:attrName>
                                        </p:attrNameLst>
                                      </p:cBhvr>
                                      <p:to>
                                        <p:strVal val="solid"/>
                                      </p:to>
                                    </p:set>
                                    <p:set>
                                      <p:cBhvr>
                                        <p:cTn id="87" dur="500" autoRev="1" fill="remove"/>
                                        <p:tgtEl>
                                          <p:spTgt spid="8"/>
                                        </p:tgtEl>
                                        <p:attrNameLst>
                                          <p:attrName>fill.on</p:attrName>
                                        </p:attrNameLst>
                                      </p:cBhvr>
                                      <p:to>
                                        <p:strVal val="true"/>
                                      </p:to>
                                    </p:set>
                                  </p:childTnLst>
                                </p:cTn>
                              </p:par>
                              <p:par>
                                <p:cTn id="88" presetID="27" presetClass="emph" presetSubtype="0" fill="remove" grpId="1" nodeType="withEffect">
                                  <p:stCondLst>
                                    <p:cond delay="4000"/>
                                  </p:stCondLst>
                                  <p:childTnLst>
                                    <p:animClr clrSpc="rgb" dir="cw">
                                      <p:cBhvr override="childStyle">
                                        <p:cTn id="89" dur="500" autoRev="1" fill="remove"/>
                                        <p:tgtEl>
                                          <p:spTgt spid="9"/>
                                        </p:tgtEl>
                                        <p:attrNameLst>
                                          <p:attrName>style.color</p:attrName>
                                        </p:attrNameLst>
                                      </p:cBhvr>
                                      <p:to>
                                        <a:schemeClr val="bg1"/>
                                      </p:to>
                                    </p:animClr>
                                    <p:animClr clrSpc="rgb" dir="cw">
                                      <p:cBhvr>
                                        <p:cTn id="90" dur="500" autoRev="1" fill="remove"/>
                                        <p:tgtEl>
                                          <p:spTgt spid="9"/>
                                        </p:tgtEl>
                                        <p:attrNameLst>
                                          <p:attrName>fillcolor</p:attrName>
                                        </p:attrNameLst>
                                      </p:cBhvr>
                                      <p:to>
                                        <a:schemeClr val="bg1"/>
                                      </p:to>
                                    </p:animClr>
                                    <p:set>
                                      <p:cBhvr>
                                        <p:cTn id="91" dur="500" autoRev="1" fill="remove"/>
                                        <p:tgtEl>
                                          <p:spTgt spid="9"/>
                                        </p:tgtEl>
                                        <p:attrNameLst>
                                          <p:attrName>fill.type</p:attrName>
                                        </p:attrNameLst>
                                      </p:cBhvr>
                                      <p:to>
                                        <p:strVal val="solid"/>
                                      </p:to>
                                    </p:set>
                                    <p:set>
                                      <p:cBhvr>
                                        <p:cTn id="92" dur="500" autoRev="1" fill="remove"/>
                                        <p:tgtEl>
                                          <p:spTgt spid="9"/>
                                        </p:tgtEl>
                                        <p:attrNameLst>
                                          <p:attrName>fill.on</p:attrName>
                                        </p:attrNameLst>
                                      </p:cBhvr>
                                      <p:to>
                                        <p:strVal val="true"/>
                                      </p:to>
                                    </p:set>
                                  </p:childTnLst>
                                </p:cTn>
                              </p:par>
                              <p:par>
                                <p:cTn id="93" presetID="27" presetClass="emph" presetSubtype="0" fill="remove" grpId="1" nodeType="withEffect">
                                  <p:stCondLst>
                                    <p:cond delay="4000"/>
                                  </p:stCondLst>
                                  <p:childTnLst>
                                    <p:animClr clrSpc="rgb" dir="cw">
                                      <p:cBhvr override="childStyle">
                                        <p:cTn id="94" dur="500" autoRev="1" fill="remove"/>
                                        <p:tgtEl>
                                          <p:spTgt spid="10"/>
                                        </p:tgtEl>
                                        <p:attrNameLst>
                                          <p:attrName>style.color</p:attrName>
                                        </p:attrNameLst>
                                      </p:cBhvr>
                                      <p:to>
                                        <a:schemeClr val="bg1"/>
                                      </p:to>
                                    </p:animClr>
                                    <p:animClr clrSpc="rgb" dir="cw">
                                      <p:cBhvr>
                                        <p:cTn id="95" dur="500" autoRev="1" fill="remove"/>
                                        <p:tgtEl>
                                          <p:spTgt spid="10"/>
                                        </p:tgtEl>
                                        <p:attrNameLst>
                                          <p:attrName>fillcolor</p:attrName>
                                        </p:attrNameLst>
                                      </p:cBhvr>
                                      <p:to>
                                        <a:schemeClr val="bg1"/>
                                      </p:to>
                                    </p:animClr>
                                    <p:set>
                                      <p:cBhvr>
                                        <p:cTn id="96" dur="500" autoRev="1" fill="remove"/>
                                        <p:tgtEl>
                                          <p:spTgt spid="10"/>
                                        </p:tgtEl>
                                        <p:attrNameLst>
                                          <p:attrName>fill.type</p:attrName>
                                        </p:attrNameLst>
                                      </p:cBhvr>
                                      <p:to>
                                        <p:strVal val="solid"/>
                                      </p:to>
                                    </p:set>
                                    <p:set>
                                      <p:cBhvr>
                                        <p:cTn id="97" dur="500" autoRev="1" fill="remove"/>
                                        <p:tgtEl>
                                          <p:spTgt spid="10"/>
                                        </p:tgtEl>
                                        <p:attrNameLst>
                                          <p:attrName>fill.on</p:attrName>
                                        </p:attrNameLst>
                                      </p:cBhvr>
                                      <p:to>
                                        <p:strVal val="true"/>
                                      </p:to>
                                    </p:set>
                                  </p:childTnLst>
                                </p:cTn>
                              </p:par>
                              <p:par>
                                <p:cTn id="98" presetID="27" presetClass="emph" presetSubtype="0" fill="remove" grpId="1" nodeType="withEffect">
                                  <p:stCondLst>
                                    <p:cond delay="4000"/>
                                  </p:stCondLst>
                                  <p:childTnLst>
                                    <p:animClr clrSpc="rgb" dir="cw">
                                      <p:cBhvr override="childStyle">
                                        <p:cTn id="99" dur="500" autoRev="1" fill="remove"/>
                                        <p:tgtEl>
                                          <p:spTgt spid="11"/>
                                        </p:tgtEl>
                                        <p:attrNameLst>
                                          <p:attrName>style.color</p:attrName>
                                        </p:attrNameLst>
                                      </p:cBhvr>
                                      <p:to>
                                        <a:schemeClr val="bg1"/>
                                      </p:to>
                                    </p:animClr>
                                    <p:animClr clrSpc="rgb" dir="cw">
                                      <p:cBhvr>
                                        <p:cTn id="100" dur="500" autoRev="1" fill="remove"/>
                                        <p:tgtEl>
                                          <p:spTgt spid="11"/>
                                        </p:tgtEl>
                                        <p:attrNameLst>
                                          <p:attrName>fillcolor</p:attrName>
                                        </p:attrNameLst>
                                      </p:cBhvr>
                                      <p:to>
                                        <a:schemeClr val="bg1"/>
                                      </p:to>
                                    </p:animClr>
                                    <p:set>
                                      <p:cBhvr>
                                        <p:cTn id="101" dur="500" autoRev="1" fill="remove"/>
                                        <p:tgtEl>
                                          <p:spTgt spid="11"/>
                                        </p:tgtEl>
                                        <p:attrNameLst>
                                          <p:attrName>fill.type</p:attrName>
                                        </p:attrNameLst>
                                      </p:cBhvr>
                                      <p:to>
                                        <p:strVal val="solid"/>
                                      </p:to>
                                    </p:set>
                                    <p:set>
                                      <p:cBhvr>
                                        <p:cTn id="102" dur="500" autoRev="1" fill="remove"/>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6" grpId="2" animBg="1"/>
      <p:bldP spid="7" grpId="0" animBg="1"/>
      <p:bldP spid="7" grpId="1" animBg="1"/>
      <p:bldP spid="7" grpId="2" animBg="1"/>
      <p:bldP spid="8" grpId="0" animBg="1"/>
      <p:bldP spid="8" grpId="1" animBg="1"/>
      <p:bldP spid="8" grpId="2" animBg="1"/>
      <p:bldP spid="9" grpId="0" animBg="1"/>
      <p:bldP spid="9" grpId="1" animBg="1"/>
      <p:bldP spid="9" grpId="2" animBg="1"/>
      <p:bldP spid="10" grpId="0" animBg="1"/>
      <p:bldP spid="10" grpId="1" animBg="1"/>
      <p:bldP spid="10" grpId="2" animBg="1"/>
      <p:bldP spid="11" grpId="0" animBg="1"/>
      <p:bldP spid="11" grpId="1" animBg="1"/>
      <p:bldP spid="11" grpId="2"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Exastro IT Automation (ITA) </a:t>
            </a:r>
            <a:r>
              <a:rPr lang="ja-JP" altLang="en-US" dirty="0" smtClean="0"/>
              <a:t>を少しディープダイブ</a:t>
            </a:r>
            <a:endParaRPr kumimoji="1" lang="ja-JP" altLang="en-US" dirty="0"/>
          </a:p>
        </p:txBody>
      </p:sp>
      <p:sp>
        <p:nvSpPr>
          <p:cNvPr id="3" name="テキスト プレースホルダー 2"/>
          <p:cNvSpPr>
            <a:spLocks noGrp="1"/>
          </p:cNvSpPr>
          <p:nvPr>
            <p:ph type="body" sz="quarter" idx="10"/>
          </p:nvPr>
        </p:nvSpPr>
        <p:spPr/>
        <p:txBody>
          <a:bodyPr/>
          <a:lstStyle/>
          <a:p>
            <a:r>
              <a:rPr kumimoji="1" lang="ja-JP" altLang="en-US" dirty="0" smtClean="0"/>
              <a:t>プラットフォームの</a:t>
            </a:r>
            <a:r>
              <a:rPr kumimoji="1" lang="en-US" altLang="ja-JP" dirty="0" smtClean="0"/>
              <a:t>DevOps</a:t>
            </a:r>
            <a:r>
              <a:rPr kumimoji="1" lang="ja-JP" altLang="en-US" dirty="0" smtClean="0"/>
              <a:t>とパラメータの履歴管理</a:t>
            </a:r>
            <a:endParaRPr kumimoji="1" lang="en-US" altLang="ja-JP" dirty="0" smtClean="0"/>
          </a:p>
        </p:txBody>
      </p:sp>
    </p:spTree>
    <p:extLst>
      <p:ext uri="{BB962C8B-B14F-4D97-AF65-F5344CB8AC3E}">
        <p14:creationId xmlns:p14="http://schemas.microsoft.com/office/powerpoint/2010/main" val="3536837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ja-JP" altLang="en-US" dirty="0" smtClean="0"/>
              <a:t>プラットフォームの</a:t>
            </a:r>
            <a:r>
              <a:rPr lang="en-US" altLang="ja-JP" dirty="0" smtClean="0"/>
              <a:t>DevOps</a:t>
            </a:r>
            <a:endParaRPr kumimoji="1" lang="ja-JP" altLang="en-US" dirty="0"/>
          </a:p>
        </p:txBody>
      </p:sp>
      <p:sp>
        <p:nvSpPr>
          <p:cNvPr id="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プラットフォームの設計者は数ヶ月先のシステムを設計しています。</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005DD6"/>
                </a:solidFill>
                <a:effectLst>
                  <a:glow rad="152400">
                    <a:srgbClr val="FFFFFF"/>
                  </a:glow>
                </a:effectLst>
                <a:latin typeface="メイリオ"/>
              </a:rPr>
              <a:t>設計と適用の時期が何ヶ月も空くので</a:t>
            </a:r>
            <a:r>
              <a:rPr lang="ja-JP" altLang="en-US" sz="2000" b="1" kern="0" dirty="0" smtClean="0">
                <a:solidFill>
                  <a:srgbClr val="C00000"/>
                </a:solidFill>
                <a:effectLst>
                  <a:glow rad="152400">
                    <a:srgbClr val="FFFFFF"/>
                  </a:glow>
                </a:effectLst>
                <a:latin typeface="メイリオ"/>
              </a:rPr>
              <a:t>通常の</a:t>
            </a:r>
            <a:r>
              <a:rPr lang="en-US" altLang="ja-JP" sz="2000" b="1" kern="0" dirty="0" smtClean="0">
                <a:solidFill>
                  <a:srgbClr val="C00000"/>
                </a:solidFill>
                <a:effectLst>
                  <a:glow rad="152400">
                    <a:srgbClr val="FFFFFF"/>
                  </a:glow>
                </a:effectLst>
                <a:latin typeface="メイリオ"/>
              </a:rPr>
              <a:t>DevOps</a:t>
            </a:r>
            <a:r>
              <a:rPr lang="ja-JP" altLang="en-US" sz="2000" b="1" kern="0" dirty="0" smtClean="0">
                <a:solidFill>
                  <a:srgbClr val="C00000"/>
                </a:solidFill>
                <a:effectLst>
                  <a:glow rad="152400">
                    <a:srgbClr val="FFFFFF"/>
                  </a:glow>
                </a:effectLst>
                <a:latin typeface="メイリオ"/>
              </a:rPr>
              <a:t>は適用できません</a:t>
            </a:r>
            <a:r>
              <a:rPr lang="ja-JP" altLang="en-US" sz="2000" b="1" kern="0" dirty="0" smtClean="0">
                <a:solidFill>
                  <a:srgbClr val="005DD6"/>
                </a:solidFill>
                <a:effectLst>
                  <a:glow rad="152400">
                    <a:srgbClr val="FFFFFF"/>
                  </a:glow>
                </a:effectLst>
                <a:latin typeface="メイリオ"/>
              </a:rPr>
              <a:t>。</a:t>
            </a:r>
            <a:endParaRPr lang="en-US" altLang="ja-JP" sz="2000" b="1" kern="0" dirty="0" smtClean="0">
              <a:solidFill>
                <a:srgbClr val="005DD6"/>
              </a:solidFill>
              <a:effectLst>
                <a:glow rad="152400">
                  <a:srgbClr val="FFFFFF"/>
                </a:glow>
              </a:effectLst>
              <a:latin typeface="メイリオ"/>
            </a:endParaRPr>
          </a:p>
        </p:txBody>
      </p:sp>
      <p:cxnSp>
        <p:nvCxnSpPr>
          <p:cNvPr id="56" name="直線矢印コネクタ 55"/>
          <p:cNvCxnSpPr/>
          <p:nvPr/>
        </p:nvCxnSpPr>
        <p:spPr bwMode="auto">
          <a:xfrm>
            <a:off x="900288" y="1850586"/>
            <a:ext cx="8086725" cy="0"/>
          </a:xfrm>
          <a:prstGeom prst="straightConnector1">
            <a:avLst/>
          </a:prstGeom>
          <a:solidFill>
            <a:schemeClr val="bg1"/>
          </a:solidFill>
          <a:ln w="381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テキスト ボックス 56"/>
          <p:cNvSpPr txBox="1"/>
          <p:nvPr/>
        </p:nvSpPr>
        <p:spPr>
          <a:xfrm>
            <a:off x="8435366" y="1619753"/>
            <a:ext cx="588623" cy="253916"/>
          </a:xfrm>
          <a:prstGeom prst="rect">
            <a:avLst/>
          </a:prstGeom>
          <a:noFill/>
        </p:spPr>
        <p:txBody>
          <a:bodyPr wrap="none" rtlCol="0">
            <a:spAutoFit/>
          </a:bodyPr>
          <a:lstStyle/>
          <a:p>
            <a:r>
              <a:rPr lang="ja-JP" altLang="en-US" sz="1050" b="1" dirty="0">
                <a:solidFill>
                  <a:srgbClr val="002B62"/>
                </a:solidFill>
              </a:rPr>
              <a:t>時系列</a:t>
            </a:r>
          </a:p>
        </p:txBody>
      </p:sp>
      <p:grpSp>
        <p:nvGrpSpPr>
          <p:cNvPr id="6" name="グループ化 5"/>
          <p:cNvGrpSpPr/>
          <p:nvPr/>
        </p:nvGrpSpPr>
        <p:grpSpPr>
          <a:xfrm>
            <a:off x="1796137" y="1532062"/>
            <a:ext cx="6295027" cy="421025"/>
            <a:chOff x="1425279" y="1934734"/>
            <a:chExt cx="6295027" cy="421025"/>
          </a:xfrm>
        </p:grpSpPr>
        <p:grpSp>
          <p:nvGrpSpPr>
            <p:cNvPr id="58" name="グループ化 57"/>
            <p:cNvGrpSpPr/>
            <p:nvPr/>
          </p:nvGrpSpPr>
          <p:grpSpPr>
            <a:xfrm>
              <a:off x="1425279" y="1934734"/>
              <a:ext cx="415499" cy="421025"/>
              <a:chOff x="376372" y="851409"/>
              <a:chExt cx="553998" cy="561367"/>
            </a:xfrm>
          </p:grpSpPr>
          <p:cxnSp>
            <p:nvCxnSpPr>
              <p:cNvPr id="68" name="直線矢印コネクタ 67"/>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9" name="テキスト ボックス 68"/>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T1</a:t>
                </a:r>
                <a:endParaRPr lang="ja-JP" altLang="en-US" sz="1350" b="1" dirty="0">
                  <a:solidFill>
                    <a:srgbClr val="002B62"/>
                  </a:solidFill>
                </a:endParaRPr>
              </a:p>
            </p:txBody>
          </p:sp>
        </p:grpSp>
        <p:grpSp>
          <p:nvGrpSpPr>
            <p:cNvPr id="59" name="グループ化 58"/>
            <p:cNvGrpSpPr/>
            <p:nvPr/>
          </p:nvGrpSpPr>
          <p:grpSpPr>
            <a:xfrm>
              <a:off x="2895161" y="1934734"/>
              <a:ext cx="415499" cy="421025"/>
              <a:chOff x="376372" y="851409"/>
              <a:chExt cx="553998" cy="561367"/>
            </a:xfrm>
          </p:grpSpPr>
          <p:cxnSp>
            <p:nvCxnSpPr>
              <p:cNvPr id="66" name="直線矢印コネクタ 65"/>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7" name="テキスト ボックス 66"/>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T2</a:t>
                </a:r>
                <a:endParaRPr lang="ja-JP" altLang="en-US" sz="1350" b="1" dirty="0">
                  <a:solidFill>
                    <a:srgbClr val="002B62"/>
                  </a:solidFill>
                </a:endParaRPr>
              </a:p>
            </p:txBody>
          </p:sp>
        </p:grpSp>
        <p:grpSp>
          <p:nvGrpSpPr>
            <p:cNvPr id="60" name="グループ化 59"/>
            <p:cNvGrpSpPr/>
            <p:nvPr/>
          </p:nvGrpSpPr>
          <p:grpSpPr>
            <a:xfrm>
              <a:off x="4365043" y="1934734"/>
              <a:ext cx="415499" cy="421025"/>
              <a:chOff x="376372" y="851409"/>
              <a:chExt cx="553998" cy="561367"/>
            </a:xfrm>
          </p:grpSpPr>
          <p:cxnSp>
            <p:nvCxnSpPr>
              <p:cNvPr id="64" name="直線矢印コネクタ 63"/>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5" name="テキスト ボックス 64"/>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T3</a:t>
                </a:r>
                <a:endParaRPr lang="ja-JP" altLang="en-US" sz="1350" b="1" dirty="0">
                  <a:solidFill>
                    <a:srgbClr val="002B62"/>
                  </a:solidFill>
                </a:endParaRPr>
              </a:p>
            </p:txBody>
          </p:sp>
        </p:grpSp>
        <p:grpSp>
          <p:nvGrpSpPr>
            <p:cNvPr id="61" name="グループ化 60"/>
            <p:cNvGrpSpPr/>
            <p:nvPr/>
          </p:nvGrpSpPr>
          <p:grpSpPr>
            <a:xfrm>
              <a:off x="5834925" y="1934734"/>
              <a:ext cx="415499" cy="421025"/>
              <a:chOff x="376372" y="851409"/>
              <a:chExt cx="553998" cy="561367"/>
            </a:xfrm>
          </p:grpSpPr>
          <p:cxnSp>
            <p:nvCxnSpPr>
              <p:cNvPr id="62" name="直線矢印コネクタ 61"/>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3" name="テキスト ボックス 62"/>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T4</a:t>
                </a:r>
                <a:endParaRPr lang="ja-JP" altLang="en-US" sz="1350" b="1" dirty="0">
                  <a:solidFill>
                    <a:srgbClr val="002B62"/>
                  </a:solidFill>
                </a:endParaRPr>
              </a:p>
            </p:txBody>
          </p:sp>
        </p:grpSp>
        <p:grpSp>
          <p:nvGrpSpPr>
            <p:cNvPr id="70" name="グループ化 69"/>
            <p:cNvGrpSpPr/>
            <p:nvPr/>
          </p:nvGrpSpPr>
          <p:grpSpPr>
            <a:xfrm>
              <a:off x="7304808" y="1934734"/>
              <a:ext cx="415498" cy="421025"/>
              <a:chOff x="376373" y="851409"/>
              <a:chExt cx="553997" cy="561367"/>
            </a:xfrm>
          </p:grpSpPr>
          <p:cxnSp>
            <p:nvCxnSpPr>
              <p:cNvPr id="71" name="直線矢印コネクタ 70"/>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2" name="テキスト ボックス 71"/>
              <p:cNvSpPr txBox="1"/>
              <p:nvPr/>
            </p:nvSpPr>
            <p:spPr>
              <a:xfrm>
                <a:off x="376373" y="851409"/>
                <a:ext cx="553997" cy="400110"/>
              </a:xfrm>
              <a:prstGeom prst="rect">
                <a:avLst/>
              </a:prstGeom>
              <a:noFill/>
            </p:spPr>
            <p:txBody>
              <a:bodyPr wrap="none" rtlCol="0">
                <a:spAutoFit/>
              </a:bodyPr>
              <a:lstStyle/>
              <a:p>
                <a:pPr algn="ctr"/>
                <a:r>
                  <a:rPr lang="en-US" altLang="ja-JP" sz="1350" b="1" dirty="0" smtClean="0">
                    <a:solidFill>
                      <a:srgbClr val="002B62"/>
                    </a:solidFill>
                  </a:rPr>
                  <a:t>T5</a:t>
                </a:r>
                <a:endParaRPr lang="ja-JP" altLang="en-US" sz="1350" b="1" dirty="0">
                  <a:solidFill>
                    <a:srgbClr val="002B62"/>
                  </a:solidFill>
                </a:endParaRPr>
              </a:p>
            </p:txBody>
          </p:sp>
        </p:grpSp>
      </p:grpSp>
      <p:sp>
        <p:nvSpPr>
          <p:cNvPr id="8" name="正方形/長方形 7"/>
          <p:cNvSpPr/>
          <p:nvPr/>
        </p:nvSpPr>
        <p:spPr bwMode="auto">
          <a:xfrm>
            <a:off x="900288" y="2075225"/>
            <a:ext cx="1103598"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p>
          <a:p>
            <a:pPr algn="ctr">
              <a:lnSpc>
                <a:spcPts val="1000"/>
              </a:lnSpc>
            </a:pP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4" name="正方形/長方形 73"/>
          <p:cNvSpPr/>
          <p:nvPr/>
        </p:nvSpPr>
        <p:spPr bwMode="auto">
          <a:xfrm>
            <a:off x="2003886" y="2075225"/>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5" name="正方形/長方形 74"/>
          <p:cNvSpPr/>
          <p:nvPr/>
        </p:nvSpPr>
        <p:spPr bwMode="auto">
          <a:xfrm>
            <a:off x="3473524" y="2075225"/>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lang="en-US" altLang="ja-JP" sz="1050" b="1" dirty="0">
                <a:solidFill>
                  <a:srgbClr val="002B62"/>
                </a:solidFill>
                <a:effectLst>
                  <a:glow rad="88900">
                    <a:schemeClr val="bg1"/>
                  </a:glow>
                </a:effectLst>
                <a:latin typeface="+mj-ea"/>
                <a:ea typeface="+mj-ea"/>
              </a:rPr>
              <a:t>C</a:t>
            </a:r>
            <a:r>
              <a:rPr kumimoji="1" lang="en-US" altLang="ja-JP" sz="1050" b="1" dirty="0" smtClean="0">
                <a:solidFill>
                  <a:srgbClr val="002B62"/>
                </a:solidFill>
                <a:effectLst>
                  <a:glow rad="88900">
                    <a:schemeClr val="bg1"/>
                  </a:glow>
                </a:effectLst>
                <a:latin typeface="+mj-ea"/>
                <a:ea typeface="+mj-ea"/>
              </a:rPr>
              <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6" name="正方形/長方形 75"/>
          <p:cNvSpPr/>
          <p:nvPr/>
        </p:nvSpPr>
        <p:spPr bwMode="auto">
          <a:xfrm>
            <a:off x="4943406" y="2075225"/>
            <a:ext cx="1469882"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D</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7" name="正方形/長方形 76"/>
          <p:cNvSpPr/>
          <p:nvPr/>
        </p:nvSpPr>
        <p:spPr bwMode="auto">
          <a:xfrm>
            <a:off x="6413775" y="2075225"/>
            <a:ext cx="1469882" cy="324000"/>
          </a:xfrm>
          <a:prstGeom prst="rect">
            <a:avLst/>
          </a:prstGeom>
          <a:solidFill>
            <a:schemeClr val="accent4">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E</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8" name="正方形/長方形 77"/>
          <p:cNvSpPr/>
          <p:nvPr/>
        </p:nvSpPr>
        <p:spPr bwMode="auto">
          <a:xfrm>
            <a:off x="7883414" y="2075225"/>
            <a:ext cx="1103599" cy="324000"/>
          </a:xfrm>
          <a:prstGeom prst="rect">
            <a:avLst/>
          </a:prstGeom>
          <a:solidFill>
            <a:schemeClr val="accent6">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F</a:t>
            </a:r>
          </a:p>
          <a:p>
            <a:pPr algn="ctr">
              <a:lnSpc>
                <a:spcPts val="1000"/>
              </a:lnSpc>
            </a:pP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9" name="正方形/長方形 78"/>
          <p:cNvSpPr/>
          <p:nvPr/>
        </p:nvSpPr>
        <p:spPr bwMode="auto">
          <a:xfrm>
            <a:off x="3473524" y="4442319"/>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kumimoji="1" lang="en-US" altLang="ja-JP" sz="1200" b="1" dirty="0" smtClean="0">
                <a:latin typeface="+mj-ea"/>
                <a:ea typeface="+mj-ea"/>
              </a:rPr>
              <a:t>A</a:t>
            </a:r>
            <a:endParaRPr kumimoji="1" lang="ja-JP" altLang="en-US" sz="1200" b="1" dirty="0">
              <a:latin typeface="+mj-ea"/>
              <a:ea typeface="+mj-ea"/>
            </a:endParaRPr>
          </a:p>
        </p:txBody>
      </p:sp>
      <p:sp>
        <p:nvSpPr>
          <p:cNvPr id="80" name="正方形/長方形 79"/>
          <p:cNvSpPr/>
          <p:nvPr/>
        </p:nvSpPr>
        <p:spPr bwMode="auto">
          <a:xfrm>
            <a:off x="4943406" y="4442319"/>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B</a:t>
            </a:r>
            <a:endParaRPr kumimoji="1" lang="ja-JP" altLang="en-US" sz="1200" b="1" dirty="0">
              <a:latin typeface="+mj-ea"/>
              <a:ea typeface="+mj-ea"/>
            </a:endParaRPr>
          </a:p>
        </p:txBody>
      </p:sp>
      <p:sp>
        <p:nvSpPr>
          <p:cNvPr id="81" name="正方形/長方形 80"/>
          <p:cNvSpPr/>
          <p:nvPr/>
        </p:nvSpPr>
        <p:spPr bwMode="auto">
          <a:xfrm>
            <a:off x="6413775" y="4442319"/>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C</a:t>
            </a:r>
            <a:endParaRPr kumimoji="1" lang="ja-JP" altLang="en-US" sz="1200" b="1" dirty="0">
              <a:latin typeface="+mj-ea"/>
              <a:ea typeface="+mj-ea"/>
            </a:endParaRPr>
          </a:p>
        </p:txBody>
      </p:sp>
      <p:sp>
        <p:nvSpPr>
          <p:cNvPr id="82" name="正方形/長方形 81"/>
          <p:cNvSpPr/>
          <p:nvPr/>
        </p:nvSpPr>
        <p:spPr bwMode="auto">
          <a:xfrm>
            <a:off x="7883414" y="4442319"/>
            <a:ext cx="1103599"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D</a:t>
            </a:r>
            <a:endParaRPr kumimoji="1" lang="ja-JP" altLang="en-US" sz="1200" b="1" dirty="0">
              <a:latin typeface="+mj-ea"/>
              <a:ea typeface="+mj-ea"/>
            </a:endParaRPr>
          </a:p>
        </p:txBody>
      </p:sp>
      <p:sp>
        <p:nvSpPr>
          <p:cNvPr id="13" name="左大かっこ 12"/>
          <p:cNvSpPr/>
          <p:nvPr/>
        </p:nvSpPr>
        <p:spPr bwMode="auto">
          <a:xfrm>
            <a:off x="716054" y="2075225"/>
            <a:ext cx="107859" cy="324000"/>
          </a:xfrm>
          <a:prstGeom prst="leftBracket">
            <a:avLst>
              <a:gd name="adj" fmla="val 24856"/>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01" name="テキスト ボックス 100"/>
          <p:cNvSpPr txBox="1"/>
          <p:nvPr/>
        </p:nvSpPr>
        <p:spPr>
          <a:xfrm>
            <a:off x="99827" y="2083763"/>
            <a:ext cx="646331" cy="369332"/>
          </a:xfrm>
          <a:prstGeom prst="rect">
            <a:avLst/>
          </a:prstGeom>
          <a:noFill/>
        </p:spPr>
        <p:txBody>
          <a:bodyPr wrap="none" rtlCol="0">
            <a:spAutoFit/>
          </a:bodyPr>
          <a:lstStyle/>
          <a:p>
            <a:pPr algn="ctr"/>
            <a:r>
              <a:rPr kumimoji="1" lang="ja-JP" altLang="en-US" b="1" dirty="0" smtClean="0">
                <a:solidFill>
                  <a:srgbClr val="002B62"/>
                </a:solidFill>
              </a:rPr>
              <a:t>設計</a:t>
            </a:r>
            <a:endParaRPr kumimoji="1" lang="ja-JP" altLang="en-US" b="1" dirty="0">
              <a:solidFill>
                <a:srgbClr val="002B62"/>
              </a:solidFill>
            </a:endParaRPr>
          </a:p>
        </p:txBody>
      </p:sp>
      <p:pic>
        <p:nvPicPr>
          <p:cNvPr id="104" name="図 10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3237" y="2758775"/>
            <a:ext cx="2321069" cy="1091667"/>
          </a:xfrm>
          <a:prstGeom prst="rect">
            <a:avLst/>
          </a:prstGeom>
        </p:spPr>
      </p:pic>
      <p:grpSp>
        <p:nvGrpSpPr>
          <p:cNvPr id="2" name="グループ化 1"/>
          <p:cNvGrpSpPr/>
          <p:nvPr/>
        </p:nvGrpSpPr>
        <p:grpSpPr>
          <a:xfrm>
            <a:off x="3879852" y="2472688"/>
            <a:ext cx="4884126" cy="1903909"/>
            <a:chOff x="3879852" y="2623863"/>
            <a:chExt cx="4884126" cy="1647825"/>
          </a:xfrm>
          <a:gradFill flip="none" rotWithShape="1">
            <a:gsLst>
              <a:gs pos="10000">
                <a:schemeClr val="accent6">
                  <a:lumMod val="90000"/>
                  <a:lumOff val="10000"/>
                </a:schemeClr>
              </a:gs>
              <a:gs pos="50000">
                <a:schemeClr val="accent6">
                  <a:lumMod val="25000"/>
                  <a:lumOff val="75000"/>
                </a:schemeClr>
              </a:gs>
              <a:gs pos="90000">
                <a:schemeClr val="accent6">
                  <a:lumMod val="90000"/>
                  <a:lumOff val="10000"/>
                </a:schemeClr>
              </a:gs>
            </a:gsLst>
            <a:lin ang="5400000" scaled="1"/>
            <a:tileRect/>
          </a:gradFill>
        </p:grpSpPr>
        <p:sp>
          <p:nvSpPr>
            <p:cNvPr id="107" name="上下矢印 106"/>
            <p:cNvSpPr/>
            <p:nvPr/>
          </p:nvSpPr>
          <p:spPr bwMode="auto">
            <a:xfrm>
              <a:off x="3879852" y="2623863"/>
              <a:ext cx="657225" cy="1647825"/>
            </a:xfrm>
            <a:prstGeom prst="upDownArrow">
              <a:avLst/>
            </a:prstGeom>
            <a:grp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08" name="上下矢印 107"/>
            <p:cNvSpPr/>
            <p:nvPr/>
          </p:nvSpPr>
          <p:spPr bwMode="auto">
            <a:xfrm>
              <a:off x="5349734" y="2623863"/>
              <a:ext cx="657225" cy="1647825"/>
            </a:xfrm>
            <a:prstGeom prst="upDownArrow">
              <a:avLst/>
            </a:prstGeom>
            <a:grp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09" name="上下矢印 108"/>
            <p:cNvSpPr/>
            <p:nvPr/>
          </p:nvSpPr>
          <p:spPr bwMode="auto">
            <a:xfrm>
              <a:off x="6792487" y="2623863"/>
              <a:ext cx="657225" cy="1647825"/>
            </a:xfrm>
            <a:prstGeom prst="upDownArrow">
              <a:avLst/>
            </a:prstGeom>
            <a:grp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0" name="上下矢印 109"/>
            <p:cNvSpPr/>
            <p:nvPr/>
          </p:nvSpPr>
          <p:spPr bwMode="auto">
            <a:xfrm>
              <a:off x="8106753" y="2623863"/>
              <a:ext cx="657225" cy="1647825"/>
            </a:xfrm>
            <a:prstGeom prst="upDownArrow">
              <a:avLst/>
            </a:prstGeom>
            <a:grp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sp>
        <p:nvSpPr>
          <p:cNvPr id="112" name="左大かっこ 111"/>
          <p:cNvSpPr/>
          <p:nvPr/>
        </p:nvSpPr>
        <p:spPr bwMode="auto">
          <a:xfrm>
            <a:off x="3260315" y="4442319"/>
            <a:ext cx="107859" cy="324000"/>
          </a:xfrm>
          <a:prstGeom prst="leftBracket">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13" name="テキスト ボックス 112"/>
          <p:cNvSpPr txBox="1"/>
          <p:nvPr/>
        </p:nvSpPr>
        <p:spPr>
          <a:xfrm>
            <a:off x="2160441" y="4442319"/>
            <a:ext cx="1107997" cy="369332"/>
          </a:xfrm>
          <a:prstGeom prst="rect">
            <a:avLst/>
          </a:prstGeom>
          <a:noFill/>
        </p:spPr>
        <p:txBody>
          <a:bodyPr wrap="none" rtlCol="0">
            <a:spAutoFit/>
          </a:bodyPr>
          <a:lstStyle/>
          <a:p>
            <a:pPr algn="ctr"/>
            <a:r>
              <a:rPr lang="ja-JP" altLang="en-US" b="1" dirty="0">
                <a:solidFill>
                  <a:srgbClr val="002B62"/>
                </a:solidFill>
              </a:rPr>
              <a:t>システム</a:t>
            </a:r>
            <a:endParaRPr kumimoji="1" lang="ja-JP" altLang="en-US" b="1" dirty="0">
              <a:solidFill>
                <a:srgbClr val="002B62"/>
              </a:solidFill>
            </a:endParaRPr>
          </a:p>
        </p:txBody>
      </p:sp>
      <p:sp>
        <p:nvSpPr>
          <p:cNvPr id="114" name="左中かっこ 113"/>
          <p:cNvSpPr/>
          <p:nvPr/>
        </p:nvSpPr>
        <p:spPr bwMode="auto">
          <a:xfrm>
            <a:off x="3080297" y="2623863"/>
            <a:ext cx="314001" cy="1509987"/>
          </a:xfrm>
          <a:prstGeom prst="leftBrace">
            <a:avLst>
              <a:gd name="adj1" fmla="val 20631"/>
              <a:gd name="adj2" fmla="val 50000"/>
            </a:avLst>
          </a:prstGeom>
          <a:noFill/>
          <a:ln w="38100" cap="flat" cmpd="sng" algn="ctr">
            <a:solidFill>
              <a:srgbClr val="C00000"/>
            </a:solidFill>
            <a:prstDash val="solid"/>
            <a:round/>
            <a:headEnd type="none" w="med" len="med"/>
            <a:tailEnd type="none" w="med" len="med"/>
          </a:ln>
          <a:effectLst/>
          <a:extLst/>
        </p:spPr>
        <p:txBody>
          <a:bodyPr rtlCol="0" anchor="ctr"/>
          <a:lstStyle/>
          <a:p>
            <a:pPr algn="ctr"/>
            <a:endParaRPr kumimoji="1" lang="ja-JP" altLang="en-US"/>
          </a:p>
        </p:txBody>
      </p:sp>
      <p:sp>
        <p:nvSpPr>
          <p:cNvPr id="115" name="テキスト ボックス 114"/>
          <p:cNvSpPr txBox="1"/>
          <p:nvPr/>
        </p:nvSpPr>
        <p:spPr>
          <a:xfrm>
            <a:off x="3651063" y="2966421"/>
            <a:ext cx="5348325" cy="1015663"/>
          </a:xfrm>
          <a:prstGeom prst="rect">
            <a:avLst/>
          </a:prstGeom>
          <a:noFill/>
        </p:spPr>
        <p:txBody>
          <a:bodyPr wrap="square" rtlCol="0">
            <a:spAutoFit/>
          </a:bodyPr>
          <a:lstStyle/>
          <a:p>
            <a:pPr algn="ctr"/>
            <a:r>
              <a:rPr kumimoji="1" lang="ja-JP" altLang="en-US" sz="2000" b="1" dirty="0" smtClean="0">
                <a:solidFill>
                  <a:srgbClr val="002B62"/>
                </a:solidFill>
                <a:effectLst>
                  <a:glow rad="228600">
                    <a:schemeClr val="bg1"/>
                  </a:glow>
                </a:effectLst>
              </a:rPr>
              <a:t>運用対象のシステム状態と最新の設計が</a:t>
            </a:r>
            <a:endParaRPr kumimoji="1" lang="en-US" altLang="ja-JP" sz="2000" b="1" dirty="0" smtClean="0">
              <a:solidFill>
                <a:srgbClr val="002B62"/>
              </a:solidFill>
              <a:effectLst>
                <a:glow rad="228600">
                  <a:schemeClr val="bg1"/>
                </a:glow>
              </a:effectLst>
            </a:endParaRPr>
          </a:p>
          <a:p>
            <a:pPr algn="ctr"/>
            <a:r>
              <a:rPr kumimoji="1" lang="ja-JP" altLang="en-US" sz="2000" b="1" dirty="0" smtClean="0">
                <a:solidFill>
                  <a:srgbClr val="002B62"/>
                </a:solidFill>
                <a:effectLst>
                  <a:glow rad="228600">
                    <a:schemeClr val="bg1"/>
                  </a:glow>
                </a:effectLst>
              </a:rPr>
              <a:t>何世代もずれて、システム状態をインプット</a:t>
            </a:r>
            <a:endParaRPr kumimoji="1" lang="en-US" altLang="ja-JP" sz="2000" b="1" dirty="0" smtClean="0">
              <a:solidFill>
                <a:srgbClr val="002B62"/>
              </a:solidFill>
              <a:effectLst>
                <a:glow rad="228600">
                  <a:schemeClr val="bg1"/>
                </a:glow>
              </a:effectLst>
            </a:endParaRPr>
          </a:p>
          <a:p>
            <a:pPr algn="ctr"/>
            <a:r>
              <a:rPr kumimoji="1" lang="ja-JP" altLang="en-US" sz="2000" b="1" dirty="0" smtClean="0">
                <a:solidFill>
                  <a:srgbClr val="002B62"/>
                </a:solidFill>
                <a:effectLst>
                  <a:glow rad="228600">
                    <a:schemeClr val="bg1"/>
                  </a:glow>
                </a:effectLst>
              </a:rPr>
              <a:t>として新たな開発をすることはできない</a:t>
            </a:r>
            <a:endParaRPr kumimoji="1" lang="ja-JP" altLang="en-US" sz="2000" b="1" dirty="0">
              <a:solidFill>
                <a:srgbClr val="002B62"/>
              </a:solidFill>
              <a:effectLst>
                <a:glow rad="228600">
                  <a:schemeClr val="bg1"/>
                </a:glow>
              </a:effectLst>
            </a:endParaRPr>
          </a:p>
        </p:txBody>
      </p:sp>
      <p:grpSp>
        <p:nvGrpSpPr>
          <p:cNvPr id="4" name="グループ化 3"/>
          <p:cNvGrpSpPr/>
          <p:nvPr/>
        </p:nvGrpSpPr>
        <p:grpSpPr>
          <a:xfrm>
            <a:off x="-415613" y="2267452"/>
            <a:ext cx="4194008" cy="2265175"/>
            <a:chOff x="-507053" y="2282692"/>
            <a:chExt cx="4194008" cy="2265175"/>
          </a:xfrm>
        </p:grpSpPr>
        <p:sp>
          <p:nvSpPr>
            <p:cNvPr id="118" name="乗算記号 117"/>
            <p:cNvSpPr/>
            <p:nvPr/>
          </p:nvSpPr>
          <p:spPr bwMode="auto">
            <a:xfrm>
              <a:off x="-507053" y="2282692"/>
              <a:ext cx="4194008" cy="2074312"/>
            </a:xfrm>
            <a:prstGeom prst="mathMultiply">
              <a:avLst>
                <a:gd name="adj1" fmla="val 4384"/>
              </a:avLst>
            </a:prstGeom>
            <a:solidFill>
              <a:srgbClr val="C00000"/>
            </a:solidFill>
            <a:ln>
              <a:noFill/>
            </a:ln>
            <a:effectLst>
              <a:glow rad="381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9" name="テキスト ボックス 118"/>
            <p:cNvSpPr txBox="1"/>
            <p:nvPr/>
          </p:nvSpPr>
          <p:spPr>
            <a:xfrm>
              <a:off x="230320" y="3901536"/>
              <a:ext cx="2731838" cy="646331"/>
            </a:xfrm>
            <a:prstGeom prst="rect">
              <a:avLst/>
            </a:prstGeom>
            <a:noFill/>
          </p:spPr>
          <p:txBody>
            <a:bodyPr wrap="none" rtlCol="0">
              <a:spAutoFit/>
            </a:bodyPr>
            <a:lstStyle/>
            <a:p>
              <a:pPr algn="ctr"/>
              <a:r>
                <a:rPr kumimoji="1" lang="ja-JP" altLang="en-US" b="1" dirty="0" smtClean="0">
                  <a:solidFill>
                    <a:srgbClr val="C00000"/>
                  </a:solidFill>
                </a:rPr>
                <a:t>通常よく言われている</a:t>
              </a:r>
              <a:r>
                <a:rPr kumimoji="1" lang="en-US" altLang="ja-JP" b="1" dirty="0" smtClean="0">
                  <a:solidFill>
                    <a:srgbClr val="C00000"/>
                  </a:solidFill>
                </a:rPr>
                <a:t/>
              </a:r>
              <a:br>
                <a:rPr kumimoji="1" lang="en-US" altLang="ja-JP" b="1" dirty="0" smtClean="0">
                  <a:solidFill>
                    <a:srgbClr val="C00000"/>
                  </a:solidFill>
                </a:rPr>
              </a:br>
              <a:r>
                <a:rPr kumimoji="1" lang="en-US" altLang="ja-JP" b="1" dirty="0" smtClean="0">
                  <a:solidFill>
                    <a:srgbClr val="C00000"/>
                  </a:solidFill>
                </a:rPr>
                <a:t>DevOps</a:t>
              </a:r>
              <a:r>
                <a:rPr kumimoji="1" lang="ja-JP" altLang="en-US" b="1" dirty="0" smtClean="0">
                  <a:solidFill>
                    <a:srgbClr val="C00000"/>
                  </a:solidFill>
                </a:rPr>
                <a:t>は適用できない</a:t>
              </a:r>
              <a:endParaRPr kumimoji="1" lang="ja-JP" altLang="en-US" b="1" dirty="0">
                <a:solidFill>
                  <a:srgbClr val="C00000"/>
                </a:solidFill>
              </a:endParaRPr>
            </a:p>
          </p:txBody>
        </p:sp>
      </p:grpSp>
    </p:spTree>
    <p:extLst>
      <p:ext uri="{BB962C8B-B14F-4D97-AF65-F5344CB8AC3E}">
        <p14:creationId xmlns:p14="http://schemas.microsoft.com/office/powerpoint/2010/main" val="2398902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5"/>
                                        </p:tgtEl>
                                        <p:attrNameLst>
                                          <p:attrName>style.visibility</p:attrName>
                                        </p:attrNameLst>
                                      </p:cBhvr>
                                      <p:to>
                                        <p:strVal val="visible"/>
                                      </p:to>
                                    </p:set>
                                    <p:animEffect transition="in" filter="fade">
                                      <p:cBhvr>
                                        <p:cTn id="11" dur="500"/>
                                        <p:tgtEl>
                                          <p:spTgt spid="115"/>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14"/>
                                        </p:tgtEl>
                                        <p:attrNameLst>
                                          <p:attrName>style.visibility</p:attrName>
                                        </p:attrNameLst>
                                      </p:cBhvr>
                                      <p:to>
                                        <p:strVal val="visible"/>
                                      </p:to>
                                    </p:set>
                                    <p:animEffect transition="in" filter="wipe(right)">
                                      <p:cBhvr>
                                        <p:cTn id="15" dur="500"/>
                                        <p:tgtEl>
                                          <p:spTgt spid="11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04"/>
                                        </p:tgtEl>
                                        <p:attrNameLst>
                                          <p:attrName>style.visibility</p:attrName>
                                        </p:attrNameLst>
                                      </p:cBhvr>
                                      <p:to>
                                        <p:strVal val="visible"/>
                                      </p:to>
                                    </p:set>
                                    <p:animEffect transition="in" filter="fade">
                                      <p:cBhvr>
                                        <p:cTn id="19" dur="500"/>
                                        <p:tgtEl>
                                          <p:spTgt spid="104"/>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animBg="1"/>
      <p:bldP spid="115"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ja-JP" altLang="en-US" dirty="0" smtClean="0"/>
              <a:t>プラットフォームの</a:t>
            </a:r>
            <a:r>
              <a:rPr lang="en-US" altLang="ja-JP" dirty="0" smtClean="0"/>
              <a:t>DevOps</a:t>
            </a:r>
            <a:endParaRPr kumimoji="1" lang="ja-JP" altLang="en-US" dirty="0"/>
          </a:p>
        </p:txBody>
      </p:sp>
      <p:sp>
        <p:nvSpPr>
          <p:cNvPr id="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36000" tIns="72000" rIns="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プラットフォームの</a:t>
            </a:r>
            <a:r>
              <a:rPr lang="ja-JP" altLang="en-US" sz="2000" b="1" kern="0" dirty="0" smtClean="0">
                <a:solidFill>
                  <a:srgbClr val="C00000"/>
                </a:solidFill>
                <a:effectLst>
                  <a:glow rad="152400">
                    <a:srgbClr val="FFFFFF"/>
                  </a:glow>
                </a:effectLst>
                <a:latin typeface="メイリオ"/>
              </a:rPr>
              <a:t>設計履歴の中には現在のシステム構成と同じ状態があり</a:t>
            </a:r>
            <a:r>
              <a:rPr lang="en-US" altLang="ja-JP" sz="2000" b="1" kern="0" dirty="0" smtClean="0">
                <a:solidFill>
                  <a:srgbClr val="C00000"/>
                </a:solidFill>
                <a:effectLst>
                  <a:glow rad="152400">
                    <a:srgbClr val="FFFFFF"/>
                  </a:glow>
                </a:effectLst>
                <a:latin typeface="メイリオ"/>
              </a:rPr>
              <a:t/>
            </a:r>
            <a:br>
              <a:rPr lang="en-US" altLang="ja-JP" sz="2000" b="1" kern="0" dirty="0" smtClean="0">
                <a:solidFill>
                  <a:srgbClr val="C00000"/>
                </a:solidFill>
                <a:effectLst>
                  <a:glow rad="152400">
                    <a:srgbClr val="FFFFFF"/>
                  </a:glow>
                </a:effectLst>
                <a:latin typeface="メイリオ"/>
              </a:rPr>
            </a:br>
            <a:r>
              <a:rPr lang="ja-JP" altLang="en-US" sz="2000" b="1" kern="0" dirty="0" smtClean="0">
                <a:solidFill>
                  <a:srgbClr val="005DD6"/>
                </a:solidFill>
                <a:effectLst>
                  <a:glow rad="152400">
                    <a:srgbClr val="FFFFFF"/>
                  </a:glow>
                </a:effectLst>
                <a:latin typeface="メイリオ"/>
              </a:rPr>
              <a:t>これを使って「システム更改」や「システムの妥当性確認」ができます。</a:t>
            </a:r>
            <a:endParaRPr lang="en-US" altLang="ja-JP" sz="2000" b="1" kern="0" dirty="0" smtClean="0">
              <a:solidFill>
                <a:srgbClr val="005DD6"/>
              </a:solidFill>
              <a:effectLst>
                <a:glow rad="152400">
                  <a:srgbClr val="FFFFFF"/>
                </a:glow>
              </a:effectLst>
              <a:latin typeface="メイリオ"/>
            </a:endParaRPr>
          </a:p>
        </p:txBody>
      </p:sp>
      <p:cxnSp>
        <p:nvCxnSpPr>
          <p:cNvPr id="56" name="直線矢印コネクタ 55"/>
          <p:cNvCxnSpPr/>
          <p:nvPr/>
        </p:nvCxnSpPr>
        <p:spPr bwMode="auto">
          <a:xfrm>
            <a:off x="900288" y="1850586"/>
            <a:ext cx="8086725" cy="0"/>
          </a:xfrm>
          <a:prstGeom prst="straightConnector1">
            <a:avLst/>
          </a:prstGeom>
          <a:solidFill>
            <a:schemeClr val="bg1"/>
          </a:solidFill>
          <a:ln w="38100" cap="flat" cmpd="sng" algn="ctr">
            <a:solidFill>
              <a:schemeClr val="accent6"/>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7" name="テキスト ボックス 56"/>
          <p:cNvSpPr txBox="1"/>
          <p:nvPr/>
        </p:nvSpPr>
        <p:spPr>
          <a:xfrm>
            <a:off x="8435366" y="1619753"/>
            <a:ext cx="588623" cy="253916"/>
          </a:xfrm>
          <a:prstGeom prst="rect">
            <a:avLst/>
          </a:prstGeom>
          <a:noFill/>
        </p:spPr>
        <p:txBody>
          <a:bodyPr wrap="none" rtlCol="0">
            <a:spAutoFit/>
          </a:bodyPr>
          <a:lstStyle/>
          <a:p>
            <a:r>
              <a:rPr lang="ja-JP" altLang="en-US" sz="1050" b="1" dirty="0">
                <a:solidFill>
                  <a:srgbClr val="002B62"/>
                </a:solidFill>
              </a:rPr>
              <a:t>時系列</a:t>
            </a:r>
          </a:p>
        </p:txBody>
      </p:sp>
      <p:grpSp>
        <p:nvGrpSpPr>
          <p:cNvPr id="6" name="グループ化 5"/>
          <p:cNvGrpSpPr/>
          <p:nvPr/>
        </p:nvGrpSpPr>
        <p:grpSpPr>
          <a:xfrm>
            <a:off x="1796137" y="1532062"/>
            <a:ext cx="6295027" cy="421025"/>
            <a:chOff x="1425279" y="1934734"/>
            <a:chExt cx="6295027" cy="421025"/>
          </a:xfrm>
        </p:grpSpPr>
        <p:grpSp>
          <p:nvGrpSpPr>
            <p:cNvPr id="58" name="グループ化 57"/>
            <p:cNvGrpSpPr/>
            <p:nvPr/>
          </p:nvGrpSpPr>
          <p:grpSpPr>
            <a:xfrm>
              <a:off x="1425279" y="1934734"/>
              <a:ext cx="415499" cy="421025"/>
              <a:chOff x="376372" y="851409"/>
              <a:chExt cx="553998" cy="561367"/>
            </a:xfrm>
          </p:grpSpPr>
          <p:cxnSp>
            <p:nvCxnSpPr>
              <p:cNvPr id="68" name="直線矢印コネクタ 67"/>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9" name="テキスト ボックス 68"/>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T1</a:t>
                </a:r>
                <a:endParaRPr lang="ja-JP" altLang="en-US" sz="1350" b="1" dirty="0">
                  <a:solidFill>
                    <a:srgbClr val="002B62"/>
                  </a:solidFill>
                </a:endParaRPr>
              </a:p>
            </p:txBody>
          </p:sp>
        </p:grpSp>
        <p:grpSp>
          <p:nvGrpSpPr>
            <p:cNvPr id="59" name="グループ化 58"/>
            <p:cNvGrpSpPr/>
            <p:nvPr/>
          </p:nvGrpSpPr>
          <p:grpSpPr>
            <a:xfrm>
              <a:off x="2895161" y="1934734"/>
              <a:ext cx="415499" cy="421025"/>
              <a:chOff x="376372" y="851409"/>
              <a:chExt cx="553998" cy="561367"/>
            </a:xfrm>
          </p:grpSpPr>
          <p:cxnSp>
            <p:nvCxnSpPr>
              <p:cNvPr id="66" name="直線矢印コネクタ 65"/>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7" name="テキスト ボックス 66"/>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T2</a:t>
                </a:r>
                <a:endParaRPr lang="ja-JP" altLang="en-US" sz="1350" b="1" dirty="0">
                  <a:solidFill>
                    <a:srgbClr val="002B62"/>
                  </a:solidFill>
                </a:endParaRPr>
              </a:p>
            </p:txBody>
          </p:sp>
        </p:grpSp>
        <p:grpSp>
          <p:nvGrpSpPr>
            <p:cNvPr id="60" name="グループ化 59"/>
            <p:cNvGrpSpPr/>
            <p:nvPr/>
          </p:nvGrpSpPr>
          <p:grpSpPr>
            <a:xfrm>
              <a:off x="4365043" y="1934734"/>
              <a:ext cx="415499" cy="421025"/>
              <a:chOff x="376372" y="851409"/>
              <a:chExt cx="553998" cy="561367"/>
            </a:xfrm>
          </p:grpSpPr>
          <p:cxnSp>
            <p:nvCxnSpPr>
              <p:cNvPr id="64" name="直線矢印コネクタ 63"/>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5" name="テキスト ボックス 64"/>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T3</a:t>
                </a:r>
                <a:endParaRPr lang="ja-JP" altLang="en-US" sz="1350" b="1" dirty="0">
                  <a:solidFill>
                    <a:srgbClr val="002B62"/>
                  </a:solidFill>
                </a:endParaRPr>
              </a:p>
            </p:txBody>
          </p:sp>
        </p:grpSp>
        <p:grpSp>
          <p:nvGrpSpPr>
            <p:cNvPr id="61" name="グループ化 60"/>
            <p:cNvGrpSpPr/>
            <p:nvPr/>
          </p:nvGrpSpPr>
          <p:grpSpPr>
            <a:xfrm>
              <a:off x="5834925" y="1934734"/>
              <a:ext cx="415499" cy="421025"/>
              <a:chOff x="376372" y="851409"/>
              <a:chExt cx="553998" cy="561367"/>
            </a:xfrm>
          </p:grpSpPr>
          <p:cxnSp>
            <p:nvCxnSpPr>
              <p:cNvPr id="62" name="直線矢印コネクタ 61"/>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3" name="テキスト ボックス 62"/>
              <p:cNvSpPr txBox="1"/>
              <p:nvPr/>
            </p:nvSpPr>
            <p:spPr>
              <a:xfrm>
                <a:off x="376372" y="851409"/>
                <a:ext cx="553998" cy="400110"/>
              </a:xfrm>
              <a:prstGeom prst="rect">
                <a:avLst/>
              </a:prstGeom>
              <a:noFill/>
            </p:spPr>
            <p:txBody>
              <a:bodyPr wrap="none" rtlCol="0">
                <a:spAutoFit/>
              </a:bodyPr>
              <a:lstStyle/>
              <a:p>
                <a:pPr algn="ctr"/>
                <a:r>
                  <a:rPr lang="en-US" altLang="ja-JP" sz="1350" b="1" dirty="0">
                    <a:solidFill>
                      <a:srgbClr val="002B62"/>
                    </a:solidFill>
                  </a:rPr>
                  <a:t>T4</a:t>
                </a:r>
                <a:endParaRPr lang="ja-JP" altLang="en-US" sz="1350" b="1" dirty="0">
                  <a:solidFill>
                    <a:srgbClr val="002B62"/>
                  </a:solidFill>
                </a:endParaRPr>
              </a:p>
            </p:txBody>
          </p:sp>
        </p:grpSp>
        <p:grpSp>
          <p:nvGrpSpPr>
            <p:cNvPr id="70" name="グループ化 69"/>
            <p:cNvGrpSpPr/>
            <p:nvPr/>
          </p:nvGrpSpPr>
          <p:grpSpPr>
            <a:xfrm>
              <a:off x="7304808" y="1934734"/>
              <a:ext cx="415498" cy="421025"/>
              <a:chOff x="376373" y="851409"/>
              <a:chExt cx="553997" cy="561367"/>
            </a:xfrm>
          </p:grpSpPr>
          <p:cxnSp>
            <p:nvCxnSpPr>
              <p:cNvPr id="71" name="直線矢印コネクタ 70"/>
              <p:cNvCxnSpPr/>
              <p:nvPr/>
            </p:nvCxnSpPr>
            <p:spPr bwMode="auto">
              <a:xfrm>
                <a:off x="653370" y="1139363"/>
                <a:ext cx="0" cy="273413"/>
              </a:xfrm>
              <a:prstGeom prst="straightConnector1">
                <a:avLst/>
              </a:prstGeom>
              <a:solidFill>
                <a:schemeClr val="bg1"/>
              </a:solidFill>
              <a:ln w="38100" cap="flat" cmpd="sng" algn="ctr">
                <a:solidFill>
                  <a:schemeClr val="accent6"/>
                </a:solidFill>
                <a:prstDash val="solid"/>
                <a:round/>
                <a:headEnd type="none" w="med" len="med"/>
                <a:tailEnd type="non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2" name="テキスト ボックス 71"/>
              <p:cNvSpPr txBox="1"/>
              <p:nvPr/>
            </p:nvSpPr>
            <p:spPr>
              <a:xfrm>
                <a:off x="376373" y="851409"/>
                <a:ext cx="553997" cy="400110"/>
              </a:xfrm>
              <a:prstGeom prst="rect">
                <a:avLst/>
              </a:prstGeom>
              <a:noFill/>
            </p:spPr>
            <p:txBody>
              <a:bodyPr wrap="none" rtlCol="0">
                <a:spAutoFit/>
              </a:bodyPr>
              <a:lstStyle/>
              <a:p>
                <a:pPr algn="ctr"/>
                <a:r>
                  <a:rPr lang="en-US" altLang="ja-JP" sz="1350" b="1" dirty="0" smtClean="0">
                    <a:solidFill>
                      <a:srgbClr val="002B62"/>
                    </a:solidFill>
                  </a:rPr>
                  <a:t>T5</a:t>
                </a:r>
                <a:endParaRPr lang="ja-JP" altLang="en-US" sz="1350" b="1" dirty="0">
                  <a:solidFill>
                    <a:srgbClr val="002B62"/>
                  </a:solidFill>
                </a:endParaRPr>
              </a:p>
            </p:txBody>
          </p:sp>
        </p:grpSp>
      </p:grpSp>
      <p:sp>
        <p:nvSpPr>
          <p:cNvPr id="8" name="正方形/長方形 7"/>
          <p:cNvSpPr/>
          <p:nvPr/>
        </p:nvSpPr>
        <p:spPr bwMode="auto">
          <a:xfrm>
            <a:off x="900288" y="2075225"/>
            <a:ext cx="1103598"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p>
          <a:p>
            <a:pPr algn="ctr">
              <a:lnSpc>
                <a:spcPts val="1000"/>
              </a:lnSpc>
            </a:pP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4" name="正方形/長方形 73"/>
          <p:cNvSpPr/>
          <p:nvPr/>
        </p:nvSpPr>
        <p:spPr bwMode="auto">
          <a:xfrm>
            <a:off x="2003886" y="2075225"/>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5" name="正方形/長方形 74"/>
          <p:cNvSpPr/>
          <p:nvPr/>
        </p:nvSpPr>
        <p:spPr bwMode="auto">
          <a:xfrm>
            <a:off x="3473524" y="2075225"/>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lang="en-US" altLang="ja-JP" sz="1050" b="1" dirty="0">
                <a:solidFill>
                  <a:srgbClr val="002B62"/>
                </a:solidFill>
                <a:effectLst>
                  <a:glow rad="88900">
                    <a:schemeClr val="bg1"/>
                  </a:glow>
                </a:effectLst>
                <a:latin typeface="+mj-ea"/>
                <a:ea typeface="+mj-ea"/>
              </a:rPr>
              <a:t>C</a:t>
            </a:r>
            <a:r>
              <a:rPr kumimoji="1" lang="en-US" altLang="ja-JP" sz="1050" b="1" dirty="0" smtClean="0">
                <a:solidFill>
                  <a:srgbClr val="002B62"/>
                </a:solidFill>
                <a:effectLst>
                  <a:glow rad="88900">
                    <a:schemeClr val="bg1"/>
                  </a:glow>
                </a:effectLst>
                <a:latin typeface="+mj-ea"/>
                <a:ea typeface="+mj-ea"/>
              </a:rPr>
              <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6" name="正方形/長方形 75"/>
          <p:cNvSpPr/>
          <p:nvPr/>
        </p:nvSpPr>
        <p:spPr bwMode="auto">
          <a:xfrm>
            <a:off x="4943406" y="2075225"/>
            <a:ext cx="1469882"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D</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7" name="正方形/長方形 76"/>
          <p:cNvSpPr/>
          <p:nvPr/>
        </p:nvSpPr>
        <p:spPr bwMode="auto">
          <a:xfrm>
            <a:off x="6413775" y="2075225"/>
            <a:ext cx="1469882" cy="324000"/>
          </a:xfrm>
          <a:prstGeom prst="rect">
            <a:avLst/>
          </a:prstGeom>
          <a:solidFill>
            <a:schemeClr val="accent4">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E</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8" name="正方形/長方形 77"/>
          <p:cNvSpPr/>
          <p:nvPr/>
        </p:nvSpPr>
        <p:spPr bwMode="auto">
          <a:xfrm>
            <a:off x="7883414" y="2075225"/>
            <a:ext cx="1103599" cy="324000"/>
          </a:xfrm>
          <a:prstGeom prst="rect">
            <a:avLst/>
          </a:prstGeom>
          <a:solidFill>
            <a:schemeClr val="accent6">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F</a:t>
            </a:r>
          </a:p>
          <a:p>
            <a:pPr algn="ctr">
              <a:lnSpc>
                <a:spcPts val="1000"/>
              </a:lnSpc>
            </a:pPr>
            <a:r>
              <a:rPr kumimoji="1" lang="ja-JP" altLang="en-US" sz="1050" b="1" dirty="0" smtClean="0">
                <a:solidFill>
                  <a:srgbClr val="002B62"/>
                </a:solidFill>
                <a:effectLst>
                  <a:glow rad="88900">
                    <a:schemeClr val="bg1"/>
                  </a:glow>
                </a:effectLst>
                <a:latin typeface="+mj-ea"/>
                <a:ea typeface="+mj-ea"/>
              </a:rPr>
              <a:t>を設計</a:t>
            </a:r>
            <a:endParaRPr kumimoji="1" lang="ja-JP" altLang="en-US" sz="1050" b="1" dirty="0">
              <a:solidFill>
                <a:srgbClr val="002B62"/>
              </a:solidFill>
              <a:effectLst>
                <a:glow rad="88900">
                  <a:schemeClr val="bg1"/>
                </a:glow>
              </a:effectLst>
              <a:latin typeface="+mj-ea"/>
              <a:ea typeface="+mj-ea"/>
            </a:endParaRPr>
          </a:p>
        </p:txBody>
      </p:sp>
      <p:sp>
        <p:nvSpPr>
          <p:cNvPr id="79" name="正方形/長方形 78"/>
          <p:cNvSpPr/>
          <p:nvPr/>
        </p:nvSpPr>
        <p:spPr bwMode="auto">
          <a:xfrm>
            <a:off x="3473524" y="4442319"/>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kumimoji="1" lang="en-US" altLang="ja-JP" sz="1200" b="1" dirty="0" smtClean="0">
                <a:latin typeface="+mj-ea"/>
                <a:ea typeface="+mj-ea"/>
              </a:rPr>
              <a:t>A</a:t>
            </a:r>
            <a:endParaRPr kumimoji="1" lang="ja-JP" altLang="en-US" sz="1200" b="1" dirty="0">
              <a:latin typeface="+mj-ea"/>
              <a:ea typeface="+mj-ea"/>
            </a:endParaRPr>
          </a:p>
        </p:txBody>
      </p:sp>
      <p:sp>
        <p:nvSpPr>
          <p:cNvPr id="80" name="正方形/長方形 79"/>
          <p:cNvSpPr/>
          <p:nvPr/>
        </p:nvSpPr>
        <p:spPr bwMode="auto">
          <a:xfrm>
            <a:off x="4943406" y="4442319"/>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B</a:t>
            </a:r>
            <a:endParaRPr kumimoji="1" lang="ja-JP" altLang="en-US" sz="1200" b="1" dirty="0">
              <a:latin typeface="+mj-ea"/>
              <a:ea typeface="+mj-ea"/>
            </a:endParaRPr>
          </a:p>
        </p:txBody>
      </p:sp>
      <p:sp>
        <p:nvSpPr>
          <p:cNvPr id="81" name="正方形/長方形 80"/>
          <p:cNvSpPr/>
          <p:nvPr/>
        </p:nvSpPr>
        <p:spPr bwMode="auto">
          <a:xfrm>
            <a:off x="6413775" y="4442319"/>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C</a:t>
            </a:r>
            <a:endParaRPr kumimoji="1" lang="ja-JP" altLang="en-US" sz="1200" b="1" dirty="0">
              <a:latin typeface="+mj-ea"/>
              <a:ea typeface="+mj-ea"/>
            </a:endParaRPr>
          </a:p>
        </p:txBody>
      </p:sp>
      <p:sp>
        <p:nvSpPr>
          <p:cNvPr id="82" name="正方形/長方形 81"/>
          <p:cNvSpPr/>
          <p:nvPr/>
        </p:nvSpPr>
        <p:spPr bwMode="auto">
          <a:xfrm>
            <a:off x="7883414" y="4442319"/>
            <a:ext cx="1103599"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72000" rIns="0" bIns="45720" numCol="1" spcCol="0" rtlCol="0" fromWordArt="0" anchor="ctr" anchorCtr="0" forceAA="0" compatLnSpc="1">
            <a:prstTxWarp prst="textNoShape">
              <a:avLst/>
            </a:prstTxWarp>
            <a:noAutofit/>
          </a:bodyPr>
          <a:lstStyle/>
          <a:p>
            <a:pPr algn="ctr"/>
            <a:r>
              <a:rPr kumimoji="1" lang="ja-JP" altLang="en-US" sz="1200" b="1" dirty="0" smtClean="0">
                <a:latin typeface="+mj-ea"/>
                <a:ea typeface="+mj-ea"/>
              </a:rPr>
              <a:t>システム状態</a:t>
            </a:r>
            <a:r>
              <a:rPr lang="en-US" altLang="ja-JP" sz="1200" b="1" dirty="0">
                <a:latin typeface="+mj-ea"/>
                <a:ea typeface="+mj-ea"/>
              </a:rPr>
              <a:t>D</a:t>
            </a:r>
            <a:endParaRPr kumimoji="1" lang="ja-JP" altLang="en-US" sz="1200" b="1" dirty="0">
              <a:latin typeface="+mj-ea"/>
              <a:ea typeface="+mj-ea"/>
            </a:endParaRPr>
          </a:p>
        </p:txBody>
      </p:sp>
      <p:sp>
        <p:nvSpPr>
          <p:cNvPr id="13" name="左大かっこ 12"/>
          <p:cNvSpPr/>
          <p:nvPr/>
        </p:nvSpPr>
        <p:spPr bwMode="auto">
          <a:xfrm>
            <a:off x="716054" y="2075225"/>
            <a:ext cx="107859" cy="324000"/>
          </a:xfrm>
          <a:prstGeom prst="leftBracket">
            <a:avLst>
              <a:gd name="adj" fmla="val 24856"/>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01" name="テキスト ボックス 100"/>
          <p:cNvSpPr txBox="1"/>
          <p:nvPr/>
        </p:nvSpPr>
        <p:spPr>
          <a:xfrm>
            <a:off x="73703" y="2083763"/>
            <a:ext cx="646331" cy="369332"/>
          </a:xfrm>
          <a:prstGeom prst="rect">
            <a:avLst/>
          </a:prstGeom>
          <a:noFill/>
        </p:spPr>
        <p:txBody>
          <a:bodyPr wrap="none" rtlCol="0">
            <a:spAutoFit/>
          </a:bodyPr>
          <a:lstStyle/>
          <a:p>
            <a:pPr algn="ctr"/>
            <a:r>
              <a:rPr kumimoji="1" lang="ja-JP" altLang="en-US" b="1" dirty="0" smtClean="0">
                <a:solidFill>
                  <a:srgbClr val="002B62"/>
                </a:solidFill>
              </a:rPr>
              <a:t>設計</a:t>
            </a:r>
            <a:endParaRPr kumimoji="1" lang="ja-JP" altLang="en-US" b="1" dirty="0">
              <a:solidFill>
                <a:srgbClr val="002B62"/>
              </a:solidFill>
            </a:endParaRPr>
          </a:p>
        </p:txBody>
      </p:sp>
      <p:grpSp>
        <p:nvGrpSpPr>
          <p:cNvPr id="10" name="グループ化 9"/>
          <p:cNvGrpSpPr/>
          <p:nvPr/>
        </p:nvGrpSpPr>
        <p:grpSpPr>
          <a:xfrm>
            <a:off x="60641" y="2494264"/>
            <a:ext cx="8922138" cy="1668034"/>
            <a:chOff x="60641" y="2494264"/>
            <a:chExt cx="8922138" cy="1668034"/>
          </a:xfrm>
        </p:grpSpPr>
        <p:sp>
          <p:nvSpPr>
            <p:cNvPr id="90" name="正方形/長方形 89"/>
            <p:cNvSpPr/>
            <p:nvPr/>
          </p:nvSpPr>
          <p:spPr bwMode="auto">
            <a:xfrm>
              <a:off x="6413775" y="3502291"/>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3" name="正方形/長方形 92"/>
            <p:cNvSpPr/>
            <p:nvPr/>
          </p:nvSpPr>
          <p:spPr bwMode="auto">
            <a:xfrm>
              <a:off x="7887647" y="3502291"/>
              <a:ext cx="109513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4" name="正方形/長方形 93"/>
            <p:cNvSpPr/>
            <p:nvPr/>
          </p:nvSpPr>
          <p:spPr bwMode="auto">
            <a:xfrm>
              <a:off x="7887647" y="3838298"/>
              <a:ext cx="109513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7" name="正方形/長方形 86"/>
            <p:cNvSpPr/>
            <p:nvPr/>
          </p:nvSpPr>
          <p:spPr bwMode="auto">
            <a:xfrm>
              <a:off x="4943406" y="3166282"/>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9" name="正方形/長方形 88"/>
            <p:cNvSpPr/>
            <p:nvPr/>
          </p:nvSpPr>
          <p:spPr bwMode="auto">
            <a:xfrm>
              <a:off x="6413775" y="3166282"/>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5" name="正方形/長方形 94"/>
            <p:cNvSpPr/>
            <p:nvPr/>
          </p:nvSpPr>
          <p:spPr bwMode="auto">
            <a:xfrm>
              <a:off x="7887647" y="3166282"/>
              <a:ext cx="109513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C</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5" name="正方形/長方形 84"/>
            <p:cNvSpPr/>
            <p:nvPr/>
          </p:nvSpPr>
          <p:spPr bwMode="auto">
            <a:xfrm>
              <a:off x="3473524" y="2830273"/>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6" name="正方形/長方形 85"/>
            <p:cNvSpPr/>
            <p:nvPr/>
          </p:nvSpPr>
          <p:spPr bwMode="auto">
            <a:xfrm>
              <a:off x="4943406" y="2830273"/>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1" name="正方形/長方形 90"/>
            <p:cNvSpPr/>
            <p:nvPr/>
          </p:nvSpPr>
          <p:spPr bwMode="auto">
            <a:xfrm>
              <a:off x="6413775" y="2830273"/>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C</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6" name="正方形/長方形 95"/>
            <p:cNvSpPr/>
            <p:nvPr/>
          </p:nvSpPr>
          <p:spPr bwMode="auto">
            <a:xfrm>
              <a:off x="7887647" y="2830273"/>
              <a:ext cx="1095132"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D</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3" name="正方形/長方形 82"/>
            <p:cNvSpPr/>
            <p:nvPr/>
          </p:nvSpPr>
          <p:spPr bwMode="auto">
            <a:xfrm>
              <a:off x="2003886" y="2494264"/>
              <a:ext cx="1469882" cy="324000"/>
            </a:xfrm>
            <a:prstGeom prst="rect">
              <a:avLst/>
            </a:prstGeom>
            <a:solidFill>
              <a:srgbClr val="DFD6E6"/>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A</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4" name="正方形/長方形 83"/>
            <p:cNvSpPr/>
            <p:nvPr/>
          </p:nvSpPr>
          <p:spPr bwMode="auto">
            <a:xfrm>
              <a:off x="3473524" y="2494264"/>
              <a:ext cx="1469882" cy="324000"/>
            </a:xfrm>
            <a:prstGeom prst="rect">
              <a:avLst/>
            </a:prstGeom>
            <a:solidFill>
              <a:schemeClr val="accent2">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B</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88" name="正方形/長方形 87"/>
            <p:cNvSpPr/>
            <p:nvPr/>
          </p:nvSpPr>
          <p:spPr bwMode="auto">
            <a:xfrm>
              <a:off x="4943406" y="2494264"/>
              <a:ext cx="1469882" cy="324000"/>
            </a:xfrm>
            <a:prstGeom prst="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C</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2" name="正方形/長方形 91"/>
            <p:cNvSpPr/>
            <p:nvPr/>
          </p:nvSpPr>
          <p:spPr bwMode="auto">
            <a:xfrm>
              <a:off x="6413775" y="2494264"/>
              <a:ext cx="1469882" cy="324000"/>
            </a:xfrm>
            <a:prstGeom prst="rect">
              <a:avLst/>
            </a:prstGeom>
            <a:solidFill>
              <a:schemeClr val="accent3">
                <a:lumMod val="10000"/>
                <a:lumOff val="9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D</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7" name="正方形/長方形 96"/>
            <p:cNvSpPr/>
            <p:nvPr/>
          </p:nvSpPr>
          <p:spPr bwMode="auto">
            <a:xfrm>
              <a:off x="7887647" y="2494264"/>
              <a:ext cx="1095132" cy="324000"/>
            </a:xfrm>
            <a:prstGeom prst="rect">
              <a:avLst/>
            </a:prstGeom>
            <a:solidFill>
              <a:schemeClr val="accent4">
                <a:lumMod val="20000"/>
                <a:lumOff val="80000"/>
              </a:schemeClr>
            </a:solidFill>
            <a:ln w="38100">
              <a:solidFill>
                <a:schemeClr val="accent6"/>
              </a:solidFill>
            </a:ln>
            <a:effectLst/>
            <a:extLst/>
          </p:spPr>
          <p:txBody>
            <a:bodyPr rot="0" spcFirstLastPara="0" vertOverflow="overflow" horzOverflow="overflow" vert="horz" wrap="square" lIns="0" tIns="108000" rIns="0" bIns="45720" numCol="1" spcCol="0" rtlCol="0" fromWordArt="0" anchor="ctr" anchorCtr="0" forceAA="0" compatLnSpc="1">
              <a:prstTxWarp prst="textNoShape">
                <a:avLst/>
              </a:prstTxWarp>
              <a:noAutofit/>
            </a:bodyPr>
            <a:lstStyle/>
            <a:p>
              <a:pPr algn="ctr">
                <a:lnSpc>
                  <a:spcPts val="1000"/>
                </a:lnSpc>
              </a:pPr>
              <a:r>
                <a:rPr kumimoji="1" lang="ja-JP" altLang="en-US" sz="1050" b="1" dirty="0" smtClean="0">
                  <a:solidFill>
                    <a:srgbClr val="002B62"/>
                  </a:solidFill>
                  <a:effectLst>
                    <a:glow rad="88900">
                      <a:schemeClr val="bg1"/>
                    </a:glow>
                  </a:effectLst>
                  <a:latin typeface="+mj-ea"/>
                  <a:ea typeface="+mj-ea"/>
                </a:rPr>
                <a:t>システム状態</a:t>
              </a:r>
              <a:r>
                <a:rPr kumimoji="1" lang="en-US" altLang="ja-JP" sz="1050" b="1" dirty="0" smtClean="0">
                  <a:solidFill>
                    <a:srgbClr val="002B62"/>
                  </a:solidFill>
                  <a:effectLst>
                    <a:glow rad="88900">
                      <a:schemeClr val="bg1"/>
                    </a:glow>
                  </a:effectLst>
                  <a:latin typeface="+mj-ea"/>
                  <a:ea typeface="+mj-ea"/>
                </a:rPr>
                <a:t>E</a:t>
              </a:r>
              <a:br>
                <a:rPr kumimoji="1" lang="en-US" altLang="ja-JP" sz="1050" b="1" dirty="0" smtClean="0">
                  <a:solidFill>
                    <a:srgbClr val="002B62"/>
                  </a:solidFill>
                  <a:effectLst>
                    <a:glow rad="88900">
                      <a:schemeClr val="bg1"/>
                    </a:glow>
                  </a:effectLst>
                  <a:latin typeface="+mj-ea"/>
                  <a:ea typeface="+mj-ea"/>
                </a:rPr>
              </a:br>
              <a:r>
                <a:rPr kumimoji="1" lang="ja-JP" altLang="en-US" sz="1050" b="1" dirty="0" smtClean="0">
                  <a:solidFill>
                    <a:srgbClr val="002B62"/>
                  </a:solidFill>
                  <a:effectLst>
                    <a:glow rad="88900">
                      <a:schemeClr val="bg1"/>
                    </a:glow>
                  </a:effectLst>
                  <a:latin typeface="+mj-ea"/>
                  <a:ea typeface="+mj-ea"/>
                </a:rPr>
                <a:t>の設計履歴</a:t>
              </a:r>
              <a:endParaRPr kumimoji="1" lang="ja-JP" altLang="en-US" sz="1050" b="1" dirty="0">
                <a:solidFill>
                  <a:srgbClr val="002B62"/>
                </a:solidFill>
                <a:effectLst>
                  <a:glow rad="88900">
                    <a:schemeClr val="bg1"/>
                  </a:glow>
                </a:effectLst>
                <a:latin typeface="+mj-ea"/>
                <a:ea typeface="+mj-ea"/>
              </a:endParaRPr>
            </a:p>
          </p:txBody>
        </p:sp>
        <p:sp>
          <p:nvSpPr>
            <p:cNvPr id="99" name="左大かっこ 98"/>
            <p:cNvSpPr/>
            <p:nvPr/>
          </p:nvSpPr>
          <p:spPr bwMode="auto">
            <a:xfrm>
              <a:off x="716054" y="2494264"/>
              <a:ext cx="107859" cy="1668034"/>
            </a:xfrm>
            <a:prstGeom prst="leftBracket">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02" name="テキスト ボックス 101"/>
            <p:cNvSpPr txBox="1"/>
            <p:nvPr/>
          </p:nvSpPr>
          <p:spPr>
            <a:xfrm>
              <a:off x="60641" y="2992273"/>
              <a:ext cx="646331" cy="646331"/>
            </a:xfrm>
            <a:prstGeom prst="rect">
              <a:avLst/>
            </a:prstGeom>
            <a:noFill/>
          </p:spPr>
          <p:txBody>
            <a:bodyPr wrap="none" rtlCol="0">
              <a:spAutoFit/>
            </a:bodyPr>
            <a:lstStyle/>
            <a:p>
              <a:pPr algn="ctr"/>
              <a:r>
                <a:rPr kumimoji="1" lang="ja-JP" altLang="en-US" b="1" dirty="0" smtClean="0">
                  <a:solidFill>
                    <a:srgbClr val="002B62"/>
                  </a:solidFill>
                </a:rPr>
                <a:t>設計</a:t>
              </a:r>
              <a:endParaRPr kumimoji="1" lang="en-US" altLang="ja-JP" b="1" dirty="0" smtClean="0">
                <a:solidFill>
                  <a:srgbClr val="002B62"/>
                </a:solidFill>
              </a:endParaRPr>
            </a:p>
            <a:p>
              <a:pPr algn="ctr"/>
              <a:r>
                <a:rPr lang="ja-JP" altLang="en-US" b="1" dirty="0">
                  <a:solidFill>
                    <a:srgbClr val="002B62"/>
                  </a:solidFill>
                </a:rPr>
                <a:t>履歴</a:t>
              </a:r>
              <a:endParaRPr kumimoji="1" lang="ja-JP" altLang="en-US" b="1" dirty="0">
                <a:solidFill>
                  <a:srgbClr val="002B62"/>
                </a:solidFill>
              </a:endParaRPr>
            </a:p>
          </p:txBody>
        </p:sp>
      </p:grpSp>
      <p:sp>
        <p:nvSpPr>
          <p:cNvPr id="2" name="正方形/長方形 1"/>
          <p:cNvSpPr/>
          <p:nvPr/>
        </p:nvSpPr>
        <p:spPr bwMode="auto">
          <a:xfrm>
            <a:off x="3432987" y="2785086"/>
            <a:ext cx="5585177" cy="404277"/>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73" name="正方形/長方形 72"/>
          <p:cNvSpPr/>
          <p:nvPr/>
        </p:nvSpPr>
        <p:spPr bwMode="auto">
          <a:xfrm>
            <a:off x="3432987" y="4406805"/>
            <a:ext cx="5585177" cy="396000"/>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 name="下矢印 3"/>
          <p:cNvSpPr/>
          <p:nvPr/>
        </p:nvSpPr>
        <p:spPr bwMode="auto">
          <a:xfrm>
            <a:off x="3483058" y="3302000"/>
            <a:ext cx="656529" cy="965200"/>
          </a:xfrm>
          <a:prstGeom prst="downArrow">
            <a:avLst/>
          </a:prstGeom>
          <a:gradFill>
            <a:gsLst>
              <a:gs pos="50000">
                <a:schemeClr val="accent2">
                  <a:lumMod val="20000"/>
                  <a:lumOff val="80000"/>
                </a:schemeClr>
              </a:gs>
              <a:gs pos="90000">
                <a:schemeClr val="accent2">
                  <a:lumMod val="60000"/>
                  <a:lumOff val="40000"/>
                </a:schemeClr>
              </a:gs>
            </a:gsLst>
            <a:lin ang="54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98" name="上下矢印 97"/>
          <p:cNvSpPr/>
          <p:nvPr/>
        </p:nvSpPr>
        <p:spPr bwMode="auto">
          <a:xfrm>
            <a:off x="4195153" y="3302000"/>
            <a:ext cx="656529" cy="965200"/>
          </a:xfrm>
          <a:prstGeom prst="upDownArrow">
            <a:avLst/>
          </a:prstGeom>
          <a:gradFill>
            <a:gsLst>
              <a:gs pos="10000">
                <a:schemeClr val="accent2">
                  <a:lumMod val="60000"/>
                  <a:lumOff val="40000"/>
                </a:schemeClr>
              </a:gs>
              <a:gs pos="50000">
                <a:schemeClr val="accent2">
                  <a:lumMod val="20000"/>
                  <a:lumOff val="80000"/>
                </a:schemeClr>
              </a:gs>
              <a:gs pos="90000">
                <a:schemeClr val="accent2">
                  <a:lumMod val="60000"/>
                  <a:lumOff val="40000"/>
                </a:schemeClr>
              </a:gs>
            </a:gsLst>
            <a:lin ang="54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12" name="グループ化 11"/>
          <p:cNvGrpSpPr/>
          <p:nvPr/>
        </p:nvGrpSpPr>
        <p:grpSpPr>
          <a:xfrm>
            <a:off x="1426742" y="3292811"/>
            <a:ext cx="2381809" cy="468497"/>
            <a:chOff x="1426742" y="3292811"/>
            <a:chExt cx="2381809" cy="468497"/>
          </a:xfrm>
        </p:grpSpPr>
        <p:sp>
          <p:nvSpPr>
            <p:cNvPr id="9" name="テキスト ボックス 8"/>
            <p:cNvSpPr txBox="1"/>
            <p:nvPr/>
          </p:nvSpPr>
          <p:spPr>
            <a:xfrm>
              <a:off x="1426742" y="3292811"/>
              <a:ext cx="1569660" cy="369332"/>
            </a:xfrm>
            <a:prstGeom prst="rect">
              <a:avLst/>
            </a:prstGeom>
            <a:noFill/>
          </p:spPr>
          <p:txBody>
            <a:bodyPr wrap="none" rtlCol="0">
              <a:spAutoFit/>
            </a:bodyPr>
            <a:lstStyle/>
            <a:p>
              <a:r>
                <a:rPr kumimoji="1" lang="ja-JP" altLang="en-US" b="1" dirty="0" smtClean="0">
                  <a:solidFill>
                    <a:srgbClr val="C00000"/>
                  </a:solidFill>
                </a:rPr>
                <a:t>システム更改</a:t>
              </a:r>
              <a:endParaRPr kumimoji="1" lang="ja-JP" altLang="en-US" b="1" dirty="0">
                <a:solidFill>
                  <a:srgbClr val="C00000"/>
                </a:solidFill>
              </a:endParaRPr>
            </a:p>
          </p:txBody>
        </p:sp>
        <p:cxnSp>
          <p:nvCxnSpPr>
            <p:cNvPr id="11" name="直線コネクタ 10"/>
            <p:cNvCxnSpPr>
              <a:stCxn id="9" idx="3"/>
            </p:cNvCxnSpPr>
            <p:nvPr/>
          </p:nvCxnSpPr>
          <p:spPr bwMode="auto">
            <a:xfrm>
              <a:off x="2996402" y="3477477"/>
              <a:ext cx="812149" cy="283831"/>
            </a:xfrm>
            <a:prstGeom prst="line">
              <a:avLst/>
            </a:prstGeom>
            <a:solidFill>
              <a:schemeClr val="bg1"/>
            </a:solidFill>
            <a:ln w="38100" cap="rnd" cmpd="sng" algn="ctr">
              <a:solidFill>
                <a:srgbClr val="C00000"/>
              </a:solidFill>
              <a:prstDash val="solid"/>
              <a:round/>
              <a:headEnd type="none" w="med" len="med"/>
              <a:tailEnd type="none" w="med" len="med"/>
            </a:ln>
            <a:effectLst>
              <a:glow rad="38100">
                <a:schemeClr val="bg1"/>
              </a:glow>
            </a:effectLst>
            <a:extLst/>
          </p:spPr>
        </p:cxnSp>
      </p:grpSp>
      <p:grpSp>
        <p:nvGrpSpPr>
          <p:cNvPr id="14" name="グループ化 13"/>
          <p:cNvGrpSpPr/>
          <p:nvPr/>
        </p:nvGrpSpPr>
        <p:grpSpPr>
          <a:xfrm>
            <a:off x="4516865" y="3782626"/>
            <a:ext cx="2162287" cy="502878"/>
            <a:chOff x="4516865" y="3782626"/>
            <a:chExt cx="2162287" cy="502878"/>
          </a:xfrm>
        </p:grpSpPr>
        <p:sp>
          <p:nvSpPr>
            <p:cNvPr id="105" name="テキスト ボックス 104"/>
            <p:cNvSpPr txBox="1"/>
            <p:nvPr/>
          </p:nvSpPr>
          <p:spPr>
            <a:xfrm>
              <a:off x="5340324" y="3899450"/>
              <a:ext cx="1338828" cy="386054"/>
            </a:xfrm>
            <a:prstGeom prst="rect">
              <a:avLst/>
            </a:prstGeom>
            <a:noFill/>
          </p:spPr>
          <p:txBody>
            <a:bodyPr wrap="none" tIns="108000" bIns="0" rtlCol="0">
              <a:spAutoFit/>
            </a:bodyPr>
            <a:lstStyle/>
            <a:p>
              <a:r>
                <a:rPr kumimoji="1" lang="ja-JP" altLang="en-US" b="1" dirty="0" smtClean="0">
                  <a:solidFill>
                    <a:srgbClr val="C00000"/>
                  </a:solidFill>
                </a:rPr>
                <a:t>妥当性確認</a:t>
              </a:r>
              <a:endParaRPr kumimoji="1" lang="ja-JP" altLang="en-US" b="1" dirty="0">
                <a:solidFill>
                  <a:srgbClr val="C00000"/>
                </a:solidFill>
              </a:endParaRPr>
            </a:p>
          </p:txBody>
        </p:sp>
        <p:cxnSp>
          <p:nvCxnSpPr>
            <p:cNvPr id="106" name="直線コネクタ 105"/>
            <p:cNvCxnSpPr>
              <a:endCxn id="105" idx="1"/>
            </p:cNvCxnSpPr>
            <p:nvPr/>
          </p:nvCxnSpPr>
          <p:spPr bwMode="auto">
            <a:xfrm>
              <a:off x="4516865" y="3782626"/>
              <a:ext cx="823459" cy="309851"/>
            </a:xfrm>
            <a:prstGeom prst="line">
              <a:avLst/>
            </a:prstGeom>
            <a:solidFill>
              <a:schemeClr val="bg1"/>
            </a:solidFill>
            <a:ln w="38100" cap="rnd" cmpd="sng" algn="ctr">
              <a:solidFill>
                <a:srgbClr val="C00000"/>
              </a:solidFill>
              <a:prstDash val="solid"/>
              <a:round/>
              <a:headEnd type="none" w="med" len="med"/>
              <a:tailEnd type="none" w="med" len="med"/>
            </a:ln>
            <a:effectLst>
              <a:glow rad="38100">
                <a:schemeClr val="bg1"/>
              </a:glow>
            </a:effectLst>
            <a:extLst/>
          </p:spPr>
        </p:cxnSp>
      </p:grpSp>
      <p:sp>
        <p:nvSpPr>
          <p:cNvPr id="104" name="左大かっこ 103"/>
          <p:cNvSpPr/>
          <p:nvPr/>
        </p:nvSpPr>
        <p:spPr bwMode="auto">
          <a:xfrm>
            <a:off x="3260315" y="4442319"/>
            <a:ext cx="107859" cy="324000"/>
          </a:xfrm>
          <a:prstGeom prst="leftBracket">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07" name="テキスト ボックス 106"/>
          <p:cNvSpPr txBox="1"/>
          <p:nvPr/>
        </p:nvSpPr>
        <p:spPr>
          <a:xfrm>
            <a:off x="2160441" y="4442319"/>
            <a:ext cx="1107997" cy="369332"/>
          </a:xfrm>
          <a:prstGeom prst="rect">
            <a:avLst/>
          </a:prstGeom>
          <a:noFill/>
        </p:spPr>
        <p:txBody>
          <a:bodyPr wrap="none" rtlCol="0">
            <a:spAutoFit/>
          </a:bodyPr>
          <a:lstStyle/>
          <a:p>
            <a:pPr algn="ctr"/>
            <a:r>
              <a:rPr lang="ja-JP" altLang="en-US" b="1" dirty="0">
                <a:solidFill>
                  <a:srgbClr val="002B62"/>
                </a:solidFill>
              </a:rPr>
              <a:t>システム</a:t>
            </a:r>
            <a:endParaRPr kumimoji="1" lang="ja-JP" altLang="en-US" b="1" dirty="0">
              <a:solidFill>
                <a:srgbClr val="002B62"/>
              </a:solidFill>
            </a:endParaRPr>
          </a:p>
        </p:txBody>
      </p:sp>
    </p:spTree>
    <p:extLst>
      <p:ext uri="{BB962C8B-B14F-4D97-AF65-F5344CB8AC3E}">
        <p14:creationId xmlns:p14="http://schemas.microsoft.com/office/powerpoint/2010/main" val="520625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1000"/>
                                        <p:tgtEl>
                                          <p:spTgt spid="2"/>
                                        </p:tgtEl>
                                      </p:cBhvr>
                                    </p:animEffect>
                                  </p:childTnLst>
                                </p:cTn>
                              </p:par>
                            </p:childTnLst>
                          </p:cTn>
                        </p:par>
                        <p:par>
                          <p:cTn id="13" fill="hold">
                            <p:stCondLst>
                              <p:cond delay="1000"/>
                            </p:stCondLst>
                            <p:childTnLst>
                              <p:par>
                                <p:cTn id="14" presetID="21" presetClass="entr" presetSubtype="1" fill="hold" grpId="0" nodeType="afterEffect">
                                  <p:stCondLst>
                                    <p:cond delay="0"/>
                                  </p:stCondLst>
                                  <p:childTnLst>
                                    <p:set>
                                      <p:cBhvr>
                                        <p:cTn id="15" dur="1" fill="hold">
                                          <p:stCondLst>
                                            <p:cond delay="0"/>
                                          </p:stCondLst>
                                        </p:cTn>
                                        <p:tgtEl>
                                          <p:spTgt spid="73"/>
                                        </p:tgtEl>
                                        <p:attrNameLst>
                                          <p:attrName>style.visibility</p:attrName>
                                        </p:attrNameLst>
                                      </p:cBhvr>
                                      <p:to>
                                        <p:strVal val="visible"/>
                                      </p:to>
                                    </p:set>
                                    <p:animEffect transition="in" filter="wheel(1)">
                                      <p:cBhvr>
                                        <p:cTn id="16" dur="1000"/>
                                        <p:tgtEl>
                                          <p:spTgt spid="73"/>
                                        </p:tgtEl>
                                      </p:cBhvr>
                                    </p:animEffect>
                                  </p:childTnLst>
                                </p:cTn>
                              </p:par>
                            </p:childTnLst>
                          </p:cTn>
                        </p:par>
                        <p:par>
                          <p:cTn id="17" fill="hold">
                            <p:stCondLst>
                              <p:cond delay="2000"/>
                            </p:stCondLst>
                            <p:childTnLst>
                              <p:par>
                                <p:cTn id="18" presetID="22" presetClass="entr" presetSubtype="1" fill="hold" grpId="0"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500"/>
                                        <p:tgtEl>
                                          <p:spTgt spid="4"/>
                                        </p:tgtEl>
                                      </p:cBhvr>
                                    </p:animEffect>
                                  </p:childTnLst>
                                </p:cTn>
                              </p:par>
                            </p:childTnLst>
                          </p:cTn>
                        </p:par>
                        <p:par>
                          <p:cTn id="21" fill="hold">
                            <p:stCondLst>
                              <p:cond delay="2500"/>
                            </p:stCondLst>
                            <p:childTnLst>
                              <p:par>
                                <p:cTn id="22" presetID="10" presetClass="entr" presetSubtype="0" fill="hold"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3000"/>
                            </p:stCondLst>
                            <p:childTnLst>
                              <p:par>
                                <p:cTn id="26" presetID="16" presetClass="entr" presetSubtype="42" fill="hold" grpId="0" nodeType="afterEffect">
                                  <p:stCondLst>
                                    <p:cond delay="0"/>
                                  </p:stCondLst>
                                  <p:childTnLst>
                                    <p:set>
                                      <p:cBhvr>
                                        <p:cTn id="27" dur="1" fill="hold">
                                          <p:stCondLst>
                                            <p:cond delay="0"/>
                                          </p:stCondLst>
                                        </p:cTn>
                                        <p:tgtEl>
                                          <p:spTgt spid="98"/>
                                        </p:tgtEl>
                                        <p:attrNameLst>
                                          <p:attrName>style.visibility</p:attrName>
                                        </p:attrNameLst>
                                      </p:cBhvr>
                                      <p:to>
                                        <p:strVal val="visible"/>
                                      </p:to>
                                    </p:set>
                                    <p:animEffect transition="in" filter="barn(outHorizontal)">
                                      <p:cBhvr>
                                        <p:cTn id="28" dur="500"/>
                                        <p:tgtEl>
                                          <p:spTgt spid="98"/>
                                        </p:tgtEl>
                                      </p:cBhvr>
                                    </p:animEffect>
                                  </p:childTnLst>
                                </p:cTn>
                              </p:par>
                            </p:childTnLst>
                          </p:cTn>
                        </p:par>
                        <p:par>
                          <p:cTn id="29" fill="hold">
                            <p:stCondLst>
                              <p:cond delay="3500"/>
                            </p:stCondLst>
                            <p:childTnLst>
                              <p:par>
                                <p:cTn id="30" presetID="10" presetClass="entr" presetSubtype="0"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73" grpId="0" animBg="1"/>
      <p:bldP spid="4" grpId="0" animBg="1"/>
      <p:bldP spid="9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en-US" altLang="ja-JP" smtClean="0"/>
              <a:t>ITA</a:t>
            </a:r>
            <a:r>
              <a:rPr lang="ja-JP" altLang="en-US" dirty="0" err="1" smtClean="0"/>
              <a:t>での</a:t>
            </a:r>
            <a:r>
              <a:rPr lang="ja-JP" altLang="en-US" dirty="0" smtClean="0"/>
              <a:t>パラメータの履歴管理</a:t>
            </a:r>
            <a:endParaRPr kumimoji="1" lang="ja-JP" altLang="en-US" dirty="0"/>
          </a:p>
        </p:txBody>
      </p:sp>
      <p:sp>
        <p:nvSpPr>
          <p:cNvPr id="5" name="テキスト プレースホルダー 7"/>
          <p:cNvSpPr txBox="1">
            <a:spLocks/>
          </p:cNvSpPr>
          <p:nvPr/>
        </p:nvSpPr>
        <p:spPr bwMode="gray">
          <a:xfrm>
            <a:off x="179937" y="613150"/>
            <a:ext cx="8784126" cy="864000"/>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72000" tIns="108000" rIns="7200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en-US" altLang="ja-JP" sz="2000" b="1" kern="0" dirty="0" smtClean="0">
                <a:solidFill>
                  <a:srgbClr val="005DD6"/>
                </a:solidFill>
                <a:effectLst>
                  <a:glow rad="152400">
                    <a:srgbClr val="FFFFFF"/>
                  </a:glow>
                </a:effectLst>
                <a:latin typeface="メイリオ"/>
              </a:rPr>
              <a:t>ITA</a:t>
            </a:r>
            <a:r>
              <a:rPr lang="ja-JP" altLang="en-US" sz="2000" b="1" kern="0" dirty="0" err="1" smtClean="0">
                <a:solidFill>
                  <a:srgbClr val="005DD6"/>
                </a:solidFill>
                <a:effectLst>
                  <a:glow rad="152400">
                    <a:srgbClr val="FFFFFF"/>
                  </a:glow>
                </a:effectLst>
                <a:latin typeface="メイリオ"/>
              </a:rPr>
              <a:t>で提</a:t>
            </a:r>
            <a:r>
              <a:rPr lang="ja-JP" altLang="en-US" sz="2000" b="1" kern="0" dirty="0" smtClean="0">
                <a:solidFill>
                  <a:srgbClr val="005DD6"/>
                </a:solidFill>
                <a:effectLst>
                  <a:glow rad="152400">
                    <a:srgbClr val="FFFFFF"/>
                  </a:glow>
                </a:effectLst>
                <a:latin typeface="メイリオ"/>
              </a:rPr>
              <a:t>供しているパラメータシートは</a:t>
            </a:r>
            <a:r>
              <a:rPr lang="ja-JP" altLang="en-US" sz="2000" b="1" kern="0" dirty="0" smtClean="0">
                <a:solidFill>
                  <a:srgbClr val="C00000"/>
                </a:solidFill>
                <a:effectLst>
                  <a:glow rad="152400">
                    <a:srgbClr val="FFFFFF"/>
                  </a:glow>
                </a:effectLst>
                <a:latin typeface="メイリオ"/>
              </a:rPr>
              <a:t>履歴管理機能が付いています</a:t>
            </a:r>
            <a:r>
              <a:rPr lang="ja-JP" altLang="en-US" sz="2000" b="1" kern="0" dirty="0" smtClean="0">
                <a:solidFill>
                  <a:srgbClr val="005DD6"/>
                </a:solidFill>
                <a:effectLst>
                  <a:glow rad="152400">
                    <a:srgbClr val="FFFFFF"/>
                  </a:glow>
                </a:effectLst>
                <a:latin typeface="メイリオ"/>
              </a:rPr>
              <a:t>。</a:t>
            </a:r>
            <a:endParaRPr lang="en-US" altLang="ja-JP" sz="2000" b="1" kern="0" dirty="0" smtClean="0">
              <a:solidFill>
                <a:srgbClr val="005DD6"/>
              </a:solidFill>
              <a:effectLst>
                <a:glow rad="152400">
                  <a:srgbClr val="FFFFFF"/>
                </a:glow>
              </a:effectLst>
              <a:latin typeface="メイリオ"/>
            </a:endParaRPr>
          </a:p>
          <a:p>
            <a:pPr lvl="0" algn="l">
              <a:buClr>
                <a:srgbClr val="002B62"/>
              </a:buClr>
              <a:defRPr/>
            </a:pPr>
            <a:r>
              <a:rPr lang="ja-JP" altLang="en-US" sz="2000" b="1" kern="0" dirty="0" smtClean="0">
                <a:solidFill>
                  <a:srgbClr val="C00000"/>
                </a:solidFill>
                <a:effectLst>
                  <a:glow rad="152400">
                    <a:srgbClr val="FFFFFF"/>
                  </a:glow>
                </a:effectLst>
                <a:latin typeface="メイリオ"/>
              </a:rPr>
              <a:t>履歴から抽出したシステムの期待値を使ってシステム更改する仕組み</a:t>
            </a:r>
            <a:r>
              <a:rPr lang="ja-JP" altLang="en-US" sz="2000" b="1" kern="0" dirty="0" smtClean="0">
                <a:solidFill>
                  <a:srgbClr val="005DD6"/>
                </a:solidFill>
                <a:effectLst>
                  <a:glow rad="152400">
                    <a:srgbClr val="FFFFFF"/>
                  </a:glow>
                </a:effectLst>
                <a:latin typeface="メイリオ"/>
              </a:rPr>
              <a:t>です。</a:t>
            </a:r>
            <a:endParaRPr lang="en-US" altLang="ja-JP" sz="2000" b="1" kern="0" dirty="0" smtClean="0">
              <a:solidFill>
                <a:srgbClr val="005DD6"/>
              </a:solidFill>
              <a:effectLst>
                <a:glow rad="152400">
                  <a:srgbClr val="FFFFFF"/>
                </a:glow>
              </a:effectLst>
              <a:latin typeface="メイリオ"/>
            </a:endParaRPr>
          </a:p>
        </p:txBody>
      </p:sp>
      <p:graphicFrame>
        <p:nvGraphicFramePr>
          <p:cNvPr id="10" name="表 9"/>
          <p:cNvGraphicFramePr>
            <a:graphicFrameLocks noGrp="1"/>
          </p:cNvGraphicFramePr>
          <p:nvPr>
            <p:extLst>
              <p:ext uri="{D42A27DB-BD31-4B8C-83A1-F6EECF244321}">
                <p14:modId xmlns:p14="http://schemas.microsoft.com/office/powerpoint/2010/main" val="2230071290"/>
              </p:ext>
            </p:extLst>
          </p:nvPr>
        </p:nvGraphicFramePr>
        <p:xfrm>
          <a:off x="191133" y="1978025"/>
          <a:ext cx="4518026" cy="167748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426244">
                  <a:extLst>
                    <a:ext uri="{9D8B030D-6E8A-4147-A177-3AD203B41FA5}">
                      <a16:colId xmlns:a16="http://schemas.microsoft.com/office/drawing/2014/main" val="20003"/>
                    </a:ext>
                  </a:extLst>
                </a:gridCol>
                <a:gridCol w="426244">
                  <a:extLst>
                    <a:ext uri="{9D8B030D-6E8A-4147-A177-3AD203B41FA5}">
                      <a16:colId xmlns:a16="http://schemas.microsoft.com/office/drawing/2014/main" val="20004"/>
                    </a:ext>
                  </a:extLst>
                </a:gridCol>
                <a:gridCol w="426244">
                  <a:extLst>
                    <a:ext uri="{9D8B030D-6E8A-4147-A177-3AD203B41FA5}">
                      <a16:colId xmlns:a16="http://schemas.microsoft.com/office/drawing/2014/main" val="20005"/>
                    </a:ext>
                  </a:extLst>
                </a:gridCol>
                <a:gridCol w="426244">
                  <a:extLst>
                    <a:ext uri="{9D8B030D-6E8A-4147-A177-3AD203B41FA5}">
                      <a16:colId xmlns:a16="http://schemas.microsoft.com/office/drawing/2014/main" val="20006"/>
                    </a:ext>
                  </a:extLst>
                </a:gridCol>
                <a:gridCol w="552450">
                  <a:extLst>
                    <a:ext uri="{9D8B030D-6E8A-4147-A177-3AD203B41FA5}">
                      <a16:colId xmlns:a16="http://schemas.microsoft.com/office/drawing/2014/main" val="20007"/>
                    </a:ext>
                  </a:extLst>
                </a:gridCol>
              </a:tblGrid>
              <a:tr h="98425">
                <a:tc rowSpan="2">
                  <a:txBody>
                    <a:bodyPr/>
                    <a:lstStyle/>
                    <a:p>
                      <a:pPr algn="ctr"/>
                      <a:r>
                        <a:rPr kumimoji="1" lang="ja-JP" altLang="en-US" sz="1100" dirty="0" smtClean="0">
                          <a:solidFill>
                            <a:schemeClr val="bg1"/>
                          </a:solidFill>
                        </a:rPr>
                        <a:t>ホスト</a:t>
                      </a:r>
                      <a:endParaRPr kumimoji="1" lang="ja-JP" altLang="en-US" sz="1100" dirty="0">
                        <a:solidFill>
                          <a:schemeClr val="bg1"/>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gridSpan="2">
                  <a:txBody>
                    <a:bodyPr/>
                    <a:lstStyle/>
                    <a:p>
                      <a:pPr algn="ctr"/>
                      <a:r>
                        <a:rPr kumimoji="1" lang="ja-JP" altLang="en-US" sz="1100" dirty="0" smtClean="0">
                          <a:solidFill>
                            <a:schemeClr val="bg1"/>
                          </a:solidFill>
                        </a:rPr>
                        <a:t>オペレーション</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hMerge="1">
                  <a:txBody>
                    <a:bodyPr/>
                    <a:lstStyle/>
                    <a:p>
                      <a:endParaRPr kumimoji="1" lang="ja-JP" altLang="en-US" sz="1400" dirty="0"/>
                    </a:p>
                  </a:txBody>
                  <a:tcPr>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gridSpan="4">
                  <a:txBody>
                    <a:bodyPr/>
                    <a:lstStyle/>
                    <a:p>
                      <a:pPr algn="ctr"/>
                      <a:r>
                        <a:rPr kumimoji="1" lang="ja-JP" altLang="en-US" sz="1100" dirty="0" smtClean="0">
                          <a:solidFill>
                            <a:schemeClr val="bg1"/>
                          </a:solidFill>
                        </a:rPr>
                        <a:t>パラメータ</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rowSpan="2">
                  <a:txBody>
                    <a:bodyPr/>
                    <a:lstStyle/>
                    <a:p>
                      <a:pPr algn="ctr"/>
                      <a:r>
                        <a:rPr kumimoji="1" lang="ja-JP" altLang="en-US" sz="1100" dirty="0" smtClean="0">
                          <a:solidFill>
                            <a:schemeClr val="bg1"/>
                          </a:solidFill>
                        </a:rPr>
                        <a:t>設計日</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extLst>
                  <a:ext uri="{0D108BD9-81ED-4DB2-BD59-A6C34878D82A}">
                    <a16:rowId xmlns:a16="http://schemas.microsoft.com/office/drawing/2014/main" val="10000"/>
                  </a:ext>
                </a:extLst>
              </a:tr>
              <a:tr h="0">
                <a:tc vMerge="1">
                  <a:txBody>
                    <a:bodyPr/>
                    <a:lstStyle/>
                    <a:p>
                      <a:endParaRPr kumimoji="1" lang="ja-JP" altLang="en-US" sz="14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ja-JP" altLang="en-US" sz="1100" dirty="0" smtClean="0">
                          <a:solidFill>
                            <a:schemeClr val="bg1"/>
                          </a:solidFill>
                        </a:rPr>
                        <a:t>日時</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ja-JP" altLang="en-US" sz="1100" dirty="0" smtClean="0">
                          <a:solidFill>
                            <a:schemeClr val="bg1"/>
                          </a:solidFill>
                        </a:rPr>
                        <a:t>作業名</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P1</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P2</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P3</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vMerge="1">
                  <a:txBody>
                    <a:bodyPr/>
                    <a:lstStyle/>
                    <a:p>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6000">
                <a:tc>
                  <a:txBody>
                    <a:bodyPr/>
                    <a:lstStyle/>
                    <a:p>
                      <a:pPr algn="ctr"/>
                      <a:r>
                        <a:rPr kumimoji="1" lang="en-US" altLang="ja-JP" sz="1100" dirty="0" err="1" smtClean="0">
                          <a:solidFill>
                            <a:srgbClr val="002B62"/>
                          </a:solidFill>
                        </a:rPr>
                        <a:t>hostA</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12/20</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ja-JP" altLang="en-US" sz="1100" dirty="0" smtClean="0">
                          <a:solidFill>
                            <a:srgbClr val="002B62"/>
                          </a:solidFill>
                        </a:rPr>
                        <a:t>クリスマス対応</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1024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512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2048</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10/1</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16000">
                <a:tc>
                  <a:txBody>
                    <a:bodyPr/>
                    <a:lstStyle/>
                    <a:p>
                      <a:pPr algn="ctr"/>
                      <a:r>
                        <a:rPr kumimoji="1" lang="en-US" altLang="ja-JP" sz="1100" dirty="0" err="1" smtClean="0">
                          <a:solidFill>
                            <a:srgbClr val="002B62"/>
                          </a:solidFill>
                        </a:rPr>
                        <a:t>hostA</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10/9</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en-US" altLang="ja-JP" sz="1100" dirty="0" err="1" smtClean="0">
                          <a:solidFill>
                            <a:srgbClr val="002B62"/>
                          </a:solidFill>
                        </a:rPr>
                        <a:t>hostB</a:t>
                      </a:r>
                      <a:r>
                        <a:rPr kumimoji="1" lang="ja-JP" altLang="en-US" sz="1100" dirty="0" smtClean="0">
                          <a:solidFill>
                            <a:srgbClr val="002B62"/>
                          </a:solidFill>
                        </a:rPr>
                        <a:t>増設</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512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256</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1024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8/3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16000">
                <a:tc>
                  <a:txBody>
                    <a:bodyPr/>
                    <a:lstStyle/>
                    <a:p>
                      <a:pPr algn="ctr"/>
                      <a:r>
                        <a:rPr kumimoji="1" lang="en-US" altLang="ja-JP" sz="1100" dirty="0" err="1" smtClean="0">
                          <a:solidFill>
                            <a:srgbClr val="002B62"/>
                          </a:solidFill>
                        </a:rPr>
                        <a:t>hostA</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9/3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ja-JP" altLang="en-US" sz="1100" dirty="0" smtClean="0">
                          <a:solidFill>
                            <a:srgbClr val="002B62"/>
                          </a:solidFill>
                        </a:rPr>
                        <a:t>システムリリース</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256</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128</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512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7/7</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216000">
                <a:tc>
                  <a:txBody>
                    <a:bodyPr/>
                    <a:lstStyle/>
                    <a:p>
                      <a:pPr algn="ctr"/>
                      <a:r>
                        <a:rPr kumimoji="1" lang="en-US" altLang="ja-JP" sz="1100" dirty="0" err="1" smtClean="0">
                          <a:solidFill>
                            <a:srgbClr val="002B62"/>
                          </a:solidFill>
                        </a:rPr>
                        <a:t>hostB</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12/20</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ja-JP" altLang="en-US" sz="1100" dirty="0" smtClean="0">
                          <a:solidFill>
                            <a:srgbClr val="002B62"/>
                          </a:solidFill>
                        </a:rPr>
                        <a:t>クリスマス対応</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16</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32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64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10/1</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216000">
                <a:tc>
                  <a:txBody>
                    <a:bodyPr/>
                    <a:lstStyle/>
                    <a:p>
                      <a:pPr algn="ctr"/>
                      <a:r>
                        <a:rPr kumimoji="1" lang="en-US" altLang="ja-JP" sz="1100" dirty="0" err="1" smtClean="0">
                          <a:solidFill>
                            <a:srgbClr val="002B62"/>
                          </a:solidFill>
                        </a:rPr>
                        <a:t>hostB</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10/9</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r>
                        <a:rPr kumimoji="1" lang="en-US" altLang="ja-JP" sz="1100" dirty="0" err="1" smtClean="0">
                          <a:solidFill>
                            <a:srgbClr val="002B62"/>
                          </a:solidFill>
                        </a:rPr>
                        <a:t>hostB</a:t>
                      </a:r>
                      <a:r>
                        <a:rPr kumimoji="1" lang="ja-JP" altLang="en-US" sz="1100" dirty="0" smtClean="0">
                          <a:solidFill>
                            <a:srgbClr val="002B62"/>
                          </a:solidFill>
                        </a:rPr>
                        <a:t>増設</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32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64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128</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8/3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bl>
          </a:graphicData>
        </a:graphic>
      </p:graphicFrame>
      <p:graphicFrame>
        <p:nvGraphicFramePr>
          <p:cNvPr id="104" name="表 103"/>
          <p:cNvGraphicFramePr>
            <a:graphicFrameLocks noGrp="1"/>
          </p:cNvGraphicFramePr>
          <p:nvPr>
            <p:extLst>
              <p:ext uri="{D42A27DB-BD31-4B8C-83A1-F6EECF244321}">
                <p14:modId xmlns:p14="http://schemas.microsoft.com/office/powerpoint/2010/main" val="668012727"/>
              </p:ext>
            </p:extLst>
          </p:nvPr>
        </p:nvGraphicFramePr>
        <p:xfrm>
          <a:off x="6176806" y="2337485"/>
          <a:ext cx="2765426" cy="958560"/>
        </p:xfrm>
        <a:graphic>
          <a:graphicData uri="http://schemas.openxmlformats.org/drawingml/2006/table">
            <a:tbl>
              <a:tblPr firstRow="1" bandRow="1">
                <a:tableStyleId>{5940675A-B579-460E-94D1-54222C63F5DA}</a:tableStyleId>
              </a:tblPr>
              <a:tblGrid>
                <a:gridCol w="508000">
                  <a:extLst>
                    <a:ext uri="{9D8B030D-6E8A-4147-A177-3AD203B41FA5}">
                      <a16:colId xmlns:a16="http://schemas.microsoft.com/office/drawing/2014/main" val="20000"/>
                    </a:ext>
                  </a:extLst>
                </a:gridCol>
                <a:gridCol w="426244">
                  <a:extLst>
                    <a:ext uri="{9D8B030D-6E8A-4147-A177-3AD203B41FA5}">
                      <a16:colId xmlns:a16="http://schemas.microsoft.com/office/drawing/2014/main" val="20001"/>
                    </a:ext>
                  </a:extLst>
                </a:gridCol>
                <a:gridCol w="426244">
                  <a:extLst>
                    <a:ext uri="{9D8B030D-6E8A-4147-A177-3AD203B41FA5}">
                      <a16:colId xmlns:a16="http://schemas.microsoft.com/office/drawing/2014/main" val="20002"/>
                    </a:ext>
                  </a:extLst>
                </a:gridCol>
                <a:gridCol w="426244">
                  <a:extLst>
                    <a:ext uri="{9D8B030D-6E8A-4147-A177-3AD203B41FA5}">
                      <a16:colId xmlns:a16="http://schemas.microsoft.com/office/drawing/2014/main" val="20003"/>
                    </a:ext>
                  </a:extLst>
                </a:gridCol>
                <a:gridCol w="426244">
                  <a:extLst>
                    <a:ext uri="{9D8B030D-6E8A-4147-A177-3AD203B41FA5}">
                      <a16:colId xmlns:a16="http://schemas.microsoft.com/office/drawing/2014/main" val="20004"/>
                    </a:ext>
                  </a:extLst>
                </a:gridCol>
                <a:gridCol w="552450">
                  <a:extLst>
                    <a:ext uri="{9D8B030D-6E8A-4147-A177-3AD203B41FA5}">
                      <a16:colId xmlns:a16="http://schemas.microsoft.com/office/drawing/2014/main" val="20005"/>
                    </a:ext>
                  </a:extLst>
                </a:gridCol>
              </a:tblGrid>
              <a:tr h="98425">
                <a:tc rowSpan="2">
                  <a:txBody>
                    <a:bodyPr/>
                    <a:lstStyle/>
                    <a:p>
                      <a:pPr algn="ctr"/>
                      <a:r>
                        <a:rPr kumimoji="1" lang="ja-JP" altLang="en-US" sz="1100" dirty="0" smtClean="0">
                          <a:solidFill>
                            <a:schemeClr val="bg1"/>
                          </a:solidFill>
                        </a:rPr>
                        <a:t>ホスト</a:t>
                      </a:r>
                      <a:endParaRPr kumimoji="1" lang="ja-JP" altLang="en-US" sz="1100" dirty="0">
                        <a:solidFill>
                          <a:schemeClr val="bg1"/>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gridSpan="4">
                  <a:txBody>
                    <a:bodyPr/>
                    <a:lstStyle/>
                    <a:p>
                      <a:pPr algn="ctr"/>
                      <a:r>
                        <a:rPr kumimoji="1" lang="ja-JP" altLang="en-US" sz="1100" dirty="0" smtClean="0">
                          <a:solidFill>
                            <a:schemeClr val="bg1"/>
                          </a:solidFill>
                        </a:rPr>
                        <a:t>パラメータ</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hMerge="1">
                  <a:txBody>
                    <a:bodyPr/>
                    <a:lstStyle/>
                    <a:p>
                      <a:endParaRPr kumimoji="1" lang="ja-JP" altLang="en-US" sz="1400" dirty="0"/>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rowSpan="2">
                  <a:txBody>
                    <a:bodyPr/>
                    <a:lstStyle/>
                    <a:p>
                      <a:pPr algn="ctr"/>
                      <a:r>
                        <a:rPr kumimoji="1" lang="ja-JP" altLang="en-US" sz="1100" dirty="0" smtClean="0">
                          <a:solidFill>
                            <a:schemeClr val="bg1"/>
                          </a:solidFill>
                        </a:rPr>
                        <a:t>設計日</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extLst>
                  <a:ext uri="{0D108BD9-81ED-4DB2-BD59-A6C34878D82A}">
                    <a16:rowId xmlns:a16="http://schemas.microsoft.com/office/drawing/2014/main" val="10000"/>
                  </a:ext>
                </a:extLst>
              </a:tr>
              <a:tr h="0">
                <a:tc vMerge="1">
                  <a:txBody>
                    <a:bodyPr/>
                    <a:lstStyle/>
                    <a:p>
                      <a:endParaRPr kumimoji="1" lang="ja-JP" altLang="en-US" sz="14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chemeClr val="bg1"/>
                          </a:solidFill>
                        </a:rPr>
                        <a:t>P1</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P2</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P3</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a:txBody>
                    <a:bodyPr/>
                    <a:lstStyle/>
                    <a:p>
                      <a:pPr algn="ctr"/>
                      <a:r>
                        <a:rPr kumimoji="1" lang="en-US" altLang="ja-JP" sz="1100" dirty="0" smtClean="0">
                          <a:solidFill>
                            <a:schemeClr val="bg1"/>
                          </a:solidFill>
                        </a:rPr>
                        <a:t>…</a:t>
                      </a:r>
                      <a:endParaRPr kumimoji="1" lang="ja-JP" altLang="en-US" sz="1100" dirty="0">
                        <a:solidFill>
                          <a:schemeClr val="bg1"/>
                        </a:solidFill>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2B62"/>
                    </a:solidFill>
                  </a:tcPr>
                </a:tc>
                <a:tc vMerge="1">
                  <a:txBody>
                    <a:bodyPr/>
                    <a:lstStyle/>
                    <a:p>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16000">
                <a:tc>
                  <a:txBody>
                    <a:bodyPr/>
                    <a:lstStyle/>
                    <a:p>
                      <a:pPr algn="ctr"/>
                      <a:r>
                        <a:rPr kumimoji="1" lang="en-US" altLang="ja-JP" sz="1100" dirty="0" err="1" smtClean="0">
                          <a:solidFill>
                            <a:srgbClr val="002B62"/>
                          </a:solidFill>
                        </a:rPr>
                        <a:t>hostA</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512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256</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1024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8/3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16000">
                <a:tc>
                  <a:txBody>
                    <a:bodyPr/>
                    <a:lstStyle/>
                    <a:p>
                      <a:pPr algn="ctr"/>
                      <a:r>
                        <a:rPr kumimoji="1" lang="en-US" altLang="ja-JP" sz="1100" dirty="0" err="1" smtClean="0">
                          <a:solidFill>
                            <a:srgbClr val="002B62"/>
                          </a:solidFill>
                        </a:rPr>
                        <a:t>hostB</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32</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64</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128</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tc>
                  <a:txBody>
                    <a:bodyPr/>
                    <a:lstStyle/>
                    <a:p>
                      <a:pPr algn="ctr"/>
                      <a:r>
                        <a:rPr kumimoji="1" lang="en-US" altLang="ja-JP" sz="1100" dirty="0" smtClean="0">
                          <a:solidFill>
                            <a:srgbClr val="002B62"/>
                          </a:solidFill>
                        </a:rPr>
                        <a:t>8/3</a:t>
                      </a:r>
                      <a:endParaRPr kumimoji="1" lang="ja-JP" altLang="en-US" sz="1100" dirty="0">
                        <a:solidFill>
                          <a:srgbClr val="002B62"/>
                        </a:solidFill>
                      </a:endParaRPr>
                    </a:p>
                  </a:txBody>
                  <a:tcPr marL="36000" marR="36000" marT="36000" marB="36000">
                    <a:lnL w="12700" cap="flat" cmpd="sng" algn="ctr">
                      <a:solidFill>
                        <a:srgbClr val="002B62"/>
                      </a:solidFill>
                      <a:prstDash val="solid"/>
                      <a:round/>
                      <a:headEnd type="none" w="med" len="med"/>
                      <a:tailEnd type="none" w="med" len="med"/>
                    </a:lnL>
                    <a:lnR w="12700" cap="flat" cmpd="sng" algn="ctr">
                      <a:solidFill>
                        <a:srgbClr val="002B62"/>
                      </a:solidFill>
                      <a:prstDash val="solid"/>
                      <a:round/>
                      <a:headEnd type="none" w="med" len="med"/>
                      <a:tailEnd type="none" w="med" len="med"/>
                    </a:lnR>
                    <a:lnT w="12700" cap="flat" cmpd="sng" algn="ctr">
                      <a:solidFill>
                        <a:srgbClr val="002B62"/>
                      </a:solidFill>
                      <a:prstDash val="solid"/>
                      <a:round/>
                      <a:headEnd type="none" w="med" len="med"/>
                      <a:tailEnd type="none" w="med" len="med"/>
                    </a:lnT>
                    <a:lnB w="12700" cap="flat" cmpd="sng" algn="ctr">
                      <a:solidFill>
                        <a:srgbClr val="002B6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07" name="右矢印 106"/>
          <p:cNvSpPr/>
          <p:nvPr/>
        </p:nvSpPr>
        <p:spPr bwMode="auto">
          <a:xfrm>
            <a:off x="4825514" y="2529449"/>
            <a:ext cx="1244598" cy="584586"/>
          </a:xfrm>
          <a:prstGeom prst="rightArrow">
            <a:avLst>
              <a:gd name="adj1" fmla="val 50000"/>
              <a:gd name="adj2" fmla="val 43483"/>
            </a:avLst>
          </a:prstGeom>
          <a:gradFill>
            <a:gsLst>
              <a:gs pos="0">
                <a:srgbClr val="002B62">
                  <a:lumMod val="90000"/>
                  <a:lumOff val="10000"/>
                </a:srgbClr>
              </a:gs>
              <a:gs pos="82000">
                <a:srgbClr val="002B62">
                  <a:lumMod val="69000"/>
                  <a:lumOff val="31000"/>
                  <a:alpha val="76000"/>
                </a:srgbClr>
              </a:gs>
              <a:gs pos="100000">
                <a:srgbClr val="002B62">
                  <a:alpha val="0"/>
                  <a:lumMod val="0"/>
                  <a:lumOff val="100000"/>
                </a:srgbClr>
              </a:gs>
            </a:gsLst>
            <a:lin ang="108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2" name="テキスト ボックス 11"/>
          <p:cNvSpPr txBox="1"/>
          <p:nvPr/>
        </p:nvSpPr>
        <p:spPr>
          <a:xfrm>
            <a:off x="4739830" y="1836566"/>
            <a:ext cx="1372492" cy="738664"/>
          </a:xfrm>
          <a:prstGeom prst="rect">
            <a:avLst/>
          </a:prstGeom>
          <a:noFill/>
        </p:spPr>
        <p:txBody>
          <a:bodyPr wrap="none" rtlCol="0">
            <a:spAutoFit/>
          </a:bodyPr>
          <a:lstStyle/>
          <a:p>
            <a:pPr algn="ctr"/>
            <a:r>
              <a:rPr kumimoji="1" lang="ja-JP" altLang="en-US" sz="1400" b="1" dirty="0" smtClean="0">
                <a:solidFill>
                  <a:srgbClr val="002B62"/>
                </a:solidFill>
                <a:effectLst>
                  <a:glow rad="76200">
                    <a:schemeClr val="bg1"/>
                  </a:glow>
                </a:effectLst>
              </a:rPr>
              <a:t>今日</a:t>
            </a:r>
            <a:r>
              <a:rPr kumimoji="1" lang="en-US" altLang="ja-JP" sz="1400" b="1" dirty="0" smtClean="0">
                <a:solidFill>
                  <a:srgbClr val="002B62"/>
                </a:solidFill>
                <a:effectLst>
                  <a:glow rad="76200">
                    <a:schemeClr val="bg1"/>
                  </a:glow>
                </a:effectLst>
              </a:rPr>
              <a:t>(</a:t>
            </a:r>
            <a:r>
              <a:rPr kumimoji="1" lang="en-US" altLang="ja-JP" sz="1400" b="1" u="sng" dirty="0" smtClean="0">
                <a:solidFill>
                  <a:srgbClr val="FF0000"/>
                </a:solidFill>
                <a:effectLst>
                  <a:glow rad="76200">
                    <a:schemeClr val="bg1"/>
                  </a:glow>
                </a:effectLst>
              </a:rPr>
              <a:t>10/9</a:t>
            </a:r>
            <a:r>
              <a:rPr kumimoji="1" lang="en-US" altLang="ja-JP" sz="1400" b="1" dirty="0" smtClean="0">
                <a:solidFill>
                  <a:srgbClr val="002B62"/>
                </a:solidFill>
                <a:effectLst>
                  <a:glow rad="76200">
                    <a:schemeClr val="bg1"/>
                  </a:glow>
                </a:effectLst>
              </a:rPr>
              <a:t>)</a:t>
            </a:r>
            <a:r>
              <a:rPr kumimoji="1" lang="ja-JP" altLang="en-US" sz="1400" b="1" dirty="0" smtClean="0">
                <a:solidFill>
                  <a:srgbClr val="002B62"/>
                </a:solidFill>
                <a:effectLst>
                  <a:glow rad="76200">
                    <a:schemeClr val="bg1"/>
                  </a:glow>
                </a:effectLst>
              </a:rPr>
              <a:t>で</a:t>
            </a:r>
            <a:r>
              <a:rPr kumimoji="1" lang="en-US" altLang="ja-JP" sz="1400" b="1" dirty="0" smtClean="0">
                <a:solidFill>
                  <a:srgbClr val="002B62"/>
                </a:solidFill>
                <a:effectLst>
                  <a:glow rad="76200">
                    <a:schemeClr val="bg1"/>
                  </a:glow>
                </a:effectLst>
              </a:rPr>
              <a:t/>
            </a:r>
            <a:br>
              <a:rPr kumimoji="1" lang="en-US" altLang="ja-JP" sz="1400" b="1" dirty="0" smtClean="0">
                <a:solidFill>
                  <a:srgbClr val="002B62"/>
                </a:solidFill>
                <a:effectLst>
                  <a:glow rad="76200">
                    <a:schemeClr val="bg1"/>
                  </a:glow>
                </a:effectLst>
              </a:rPr>
            </a:br>
            <a:r>
              <a:rPr kumimoji="1" lang="ja-JP" altLang="en-US" sz="1400" b="1" dirty="0" smtClean="0">
                <a:solidFill>
                  <a:srgbClr val="002B62"/>
                </a:solidFill>
                <a:effectLst>
                  <a:glow rad="76200">
                    <a:schemeClr val="bg1"/>
                  </a:glow>
                </a:effectLst>
              </a:rPr>
              <a:t>パラメータを</a:t>
            </a:r>
            <a:r>
              <a:rPr kumimoji="1" lang="en-US" altLang="ja-JP" sz="1400" b="1" dirty="0" smtClean="0">
                <a:solidFill>
                  <a:srgbClr val="002B62"/>
                </a:solidFill>
                <a:effectLst>
                  <a:glow rad="76200">
                    <a:schemeClr val="bg1"/>
                  </a:glow>
                </a:effectLst>
              </a:rPr>
              <a:t/>
            </a:r>
            <a:br>
              <a:rPr kumimoji="1" lang="en-US" altLang="ja-JP" sz="1400" b="1" dirty="0" smtClean="0">
                <a:solidFill>
                  <a:srgbClr val="002B62"/>
                </a:solidFill>
                <a:effectLst>
                  <a:glow rad="76200">
                    <a:schemeClr val="bg1"/>
                  </a:glow>
                </a:effectLst>
              </a:rPr>
            </a:br>
            <a:r>
              <a:rPr kumimoji="1" lang="ja-JP" altLang="en-US" sz="1400" b="1" dirty="0" smtClean="0">
                <a:solidFill>
                  <a:srgbClr val="002B62"/>
                </a:solidFill>
                <a:effectLst>
                  <a:glow rad="76200">
                    <a:schemeClr val="bg1"/>
                  </a:glow>
                </a:effectLst>
              </a:rPr>
              <a:t>抽出すると</a:t>
            </a:r>
            <a:endParaRPr kumimoji="1" lang="ja-JP" altLang="en-US" sz="1400" b="1" dirty="0">
              <a:solidFill>
                <a:srgbClr val="002B62"/>
              </a:solidFill>
              <a:effectLst>
                <a:glow rad="76200">
                  <a:schemeClr val="bg1"/>
                </a:glow>
              </a:effectLst>
            </a:endParaRPr>
          </a:p>
        </p:txBody>
      </p:sp>
      <p:sp>
        <p:nvSpPr>
          <p:cNvPr id="14" name="テキスト ボックス 13"/>
          <p:cNvSpPr txBox="1"/>
          <p:nvPr/>
        </p:nvSpPr>
        <p:spPr>
          <a:xfrm>
            <a:off x="203666" y="1651900"/>
            <a:ext cx="4492961" cy="369332"/>
          </a:xfrm>
          <a:prstGeom prst="rect">
            <a:avLst/>
          </a:prstGeom>
          <a:noFill/>
        </p:spPr>
        <p:txBody>
          <a:bodyPr wrap="none" rtlCol="0">
            <a:spAutoFit/>
          </a:bodyPr>
          <a:lstStyle/>
          <a:p>
            <a:r>
              <a:rPr kumimoji="1" lang="en-US" altLang="ja-JP" b="1" dirty="0" smtClean="0">
                <a:solidFill>
                  <a:srgbClr val="002B62"/>
                </a:solidFill>
              </a:rPr>
              <a:t>ITA</a:t>
            </a:r>
            <a:r>
              <a:rPr kumimoji="1" lang="ja-JP" altLang="en-US" b="1" dirty="0" smtClean="0">
                <a:solidFill>
                  <a:srgbClr val="002B62"/>
                </a:solidFill>
              </a:rPr>
              <a:t>の履歴管理機能つきパラメータシート</a:t>
            </a:r>
            <a:endParaRPr kumimoji="1" lang="ja-JP" altLang="en-US" b="1" dirty="0">
              <a:solidFill>
                <a:srgbClr val="002B62"/>
              </a:solidFill>
            </a:endParaRPr>
          </a:p>
        </p:txBody>
      </p:sp>
      <p:sp>
        <p:nvSpPr>
          <p:cNvPr id="108" name="テキスト ボックス 107"/>
          <p:cNvSpPr txBox="1"/>
          <p:nvPr/>
        </p:nvSpPr>
        <p:spPr>
          <a:xfrm>
            <a:off x="6197608" y="1950866"/>
            <a:ext cx="2723823" cy="369332"/>
          </a:xfrm>
          <a:prstGeom prst="rect">
            <a:avLst/>
          </a:prstGeom>
          <a:noFill/>
        </p:spPr>
        <p:txBody>
          <a:bodyPr wrap="none" rtlCol="0">
            <a:spAutoFit/>
          </a:bodyPr>
          <a:lstStyle/>
          <a:p>
            <a:r>
              <a:rPr kumimoji="1" lang="ja-JP" altLang="en-US" b="1" dirty="0" smtClean="0">
                <a:solidFill>
                  <a:srgbClr val="002B62"/>
                </a:solidFill>
              </a:rPr>
              <a:t>本日の</a:t>
            </a:r>
            <a:r>
              <a:rPr lang="ja-JP" altLang="en-US" b="1" dirty="0" smtClean="0">
                <a:solidFill>
                  <a:srgbClr val="002B62"/>
                </a:solidFill>
              </a:rPr>
              <a:t>システムの</a:t>
            </a:r>
            <a:r>
              <a:rPr kumimoji="1" lang="ja-JP" altLang="en-US" b="1" dirty="0" smtClean="0">
                <a:solidFill>
                  <a:srgbClr val="002B62"/>
                </a:solidFill>
              </a:rPr>
              <a:t>期待値</a:t>
            </a:r>
            <a:endParaRPr kumimoji="1" lang="ja-JP" altLang="en-US" b="1" dirty="0">
              <a:solidFill>
                <a:srgbClr val="002B62"/>
              </a:solidFill>
            </a:endParaRPr>
          </a:p>
        </p:txBody>
      </p:sp>
      <p:sp>
        <p:nvSpPr>
          <p:cNvPr id="109" name="正方形/長方形 108"/>
          <p:cNvSpPr/>
          <p:nvPr/>
        </p:nvSpPr>
        <p:spPr bwMode="auto">
          <a:xfrm>
            <a:off x="6176805" y="4204005"/>
            <a:ext cx="2787257" cy="602498"/>
          </a:xfrm>
          <a:prstGeom prst="rect">
            <a:avLst/>
          </a:prstGeom>
          <a:solidFill>
            <a:schemeClr val="accent6"/>
          </a:solidFill>
          <a:ln>
            <a:no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sz="2400" b="1" dirty="0">
                <a:solidFill>
                  <a:schemeClr val="bg1"/>
                </a:solidFill>
                <a:latin typeface="+mj-ea"/>
                <a:ea typeface="+mj-ea"/>
              </a:rPr>
              <a:t>システム</a:t>
            </a:r>
            <a:endParaRPr kumimoji="1" lang="ja-JP" altLang="en-US" sz="2400" b="1" dirty="0">
              <a:solidFill>
                <a:schemeClr val="bg1"/>
              </a:solidFill>
              <a:latin typeface="+mj-ea"/>
              <a:ea typeface="+mj-ea"/>
            </a:endParaRPr>
          </a:p>
        </p:txBody>
      </p:sp>
      <p:sp>
        <p:nvSpPr>
          <p:cNvPr id="110" name="下矢印 109"/>
          <p:cNvSpPr/>
          <p:nvPr/>
        </p:nvSpPr>
        <p:spPr bwMode="auto">
          <a:xfrm>
            <a:off x="6518320" y="3366521"/>
            <a:ext cx="645173" cy="792000"/>
          </a:xfrm>
          <a:prstGeom prst="downArrow">
            <a:avLst>
              <a:gd name="adj1" fmla="val 50000"/>
              <a:gd name="adj2" fmla="val 33465"/>
            </a:avLst>
          </a:prstGeom>
          <a:gradFill>
            <a:gsLst>
              <a:gs pos="50000">
                <a:schemeClr val="accent2">
                  <a:lumMod val="20000"/>
                  <a:lumOff val="80000"/>
                </a:schemeClr>
              </a:gs>
              <a:gs pos="90000">
                <a:schemeClr val="accent2">
                  <a:lumMod val="60000"/>
                  <a:lumOff val="40000"/>
                </a:schemeClr>
              </a:gs>
            </a:gsLst>
            <a:lin ang="54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1" name="上下矢印 110"/>
          <p:cNvSpPr/>
          <p:nvPr/>
        </p:nvSpPr>
        <p:spPr bwMode="auto">
          <a:xfrm>
            <a:off x="7911184" y="3366521"/>
            <a:ext cx="645173" cy="792000"/>
          </a:xfrm>
          <a:prstGeom prst="upDownArrow">
            <a:avLst>
              <a:gd name="adj1" fmla="val 50000"/>
              <a:gd name="adj2" fmla="val 32637"/>
            </a:avLst>
          </a:prstGeom>
          <a:gradFill>
            <a:gsLst>
              <a:gs pos="10000">
                <a:schemeClr val="accent2">
                  <a:lumMod val="60000"/>
                  <a:lumOff val="40000"/>
                </a:schemeClr>
              </a:gs>
              <a:gs pos="50000">
                <a:schemeClr val="accent2">
                  <a:lumMod val="20000"/>
                  <a:lumOff val="80000"/>
                </a:schemeClr>
              </a:gs>
              <a:gs pos="90000">
                <a:schemeClr val="accent2">
                  <a:lumMod val="60000"/>
                  <a:lumOff val="40000"/>
                </a:schemeClr>
              </a:gs>
            </a:gsLst>
            <a:lin ang="5400000" scaled="1"/>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14" name="テキスト ボックス 113"/>
          <p:cNvSpPr txBox="1"/>
          <p:nvPr/>
        </p:nvSpPr>
        <p:spPr>
          <a:xfrm>
            <a:off x="7598943" y="3617400"/>
            <a:ext cx="1338828" cy="369332"/>
          </a:xfrm>
          <a:prstGeom prst="rect">
            <a:avLst/>
          </a:prstGeom>
          <a:noFill/>
        </p:spPr>
        <p:txBody>
          <a:bodyPr wrap="none" rtlCol="0">
            <a:spAutoFit/>
          </a:bodyPr>
          <a:lstStyle/>
          <a:p>
            <a:r>
              <a:rPr kumimoji="1" lang="ja-JP" altLang="en-US" b="1" dirty="0" smtClean="0">
                <a:solidFill>
                  <a:srgbClr val="C00000"/>
                </a:solidFill>
                <a:effectLst>
                  <a:glow rad="177800">
                    <a:schemeClr val="bg1"/>
                  </a:glow>
                </a:effectLst>
              </a:rPr>
              <a:t>妥当性確認</a:t>
            </a:r>
            <a:endParaRPr kumimoji="1" lang="ja-JP" altLang="en-US" b="1" dirty="0">
              <a:solidFill>
                <a:srgbClr val="C00000"/>
              </a:solidFill>
              <a:effectLst>
                <a:glow rad="177800">
                  <a:schemeClr val="bg1"/>
                </a:glow>
              </a:effectLst>
            </a:endParaRPr>
          </a:p>
        </p:txBody>
      </p:sp>
      <p:sp>
        <p:nvSpPr>
          <p:cNvPr id="116" name="テキスト ボックス 115"/>
          <p:cNvSpPr txBox="1"/>
          <p:nvPr/>
        </p:nvSpPr>
        <p:spPr>
          <a:xfrm>
            <a:off x="6049209" y="3617394"/>
            <a:ext cx="1569660" cy="369332"/>
          </a:xfrm>
          <a:prstGeom prst="rect">
            <a:avLst/>
          </a:prstGeom>
          <a:noFill/>
        </p:spPr>
        <p:txBody>
          <a:bodyPr wrap="none" rtlCol="0">
            <a:spAutoFit/>
          </a:bodyPr>
          <a:lstStyle/>
          <a:p>
            <a:r>
              <a:rPr kumimoji="1" lang="ja-JP" altLang="en-US" b="1" dirty="0" smtClean="0">
                <a:solidFill>
                  <a:srgbClr val="C00000"/>
                </a:solidFill>
                <a:effectLst>
                  <a:glow rad="177800">
                    <a:schemeClr val="bg1"/>
                  </a:glow>
                </a:effectLst>
              </a:rPr>
              <a:t>システム更改</a:t>
            </a:r>
            <a:endParaRPr kumimoji="1" lang="ja-JP" altLang="en-US" b="1" dirty="0">
              <a:solidFill>
                <a:srgbClr val="C00000"/>
              </a:solidFill>
              <a:effectLst>
                <a:glow rad="177800">
                  <a:schemeClr val="bg1"/>
                </a:glow>
              </a:effectLst>
            </a:endParaRPr>
          </a:p>
        </p:txBody>
      </p:sp>
      <p:sp>
        <p:nvSpPr>
          <p:cNvPr id="15" name="右中かっこ 14"/>
          <p:cNvSpPr/>
          <p:nvPr/>
        </p:nvSpPr>
        <p:spPr bwMode="auto">
          <a:xfrm rot="5400000">
            <a:off x="2223755" y="1727657"/>
            <a:ext cx="428629" cy="4517114"/>
          </a:xfrm>
          <a:prstGeom prst="rightBrace">
            <a:avLst>
              <a:gd name="adj1" fmla="val 39918"/>
              <a:gd name="adj2" fmla="val 50000"/>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6" name="テキスト ボックス 15"/>
          <p:cNvSpPr txBox="1"/>
          <p:nvPr/>
        </p:nvSpPr>
        <p:spPr>
          <a:xfrm>
            <a:off x="806852" y="4335031"/>
            <a:ext cx="3262433" cy="400110"/>
          </a:xfrm>
          <a:prstGeom prst="rect">
            <a:avLst/>
          </a:prstGeom>
          <a:noFill/>
        </p:spPr>
        <p:txBody>
          <a:bodyPr wrap="none" rtlCol="0">
            <a:spAutoFit/>
          </a:bodyPr>
          <a:lstStyle/>
          <a:p>
            <a:pPr algn="ctr"/>
            <a:r>
              <a:rPr kumimoji="1" lang="ja-JP" altLang="en-US" sz="2000" b="1" dirty="0" smtClean="0">
                <a:solidFill>
                  <a:srgbClr val="002B62"/>
                </a:solidFill>
              </a:rPr>
              <a:t>設計者は設計に集中できる</a:t>
            </a:r>
            <a:endParaRPr kumimoji="1" lang="ja-JP" altLang="en-US" sz="2000" b="1" dirty="0">
              <a:solidFill>
                <a:srgbClr val="002B62"/>
              </a:solidFill>
            </a:endParaRPr>
          </a:p>
        </p:txBody>
      </p:sp>
      <p:sp>
        <p:nvSpPr>
          <p:cNvPr id="117" name="右中かっこ 116"/>
          <p:cNvSpPr/>
          <p:nvPr/>
        </p:nvSpPr>
        <p:spPr bwMode="auto">
          <a:xfrm flipH="1">
            <a:off x="5809866" y="3194507"/>
            <a:ext cx="281729" cy="1272718"/>
          </a:xfrm>
          <a:prstGeom prst="rightBrace">
            <a:avLst>
              <a:gd name="adj1" fmla="val 17696"/>
              <a:gd name="adj2" fmla="val 50000"/>
            </a:avLst>
          </a:prstGeom>
          <a:noFill/>
          <a:ln w="38100" cap="flat" cmpd="sng" algn="ctr">
            <a:solidFill>
              <a:schemeClr val="accent6"/>
            </a:solidFill>
            <a:prstDash val="solid"/>
            <a:round/>
            <a:headEnd type="none" w="med" len="med"/>
            <a:tailEnd type="none" w="med" len="med"/>
          </a:ln>
          <a:effectLst/>
          <a:extLst/>
        </p:spPr>
        <p:txBody>
          <a:bodyPr rtlCol="0" anchor="ctr"/>
          <a:lstStyle/>
          <a:p>
            <a:pPr algn="ctr"/>
            <a:endParaRPr kumimoji="1" lang="ja-JP" altLang="en-US"/>
          </a:p>
        </p:txBody>
      </p:sp>
      <p:sp>
        <p:nvSpPr>
          <p:cNvPr id="118" name="テキスト ボックス 117"/>
          <p:cNvSpPr txBox="1"/>
          <p:nvPr/>
        </p:nvSpPr>
        <p:spPr>
          <a:xfrm>
            <a:off x="4803791" y="3450487"/>
            <a:ext cx="1082348" cy="738664"/>
          </a:xfrm>
          <a:prstGeom prst="rect">
            <a:avLst/>
          </a:prstGeom>
          <a:noFill/>
        </p:spPr>
        <p:txBody>
          <a:bodyPr wrap="none" rtlCol="0">
            <a:spAutoFit/>
          </a:bodyPr>
          <a:lstStyle/>
          <a:p>
            <a:pPr algn="ctr"/>
            <a:r>
              <a:rPr kumimoji="1" lang="ja-JP" altLang="en-US" sz="1400" b="1" dirty="0" smtClean="0">
                <a:solidFill>
                  <a:srgbClr val="002B62"/>
                </a:solidFill>
              </a:rPr>
              <a:t>運用者は</a:t>
            </a:r>
            <a:r>
              <a:rPr kumimoji="1" lang="en-US" altLang="ja-JP" sz="1400" b="1" dirty="0" smtClean="0">
                <a:solidFill>
                  <a:srgbClr val="002B62"/>
                </a:solidFill>
              </a:rPr>
              <a:t/>
            </a:r>
            <a:br>
              <a:rPr kumimoji="1" lang="en-US" altLang="ja-JP" sz="1400" b="1" dirty="0" smtClean="0">
                <a:solidFill>
                  <a:srgbClr val="002B62"/>
                </a:solidFill>
              </a:rPr>
            </a:br>
            <a:r>
              <a:rPr kumimoji="1" lang="ja-JP" altLang="en-US" sz="1400" b="1" dirty="0" smtClean="0">
                <a:solidFill>
                  <a:srgbClr val="002B62"/>
                </a:solidFill>
              </a:rPr>
              <a:t>運用に</a:t>
            </a:r>
            <a:r>
              <a:rPr kumimoji="1" lang="en-US" altLang="ja-JP" sz="1400" b="1" dirty="0" smtClean="0">
                <a:solidFill>
                  <a:srgbClr val="002B62"/>
                </a:solidFill>
              </a:rPr>
              <a:t/>
            </a:r>
            <a:br>
              <a:rPr kumimoji="1" lang="en-US" altLang="ja-JP" sz="1400" b="1" dirty="0" smtClean="0">
                <a:solidFill>
                  <a:srgbClr val="002B62"/>
                </a:solidFill>
              </a:rPr>
            </a:br>
            <a:r>
              <a:rPr kumimoji="1" lang="ja-JP" altLang="en-US" sz="1400" b="1" dirty="0" smtClean="0">
                <a:solidFill>
                  <a:srgbClr val="002B62"/>
                </a:solidFill>
              </a:rPr>
              <a:t>集中できる</a:t>
            </a:r>
            <a:endParaRPr kumimoji="1" lang="ja-JP" altLang="en-US" sz="1400" b="1" dirty="0">
              <a:solidFill>
                <a:srgbClr val="002B62"/>
              </a:solidFill>
            </a:endParaRPr>
          </a:p>
        </p:txBody>
      </p:sp>
      <p:sp>
        <p:nvSpPr>
          <p:cNvPr id="21" name="正方形/長方形 20"/>
          <p:cNvSpPr/>
          <p:nvPr/>
        </p:nvSpPr>
        <p:spPr bwMode="auto">
          <a:xfrm>
            <a:off x="186509" y="2679449"/>
            <a:ext cx="4529306" cy="262818"/>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2" name="正方形/長方形 21"/>
          <p:cNvSpPr/>
          <p:nvPr/>
        </p:nvSpPr>
        <p:spPr bwMode="auto">
          <a:xfrm>
            <a:off x="186509" y="3395811"/>
            <a:ext cx="4529306" cy="262818"/>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3" name="正方形/長方形 22"/>
          <p:cNvSpPr/>
          <p:nvPr/>
        </p:nvSpPr>
        <p:spPr bwMode="auto">
          <a:xfrm>
            <a:off x="6176805" y="2813049"/>
            <a:ext cx="2763995" cy="242935"/>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24" name="正方形/長方形 23"/>
          <p:cNvSpPr/>
          <p:nvPr/>
        </p:nvSpPr>
        <p:spPr bwMode="auto">
          <a:xfrm>
            <a:off x="6173776" y="3065681"/>
            <a:ext cx="2763995" cy="242935"/>
          </a:xfrm>
          <a:prstGeom prst="rect">
            <a:avLst/>
          </a:prstGeom>
          <a:noFill/>
          <a:ln w="38100">
            <a:solidFill>
              <a:schemeClr val="accent2">
                <a:lumMod val="60000"/>
                <a:lumOff val="40000"/>
              </a:schemeClr>
            </a:solid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Tree>
    <p:extLst>
      <p:ext uri="{BB962C8B-B14F-4D97-AF65-F5344CB8AC3E}">
        <p14:creationId xmlns:p14="http://schemas.microsoft.com/office/powerpoint/2010/main" val="154957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wipe(left)">
                                      <p:cBhvr>
                                        <p:cTn id="7" dur="500"/>
                                        <p:tgtEl>
                                          <p:spTgt spid="10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108"/>
                                        </p:tgtEl>
                                        <p:attrNameLst>
                                          <p:attrName>style.visibility</p:attrName>
                                        </p:attrNameLst>
                                      </p:cBhvr>
                                      <p:to>
                                        <p:strVal val="visible"/>
                                      </p:to>
                                    </p:set>
                                    <p:animEffect transition="in" filter="fade">
                                      <p:cBhvr>
                                        <p:cTn id="14" dur="500"/>
                                        <p:tgtEl>
                                          <p:spTgt spid="108"/>
                                        </p:tgtEl>
                                      </p:cBhvr>
                                    </p:animEffect>
                                  </p:childTnLst>
                                </p:cTn>
                              </p:par>
                              <p:par>
                                <p:cTn id="15" presetID="10" presetClass="entr" presetSubtype="0" fill="hold" nodeType="withEffect">
                                  <p:stCondLst>
                                    <p:cond delay="0"/>
                                  </p:stCondLst>
                                  <p:childTnLst>
                                    <p:set>
                                      <p:cBhvr>
                                        <p:cTn id="16" dur="1" fill="hold">
                                          <p:stCondLst>
                                            <p:cond delay="0"/>
                                          </p:stCondLst>
                                        </p:cTn>
                                        <p:tgtEl>
                                          <p:spTgt spid="104"/>
                                        </p:tgtEl>
                                        <p:attrNameLst>
                                          <p:attrName>style.visibility</p:attrName>
                                        </p:attrNameLst>
                                      </p:cBhvr>
                                      <p:to>
                                        <p:strVal val="visible"/>
                                      </p:to>
                                    </p:set>
                                    <p:animEffect transition="in" filter="fade">
                                      <p:cBhvr>
                                        <p:cTn id="17" dur="500"/>
                                        <p:tgtEl>
                                          <p:spTgt spid="104"/>
                                        </p:tgtEl>
                                      </p:cBhvr>
                                    </p:animEffect>
                                  </p:childTnLst>
                                </p:cTn>
                              </p:par>
                            </p:childTnLst>
                          </p:cTn>
                        </p:par>
                        <p:par>
                          <p:cTn id="18" fill="hold">
                            <p:stCondLst>
                              <p:cond delay="1000"/>
                            </p:stCondLst>
                            <p:childTnLst>
                              <p:par>
                                <p:cTn id="19" presetID="21" presetClass="entr" presetSubtype="1"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heel(1)">
                                      <p:cBhvr>
                                        <p:cTn id="21" dur="500"/>
                                        <p:tgtEl>
                                          <p:spTgt spid="21"/>
                                        </p:tgtEl>
                                      </p:cBhvr>
                                    </p:animEffect>
                                  </p:childTnLst>
                                </p:cTn>
                              </p:par>
                            </p:childTnLst>
                          </p:cTn>
                        </p:par>
                        <p:par>
                          <p:cTn id="22" fill="hold">
                            <p:stCondLst>
                              <p:cond delay="1500"/>
                            </p:stCondLst>
                            <p:childTnLst>
                              <p:par>
                                <p:cTn id="23" presetID="21" presetClass="entr" presetSubtype="1" fill="hold" grpId="0"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heel(1)">
                                      <p:cBhvr>
                                        <p:cTn id="25" dur="500"/>
                                        <p:tgtEl>
                                          <p:spTgt spid="23"/>
                                        </p:tgtEl>
                                      </p:cBhvr>
                                    </p:animEffect>
                                  </p:childTnLst>
                                </p:cTn>
                              </p:par>
                            </p:childTnLst>
                          </p:cTn>
                        </p:par>
                        <p:par>
                          <p:cTn id="26" fill="hold">
                            <p:stCondLst>
                              <p:cond delay="2000"/>
                            </p:stCondLst>
                            <p:childTnLst>
                              <p:par>
                                <p:cTn id="27" presetID="21" presetClass="entr" presetSubtype="1"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wheel(1)">
                                      <p:cBhvr>
                                        <p:cTn id="29" dur="500"/>
                                        <p:tgtEl>
                                          <p:spTgt spid="22"/>
                                        </p:tgtEl>
                                      </p:cBhvr>
                                    </p:animEffect>
                                  </p:childTnLst>
                                </p:cTn>
                              </p:par>
                            </p:childTnLst>
                          </p:cTn>
                        </p:par>
                        <p:par>
                          <p:cTn id="30" fill="hold">
                            <p:stCondLst>
                              <p:cond delay="2500"/>
                            </p:stCondLst>
                            <p:childTnLst>
                              <p:par>
                                <p:cTn id="31" presetID="21" presetClass="entr" presetSubtype="1" fill="hold" grpId="0" nodeType="afterEffect">
                                  <p:stCondLst>
                                    <p:cond delay="0"/>
                                  </p:stCondLst>
                                  <p:childTnLst>
                                    <p:set>
                                      <p:cBhvr>
                                        <p:cTn id="32" dur="1" fill="hold">
                                          <p:stCondLst>
                                            <p:cond delay="0"/>
                                          </p:stCondLst>
                                        </p:cTn>
                                        <p:tgtEl>
                                          <p:spTgt spid="24"/>
                                        </p:tgtEl>
                                        <p:attrNameLst>
                                          <p:attrName>style.visibility</p:attrName>
                                        </p:attrNameLst>
                                      </p:cBhvr>
                                      <p:to>
                                        <p:strVal val="visible"/>
                                      </p:to>
                                    </p:set>
                                    <p:animEffect transition="in" filter="wheel(1)">
                                      <p:cBhvr>
                                        <p:cTn id="33" dur="500"/>
                                        <p:tgtEl>
                                          <p:spTgt spid="24"/>
                                        </p:tgtEl>
                                      </p:cBhvr>
                                    </p:animEffect>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09"/>
                                        </p:tgtEl>
                                        <p:attrNameLst>
                                          <p:attrName>style.visibility</p:attrName>
                                        </p:attrNameLst>
                                      </p:cBhvr>
                                      <p:to>
                                        <p:strVal val="visible"/>
                                      </p:to>
                                    </p:set>
                                    <p:animEffect transition="in" filter="fade">
                                      <p:cBhvr>
                                        <p:cTn id="38" dur="500"/>
                                        <p:tgtEl>
                                          <p:spTgt spid="109"/>
                                        </p:tgtEl>
                                      </p:cBhvr>
                                    </p:animEffect>
                                    <p:anim calcmode="lin" valueType="num">
                                      <p:cBhvr>
                                        <p:cTn id="39" dur="500" fill="hold"/>
                                        <p:tgtEl>
                                          <p:spTgt spid="109"/>
                                        </p:tgtEl>
                                        <p:attrNameLst>
                                          <p:attrName>ppt_x</p:attrName>
                                        </p:attrNameLst>
                                      </p:cBhvr>
                                      <p:tavLst>
                                        <p:tav tm="0">
                                          <p:val>
                                            <p:strVal val="#ppt_x"/>
                                          </p:val>
                                        </p:tav>
                                        <p:tav tm="100000">
                                          <p:val>
                                            <p:strVal val="#ppt_x"/>
                                          </p:val>
                                        </p:tav>
                                      </p:tavLst>
                                    </p:anim>
                                    <p:anim calcmode="lin" valueType="num">
                                      <p:cBhvr>
                                        <p:cTn id="40" dur="500" fill="hold"/>
                                        <p:tgtEl>
                                          <p:spTgt spid="109"/>
                                        </p:tgtEl>
                                        <p:attrNameLst>
                                          <p:attrName>ppt_y</p:attrName>
                                        </p:attrNameLst>
                                      </p:cBhvr>
                                      <p:tavLst>
                                        <p:tav tm="0">
                                          <p:val>
                                            <p:strVal val="#ppt_y+.1"/>
                                          </p:val>
                                        </p:tav>
                                        <p:tav tm="100000">
                                          <p:val>
                                            <p:strVal val="#ppt_y"/>
                                          </p:val>
                                        </p:tav>
                                      </p:tavLst>
                                    </p:anim>
                                  </p:childTnLst>
                                </p:cTn>
                              </p:par>
                            </p:childTnLst>
                          </p:cTn>
                        </p:par>
                        <p:par>
                          <p:cTn id="41" fill="hold">
                            <p:stCondLst>
                              <p:cond delay="500"/>
                            </p:stCondLst>
                            <p:childTnLst>
                              <p:par>
                                <p:cTn id="42" presetID="22" presetClass="entr" presetSubtype="1" fill="hold" grpId="0" nodeType="afterEffect">
                                  <p:stCondLst>
                                    <p:cond delay="0"/>
                                  </p:stCondLst>
                                  <p:childTnLst>
                                    <p:set>
                                      <p:cBhvr>
                                        <p:cTn id="43" dur="1" fill="hold">
                                          <p:stCondLst>
                                            <p:cond delay="0"/>
                                          </p:stCondLst>
                                        </p:cTn>
                                        <p:tgtEl>
                                          <p:spTgt spid="110"/>
                                        </p:tgtEl>
                                        <p:attrNameLst>
                                          <p:attrName>style.visibility</p:attrName>
                                        </p:attrNameLst>
                                      </p:cBhvr>
                                      <p:to>
                                        <p:strVal val="visible"/>
                                      </p:to>
                                    </p:set>
                                    <p:animEffect transition="in" filter="wipe(up)">
                                      <p:cBhvr>
                                        <p:cTn id="44" dur="500"/>
                                        <p:tgtEl>
                                          <p:spTgt spid="110"/>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16"/>
                                        </p:tgtEl>
                                        <p:attrNameLst>
                                          <p:attrName>style.visibility</p:attrName>
                                        </p:attrNameLst>
                                      </p:cBhvr>
                                      <p:to>
                                        <p:strVal val="visible"/>
                                      </p:to>
                                    </p:set>
                                    <p:animEffect transition="in" filter="fade">
                                      <p:cBhvr>
                                        <p:cTn id="47" dur="500"/>
                                        <p:tgtEl>
                                          <p:spTgt spid="116"/>
                                        </p:tgtEl>
                                      </p:cBhvr>
                                    </p:animEffect>
                                  </p:childTnLst>
                                </p:cTn>
                              </p:par>
                            </p:childTnLst>
                          </p:cTn>
                        </p:par>
                        <p:par>
                          <p:cTn id="48" fill="hold">
                            <p:stCondLst>
                              <p:cond delay="1000"/>
                            </p:stCondLst>
                            <p:childTnLst>
                              <p:par>
                                <p:cTn id="49" presetID="16" presetClass="entr" presetSubtype="42" fill="hold" grpId="0" nodeType="afterEffect">
                                  <p:stCondLst>
                                    <p:cond delay="0"/>
                                  </p:stCondLst>
                                  <p:childTnLst>
                                    <p:set>
                                      <p:cBhvr>
                                        <p:cTn id="50" dur="1" fill="hold">
                                          <p:stCondLst>
                                            <p:cond delay="0"/>
                                          </p:stCondLst>
                                        </p:cTn>
                                        <p:tgtEl>
                                          <p:spTgt spid="111"/>
                                        </p:tgtEl>
                                        <p:attrNameLst>
                                          <p:attrName>style.visibility</p:attrName>
                                        </p:attrNameLst>
                                      </p:cBhvr>
                                      <p:to>
                                        <p:strVal val="visible"/>
                                      </p:to>
                                    </p:set>
                                    <p:animEffect transition="in" filter="barn(outHorizontal)">
                                      <p:cBhvr>
                                        <p:cTn id="51" dur="500"/>
                                        <p:tgtEl>
                                          <p:spTgt spid="111"/>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4"/>
                                        </p:tgtEl>
                                        <p:attrNameLst>
                                          <p:attrName>style.visibility</p:attrName>
                                        </p:attrNameLst>
                                      </p:cBhvr>
                                      <p:to>
                                        <p:strVal val="visible"/>
                                      </p:to>
                                    </p:set>
                                    <p:animEffect transition="in" filter="fade">
                                      <p:cBhvr>
                                        <p:cTn id="54" dur="500"/>
                                        <p:tgtEl>
                                          <p:spTgt spid="114"/>
                                        </p:tgtEl>
                                      </p:cBhvr>
                                    </p:animEffect>
                                  </p:childTnLst>
                                </p:cTn>
                              </p:par>
                            </p:childTnLst>
                          </p:cTn>
                        </p:par>
                        <p:par>
                          <p:cTn id="55" fill="hold">
                            <p:stCondLst>
                              <p:cond delay="1500"/>
                            </p:stCondLst>
                            <p:childTnLst>
                              <p:par>
                                <p:cTn id="56" presetID="22" presetClass="entr" presetSubtype="1" fill="hold" grpId="0" nodeType="after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up)">
                                      <p:cBhvr>
                                        <p:cTn id="58" dur="500"/>
                                        <p:tgtEl>
                                          <p:spTgt spid="15"/>
                                        </p:tgtEl>
                                      </p:cBhvr>
                                    </p:animEffect>
                                  </p:childTnLst>
                                </p:cTn>
                              </p:par>
                            </p:childTnLst>
                          </p:cTn>
                        </p:par>
                        <p:par>
                          <p:cTn id="59" fill="hold">
                            <p:stCondLst>
                              <p:cond delay="2000"/>
                            </p:stCondLst>
                            <p:childTnLst>
                              <p:par>
                                <p:cTn id="60" presetID="10" presetClass="entr" presetSubtype="0"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fade">
                                      <p:cBhvr>
                                        <p:cTn id="62" dur="500"/>
                                        <p:tgtEl>
                                          <p:spTgt spid="16"/>
                                        </p:tgtEl>
                                      </p:cBhvr>
                                    </p:animEffect>
                                  </p:childTnLst>
                                </p:cTn>
                              </p:par>
                            </p:childTnLst>
                          </p:cTn>
                        </p:par>
                        <p:par>
                          <p:cTn id="63" fill="hold">
                            <p:stCondLst>
                              <p:cond delay="2500"/>
                            </p:stCondLst>
                            <p:childTnLst>
                              <p:par>
                                <p:cTn id="64" presetID="22" presetClass="entr" presetSubtype="2" fill="hold" grpId="0" nodeType="afterEffect">
                                  <p:stCondLst>
                                    <p:cond delay="0"/>
                                  </p:stCondLst>
                                  <p:childTnLst>
                                    <p:set>
                                      <p:cBhvr>
                                        <p:cTn id="65" dur="1" fill="hold">
                                          <p:stCondLst>
                                            <p:cond delay="0"/>
                                          </p:stCondLst>
                                        </p:cTn>
                                        <p:tgtEl>
                                          <p:spTgt spid="117"/>
                                        </p:tgtEl>
                                        <p:attrNameLst>
                                          <p:attrName>style.visibility</p:attrName>
                                        </p:attrNameLst>
                                      </p:cBhvr>
                                      <p:to>
                                        <p:strVal val="visible"/>
                                      </p:to>
                                    </p:set>
                                    <p:animEffect transition="in" filter="wipe(right)">
                                      <p:cBhvr>
                                        <p:cTn id="66" dur="500"/>
                                        <p:tgtEl>
                                          <p:spTgt spid="117"/>
                                        </p:tgtEl>
                                      </p:cBhvr>
                                    </p:animEffect>
                                  </p:childTnLst>
                                </p:cTn>
                              </p:par>
                            </p:childTnLst>
                          </p:cTn>
                        </p:par>
                        <p:par>
                          <p:cTn id="67" fill="hold">
                            <p:stCondLst>
                              <p:cond delay="3000"/>
                            </p:stCondLst>
                            <p:childTnLst>
                              <p:par>
                                <p:cTn id="68" presetID="10" presetClass="entr" presetSubtype="0" fill="hold" grpId="0" nodeType="afterEffect">
                                  <p:stCondLst>
                                    <p:cond delay="0"/>
                                  </p:stCondLst>
                                  <p:childTnLst>
                                    <p:set>
                                      <p:cBhvr>
                                        <p:cTn id="69" dur="1" fill="hold">
                                          <p:stCondLst>
                                            <p:cond delay="0"/>
                                          </p:stCondLst>
                                        </p:cTn>
                                        <p:tgtEl>
                                          <p:spTgt spid="118"/>
                                        </p:tgtEl>
                                        <p:attrNameLst>
                                          <p:attrName>style.visibility</p:attrName>
                                        </p:attrNameLst>
                                      </p:cBhvr>
                                      <p:to>
                                        <p:strVal val="visible"/>
                                      </p:to>
                                    </p:set>
                                    <p:animEffect transition="in" filter="fade">
                                      <p:cBhvr>
                                        <p:cTn id="70" dur="500"/>
                                        <p:tgtEl>
                                          <p:spTgt spid="1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 grpId="0" animBg="1"/>
      <p:bldP spid="12" grpId="0"/>
      <p:bldP spid="108" grpId="0"/>
      <p:bldP spid="109" grpId="0" animBg="1"/>
      <p:bldP spid="110" grpId="0" animBg="1"/>
      <p:bldP spid="111" grpId="0" animBg="1"/>
      <p:bldP spid="114" grpId="0"/>
      <p:bldP spid="116" grpId="0"/>
      <p:bldP spid="15" grpId="0" animBg="1"/>
      <p:bldP spid="16" grpId="0"/>
      <p:bldP spid="117" grpId="0" animBg="1"/>
      <p:bldP spid="118" grpId="0"/>
      <p:bldP spid="21" grpId="0" animBg="1"/>
      <p:bldP spid="22" grpId="0" animBg="1"/>
      <p:bldP spid="23" grpId="0" animBg="1"/>
      <p:bldP spid="2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1"/>
          <p:cNvSpPr txBox="1">
            <a:spLocks/>
          </p:cNvSpPr>
          <p:nvPr/>
        </p:nvSpPr>
        <p:spPr bwMode="gray">
          <a:xfrm>
            <a:off x="1277635" y="86400"/>
            <a:ext cx="6588000" cy="351000"/>
          </a:xfrm>
          <a:prstGeom prst="rect">
            <a:avLst/>
          </a:prstGeom>
        </p:spPr>
        <p:txBody>
          <a:bodyPr vert="horz" lIns="68580" tIns="27000" rIns="68580" bIns="0" rtlCol="0" anchor="ctr">
            <a:normAutofit/>
          </a:bodyPr>
          <a:lstStyle>
            <a:lvl1pPr algn="l" rtl="0" eaLnBrk="0" fontAlgn="base" hangingPunct="0">
              <a:spcBef>
                <a:spcPct val="0"/>
              </a:spcBef>
              <a:spcAft>
                <a:spcPct val="0"/>
              </a:spcAft>
              <a:defRPr kumimoji="1" lang="ja-JP" altLang="en-US" sz="2400" b="0" dirty="0">
                <a:solidFill>
                  <a:schemeClr val="bg1"/>
                </a:solidFill>
                <a:latin typeface="+mj-lt"/>
                <a:ea typeface="+mj-ea"/>
                <a:cs typeface="+mj-cs"/>
              </a:defRPr>
            </a:lvl1pPr>
            <a:lvl2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2pPr>
            <a:lvl3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3pPr>
            <a:lvl4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4pPr>
            <a:lvl5pPr algn="l" rtl="0" eaLnBrk="0" fontAlgn="base" hangingPunct="0">
              <a:spcBef>
                <a:spcPct val="0"/>
              </a:spcBef>
              <a:spcAft>
                <a:spcPct val="0"/>
              </a:spcAft>
              <a:defRPr kumimoji="1" sz="2800">
                <a:solidFill>
                  <a:schemeClr val="tx1"/>
                </a:solidFill>
                <a:latin typeface="HGP創英角ｺﾞｼｯｸUB" pitchFamily="50" charset="-128"/>
                <a:ea typeface="ＭＳ Ｐゴシック" charset="-128"/>
              </a:defRPr>
            </a:lvl5pPr>
            <a:lvl6pPr marL="457200" algn="l" rtl="0" fontAlgn="base">
              <a:spcBef>
                <a:spcPct val="0"/>
              </a:spcBef>
              <a:spcAft>
                <a:spcPct val="0"/>
              </a:spcAft>
              <a:defRPr kumimoji="1" sz="2800">
                <a:solidFill>
                  <a:schemeClr val="tx1"/>
                </a:solidFill>
                <a:latin typeface="HGP創英角ｺﾞｼｯｸUB" pitchFamily="50" charset="-128"/>
                <a:ea typeface="ＭＳ Ｐゴシック" charset="-128"/>
              </a:defRPr>
            </a:lvl6pPr>
            <a:lvl7pPr marL="914400" algn="l" rtl="0" fontAlgn="base">
              <a:spcBef>
                <a:spcPct val="0"/>
              </a:spcBef>
              <a:spcAft>
                <a:spcPct val="0"/>
              </a:spcAft>
              <a:defRPr kumimoji="1" sz="2800">
                <a:solidFill>
                  <a:schemeClr val="tx1"/>
                </a:solidFill>
                <a:latin typeface="HGP創英角ｺﾞｼｯｸUB" pitchFamily="50" charset="-128"/>
                <a:ea typeface="ＭＳ Ｐゴシック" charset="-128"/>
              </a:defRPr>
            </a:lvl7pPr>
            <a:lvl8pPr marL="1371600" algn="l" rtl="0" fontAlgn="base">
              <a:spcBef>
                <a:spcPct val="0"/>
              </a:spcBef>
              <a:spcAft>
                <a:spcPct val="0"/>
              </a:spcAft>
              <a:defRPr kumimoji="1" sz="2800">
                <a:solidFill>
                  <a:schemeClr val="tx1"/>
                </a:solidFill>
                <a:latin typeface="HGP創英角ｺﾞｼｯｸUB" pitchFamily="50" charset="-128"/>
                <a:ea typeface="ＭＳ Ｐゴシック" charset="-128"/>
              </a:defRPr>
            </a:lvl8pPr>
            <a:lvl9pPr marL="1828800" algn="l" rtl="0" fontAlgn="base">
              <a:spcBef>
                <a:spcPct val="0"/>
              </a:spcBef>
              <a:spcAft>
                <a:spcPct val="0"/>
              </a:spcAft>
              <a:defRPr kumimoji="1" sz="2800">
                <a:solidFill>
                  <a:schemeClr val="tx1"/>
                </a:solidFill>
                <a:latin typeface="HGP創英角ｺﾞｼｯｸUB" pitchFamily="50" charset="-128"/>
                <a:ea typeface="ＭＳ Ｐゴシック" charset="-128"/>
              </a:defRPr>
            </a:lvl9pPr>
          </a:lstStyle>
          <a:p>
            <a:endParaRPr lang="ja-JP" altLang="en-US" sz="1800" kern="0" dirty="0"/>
          </a:p>
        </p:txBody>
      </p:sp>
      <p:sp>
        <p:nvSpPr>
          <p:cNvPr id="7" name="タイトル 32"/>
          <p:cNvSpPr>
            <a:spLocks noGrp="1"/>
          </p:cNvSpPr>
          <p:nvPr>
            <p:ph type="title" idx="4294967295"/>
          </p:nvPr>
        </p:nvSpPr>
        <p:spPr>
          <a:xfrm>
            <a:off x="0" y="28575"/>
            <a:ext cx="8783638" cy="468313"/>
          </a:xfrm>
        </p:spPr>
        <p:txBody>
          <a:bodyPr>
            <a:normAutofit/>
          </a:bodyPr>
          <a:lstStyle/>
          <a:p>
            <a:r>
              <a:rPr lang="ja-JP" altLang="en-US" dirty="0" smtClean="0"/>
              <a:t>つまり、</a:t>
            </a:r>
            <a:r>
              <a:rPr lang="en-US" altLang="ja-JP" dirty="0" smtClean="0"/>
              <a:t>ITA</a:t>
            </a:r>
            <a:r>
              <a:rPr lang="ja-JP" altLang="en-US" dirty="0" smtClean="0"/>
              <a:t>で実現するプラットフォームの</a:t>
            </a:r>
            <a:r>
              <a:rPr lang="en-US" altLang="ja-JP" dirty="0" smtClean="0"/>
              <a:t>DevOps</a:t>
            </a:r>
            <a:r>
              <a:rPr lang="ja-JP" altLang="en-US" dirty="0" smtClean="0"/>
              <a:t>とは？</a:t>
            </a:r>
            <a:endParaRPr kumimoji="1" lang="ja-JP" altLang="en-US" dirty="0"/>
          </a:p>
        </p:txBody>
      </p:sp>
      <p:pic>
        <p:nvPicPr>
          <p:cNvPr id="4" name="図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1017"/>
            <a:ext cx="9144000" cy="4391025"/>
          </a:xfrm>
          <a:prstGeom prst="rect">
            <a:avLst/>
          </a:prstGeom>
        </p:spPr>
      </p:pic>
    </p:spTree>
    <p:extLst>
      <p:ext uri="{BB962C8B-B14F-4D97-AF65-F5344CB8AC3E}">
        <p14:creationId xmlns:p14="http://schemas.microsoft.com/office/powerpoint/2010/main" val="39511345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79201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 name="下矢印 165"/>
          <p:cNvSpPr/>
          <p:nvPr/>
        </p:nvSpPr>
        <p:spPr bwMode="auto">
          <a:xfrm rot="16200000">
            <a:off x="3090240" y="2214369"/>
            <a:ext cx="2552040" cy="1247502"/>
          </a:xfrm>
          <a:prstGeom prst="downArrow">
            <a:avLst>
              <a:gd name="adj1" fmla="val 50000"/>
              <a:gd name="adj2" fmla="val 47906"/>
            </a:avLst>
          </a:prstGeom>
          <a:gradFill flip="none" rotWithShape="1">
            <a:gsLst>
              <a:gs pos="26000">
                <a:srgbClr val="94BEF2"/>
              </a:gs>
              <a:gs pos="0">
                <a:schemeClr val="accent6">
                  <a:lumMod val="10000"/>
                  <a:lumOff val="90000"/>
                  <a:alpha val="0"/>
                </a:schemeClr>
              </a:gs>
              <a:gs pos="100000">
                <a:schemeClr val="accent6">
                  <a:lumMod val="72000"/>
                  <a:lumOff val="28000"/>
                </a:schemeClr>
              </a:gs>
            </a:gsLst>
            <a:lin ang="5400000" scaled="1"/>
            <a:tileRect/>
          </a:gradFill>
          <a:ln w="12700">
            <a:no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grpSp>
        <p:nvGrpSpPr>
          <p:cNvPr id="150" name="グループ化 149"/>
          <p:cNvGrpSpPr/>
          <p:nvPr/>
        </p:nvGrpSpPr>
        <p:grpSpPr>
          <a:xfrm>
            <a:off x="5105739" y="1383890"/>
            <a:ext cx="3941618" cy="3122797"/>
            <a:chOff x="5105739" y="1383890"/>
            <a:chExt cx="3941618" cy="3122797"/>
          </a:xfrm>
        </p:grpSpPr>
        <p:sp>
          <p:nvSpPr>
            <p:cNvPr id="151" name="正方形/長方形 150"/>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でダイナミックな環境</a:t>
              </a:r>
              <a:endParaRPr lang="en-US" altLang="ja-JP" b="1"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152" name="直線矢印コネクタ 151"/>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3" name="テキスト ボックス 152"/>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154" name="正方形/長方形 153"/>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155" name="直線矢印コネクタ 154"/>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6" name="テキスト ボックス 155"/>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157" name="直線矢印コネクタ 156"/>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58" name="テキスト ボックス 157"/>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159" name="角丸四角形 158"/>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160" name="角丸四角形 159"/>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161" name="角丸四角形 160"/>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162" name="角丸四角形 161"/>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163" name="正方形/長方形 162"/>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164" name="直線矢印コネクタ 163"/>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165" name="テキスト ボックス 164"/>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grpSp>
      <p:sp>
        <p:nvSpPr>
          <p:cNvPr id="33" name="タイトル 32"/>
          <p:cNvSpPr>
            <a:spLocks noGrp="1"/>
          </p:cNvSpPr>
          <p:nvPr>
            <p:ph type="title"/>
          </p:nvPr>
        </p:nvSpPr>
        <p:spPr/>
        <p:txBody>
          <a:bodyPr/>
          <a:lstStyle/>
          <a:p>
            <a:r>
              <a:rPr lang="en-US" altLang="ja-JP" dirty="0" smtClean="0"/>
              <a:t>Introduction</a:t>
            </a:r>
            <a:endParaRPr kumimoji="1" lang="ja-JP" altLang="en-US" dirty="0"/>
          </a:p>
        </p:txBody>
      </p:sp>
      <p:sp>
        <p:nvSpPr>
          <p:cNvPr id="6" name="テキスト プレースホルダー 5"/>
          <p:cNvSpPr>
            <a:spLocks noGrp="1"/>
          </p:cNvSpPr>
          <p:nvPr>
            <p:ph type="body" sz="quarter" idx="11"/>
          </p:nvPr>
        </p:nvSpPr>
        <p:spPr/>
        <p:txBody>
          <a:bodyPr/>
          <a:lstStyle/>
          <a:p>
            <a:endParaRPr kumimoji="1" lang="ja-JP" altLang="en-US"/>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クラウドネイティブなシステムを提供できる技術者は不足しています</a:t>
            </a:r>
            <a:endParaRPr lang="en-US" altLang="ja-JP" sz="2000" b="1" kern="0" dirty="0" smtClean="0">
              <a:solidFill>
                <a:srgbClr val="005DD6"/>
              </a:solidFill>
              <a:effectLst>
                <a:glow rad="152400">
                  <a:srgbClr val="FFFFFF"/>
                </a:glow>
              </a:effectLst>
              <a:latin typeface="メイリオ"/>
              <a:ea typeface="メイリオ"/>
            </a:endParaRPr>
          </a:p>
        </p:txBody>
      </p:sp>
      <p:sp>
        <p:nvSpPr>
          <p:cNvPr id="24" name="正方形/長方形 23"/>
          <p:cNvSpPr/>
          <p:nvPr/>
        </p:nvSpPr>
        <p:spPr bwMode="auto">
          <a:xfrm>
            <a:off x="447241" y="1958874"/>
            <a:ext cx="3240000" cy="622422"/>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密結合で保守しづらいアプリ</a:t>
            </a:r>
            <a:endParaRPr kumimoji="1" lang="ja-JP" altLang="en-US" b="1" dirty="0">
              <a:solidFill>
                <a:srgbClr val="002B62"/>
              </a:solidFill>
              <a:latin typeface="+mj-ea"/>
              <a:ea typeface="+mj-ea"/>
            </a:endParaRPr>
          </a:p>
        </p:txBody>
      </p:sp>
      <p:sp>
        <p:nvSpPr>
          <p:cNvPr id="25" name="正方形/長方形 24"/>
          <p:cNvSpPr/>
          <p:nvPr/>
        </p:nvSpPr>
        <p:spPr bwMode="auto">
          <a:xfrm>
            <a:off x="447241" y="3364589"/>
            <a:ext cx="3240000" cy="1122765"/>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手動構築・手動運用</a:t>
            </a:r>
            <a:endParaRPr lang="en-US" altLang="ja-JP" b="1" dirty="0" smtClean="0">
              <a:solidFill>
                <a:srgbClr val="002B62"/>
              </a:solidFill>
              <a:latin typeface="+mj-ea"/>
              <a:ea typeface="+mj-ea"/>
            </a:endParaRPr>
          </a:p>
        </p:txBody>
      </p:sp>
      <p:sp>
        <p:nvSpPr>
          <p:cNvPr id="23" name="正方形/長方形 22"/>
          <p:cNvSpPr/>
          <p:nvPr/>
        </p:nvSpPr>
        <p:spPr bwMode="auto">
          <a:xfrm>
            <a:off x="447241" y="2662551"/>
            <a:ext cx="3240000" cy="622422"/>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従来のスタティックな環境</a:t>
            </a:r>
            <a:endParaRPr kumimoji="1" lang="ja-JP" altLang="en-US" b="1" dirty="0">
              <a:solidFill>
                <a:srgbClr val="002B62"/>
              </a:solidFill>
              <a:latin typeface="+mj-ea"/>
              <a:ea typeface="+mj-ea"/>
            </a:endParaRPr>
          </a:p>
        </p:txBody>
      </p:sp>
      <p:grpSp>
        <p:nvGrpSpPr>
          <p:cNvPr id="3" name="グループ化 2"/>
          <p:cNvGrpSpPr/>
          <p:nvPr/>
        </p:nvGrpSpPr>
        <p:grpSpPr>
          <a:xfrm>
            <a:off x="446350" y="1383890"/>
            <a:ext cx="3241782" cy="474540"/>
            <a:chOff x="446350" y="1390430"/>
            <a:chExt cx="3241782" cy="468000"/>
          </a:xfrm>
        </p:grpSpPr>
        <p:sp>
          <p:nvSpPr>
            <p:cNvPr id="30" name="角丸四角形 29"/>
            <p:cNvSpPr/>
            <p:nvPr/>
          </p:nvSpPr>
          <p:spPr bwMode="auto">
            <a:xfrm>
              <a:off x="446350"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31" name="角丸四角形 30"/>
            <p:cNvSpPr/>
            <p:nvPr/>
          </p:nvSpPr>
          <p:spPr bwMode="auto">
            <a:xfrm>
              <a:off x="1286944"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32" name="角丸四角形 31"/>
            <p:cNvSpPr/>
            <p:nvPr/>
          </p:nvSpPr>
          <p:spPr bwMode="auto">
            <a:xfrm>
              <a:off x="2127538"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34" name="角丸四角形 33"/>
            <p:cNvSpPr/>
            <p:nvPr/>
          </p:nvSpPr>
          <p:spPr bwMode="auto">
            <a:xfrm>
              <a:off x="2968132"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grpSp>
      <p:sp>
        <p:nvSpPr>
          <p:cNvPr id="2" name="テキスト ボックス 1"/>
          <p:cNvSpPr txBox="1"/>
          <p:nvPr/>
        </p:nvSpPr>
        <p:spPr>
          <a:xfrm>
            <a:off x="705329" y="1467759"/>
            <a:ext cx="2723823" cy="369332"/>
          </a:xfrm>
          <a:prstGeom prst="rect">
            <a:avLst/>
          </a:prstGeom>
          <a:noFill/>
        </p:spPr>
        <p:txBody>
          <a:bodyPr wrap="none" rtlCol="0">
            <a:spAutoFit/>
          </a:bodyPr>
          <a:lstStyle/>
          <a:p>
            <a:pPr algn="ctr"/>
            <a:r>
              <a:rPr kumimoji="1" lang="ja-JP" altLang="en-US" b="1" dirty="0" smtClean="0">
                <a:solidFill>
                  <a:schemeClr val="tx1">
                    <a:lumMod val="50000"/>
                    <a:lumOff val="50000"/>
                  </a:schemeClr>
                </a:solidFill>
                <a:effectLst>
                  <a:glow rad="317500">
                    <a:schemeClr val="bg1"/>
                  </a:glow>
                </a:effectLst>
              </a:rPr>
              <a:t>新技術を取り込みにくい</a:t>
            </a:r>
            <a:endParaRPr kumimoji="1" lang="ja-JP" altLang="en-US" b="1" dirty="0">
              <a:solidFill>
                <a:schemeClr val="tx1">
                  <a:lumMod val="50000"/>
                  <a:lumOff val="50000"/>
                </a:schemeClr>
              </a:solidFill>
              <a:effectLst>
                <a:glow rad="317500">
                  <a:schemeClr val="bg1"/>
                </a:glow>
              </a:effectLst>
            </a:endParaRPr>
          </a:p>
        </p:txBody>
      </p:sp>
      <p:grpSp>
        <p:nvGrpSpPr>
          <p:cNvPr id="35" name="グループ化 34"/>
          <p:cNvGrpSpPr>
            <a:grpSpLocks noChangeAspect="1"/>
          </p:cNvGrpSpPr>
          <p:nvPr/>
        </p:nvGrpSpPr>
        <p:grpSpPr bwMode="gray">
          <a:xfrm>
            <a:off x="2162807" y="3709113"/>
            <a:ext cx="1404047" cy="638327"/>
            <a:chOff x="2681287" y="-2319307"/>
            <a:chExt cx="5757862" cy="2617757"/>
          </a:xfrm>
        </p:grpSpPr>
        <p:sp>
          <p:nvSpPr>
            <p:cNvPr id="36" name="フリーフォーム 35"/>
            <p:cNvSpPr>
              <a:spLocks noChangeAspect="1"/>
            </p:cNvSpPr>
            <p:nvPr/>
          </p:nvSpPr>
          <p:spPr bwMode="gray">
            <a:xfrm>
              <a:off x="2681287" y="-2319307"/>
              <a:ext cx="5757862" cy="2617757"/>
            </a:xfrm>
            <a:custGeom>
              <a:avLst/>
              <a:gdLst>
                <a:gd name="connsiteX0" fmla="*/ 4010226 w 5757862"/>
                <a:gd name="connsiteY0" fmla="*/ 2033557 h 2617757"/>
                <a:gd name="connsiteX1" fmla="*/ 4343199 w 5757862"/>
                <a:gd name="connsiteY1" fmla="*/ 2033557 h 2617757"/>
                <a:gd name="connsiteX2" fmla="*/ 4547316 w 5757862"/>
                <a:gd name="connsiteY2" fmla="*/ 2090497 h 2617757"/>
                <a:gd name="connsiteX3" fmla="*/ 4581525 w 5757862"/>
                <a:gd name="connsiteY3" fmla="*/ 2147436 h 2617757"/>
                <a:gd name="connsiteX4" fmla="*/ 4581525 w 5757862"/>
                <a:gd name="connsiteY4" fmla="*/ 2598398 h 2617757"/>
                <a:gd name="connsiteX5" fmla="*/ 4562140 w 5757862"/>
                <a:gd name="connsiteY5" fmla="*/ 2617757 h 2617757"/>
                <a:gd name="connsiteX6" fmla="*/ 3791286 w 5757862"/>
                <a:gd name="connsiteY6" fmla="*/ 2617757 h 2617757"/>
                <a:gd name="connsiteX7" fmla="*/ 3771900 w 5757862"/>
                <a:gd name="connsiteY7" fmla="*/ 2598398 h 2617757"/>
                <a:gd name="connsiteX8" fmla="*/ 3771900 w 5757862"/>
                <a:gd name="connsiteY8" fmla="*/ 2147436 h 2617757"/>
                <a:gd name="connsiteX9" fmla="*/ 3806110 w 5757862"/>
                <a:gd name="connsiteY9" fmla="*/ 2090497 h 2617757"/>
                <a:gd name="connsiteX10" fmla="*/ 4010226 w 5757862"/>
                <a:gd name="connsiteY10" fmla="*/ 2033557 h 2617757"/>
                <a:gd name="connsiteX11" fmla="*/ 2708476 w 5757862"/>
                <a:gd name="connsiteY11" fmla="*/ 2033557 h 2617757"/>
                <a:gd name="connsiteX12" fmla="*/ 2709617 w 5757862"/>
                <a:gd name="connsiteY12" fmla="*/ 2033557 h 2617757"/>
                <a:gd name="connsiteX13" fmla="*/ 3041449 w 5757862"/>
                <a:gd name="connsiteY13" fmla="*/ 2033557 h 2617757"/>
                <a:gd name="connsiteX14" fmla="*/ 3246706 w 5757862"/>
                <a:gd name="connsiteY14" fmla="*/ 2090497 h 2617757"/>
                <a:gd name="connsiteX15" fmla="*/ 3279775 w 5757862"/>
                <a:gd name="connsiteY15" fmla="*/ 2147436 h 2617757"/>
                <a:gd name="connsiteX16" fmla="*/ 3279775 w 5757862"/>
                <a:gd name="connsiteY16" fmla="*/ 2598398 h 2617757"/>
                <a:gd name="connsiteX17" fmla="*/ 3260390 w 5757862"/>
                <a:gd name="connsiteY17" fmla="*/ 2617757 h 2617757"/>
                <a:gd name="connsiteX18" fmla="*/ 2490676 w 5757862"/>
                <a:gd name="connsiteY18" fmla="*/ 2617757 h 2617757"/>
                <a:gd name="connsiteX19" fmla="*/ 2470150 w 5757862"/>
                <a:gd name="connsiteY19" fmla="*/ 2598398 h 2617757"/>
                <a:gd name="connsiteX20" fmla="*/ 2470150 w 5757862"/>
                <a:gd name="connsiteY20" fmla="*/ 2147436 h 2617757"/>
                <a:gd name="connsiteX21" fmla="*/ 2504360 w 5757862"/>
                <a:gd name="connsiteY21" fmla="*/ 2090497 h 2617757"/>
                <a:gd name="connsiteX22" fmla="*/ 2708476 w 5757862"/>
                <a:gd name="connsiteY22" fmla="*/ 2033557 h 2617757"/>
                <a:gd name="connsiteX23" fmla="*/ 1407173 w 5757862"/>
                <a:gd name="connsiteY23" fmla="*/ 2033557 h 2617757"/>
                <a:gd name="connsiteX24" fmla="*/ 1408313 w 5757862"/>
                <a:gd name="connsiteY24" fmla="*/ 2033557 h 2617757"/>
                <a:gd name="connsiteX25" fmla="*/ 1740146 w 5757862"/>
                <a:gd name="connsiteY25" fmla="*/ 2033557 h 2617757"/>
                <a:gd name="connsiteX26" fmla="*/ 1945403 w 5757862"/>
                <a:gd name="connsiteY26" fmla="*/ 2090497 h 2617757"/>
                <a:gd name="connsiteX27" fmla="*/ 1979612 w 5757862"/>
                <a:gd name="connsiteY27" fmla="*/ 2147436 h 2617757"/>
                <a:gd name="connsiteX28" fmla="*/ 1979612 w 5757862"/>
                <a:gd name="connsiteY28" fmla="*/ 2598398 h 2617757"/>
                <a:gd name="connsiteX29" fmla="*/ 1959087 w 5757862"/>
                <a:gd name="connsiteY29" fmla="*/ 2617757 h 2617757"/>
                <a:gd name="connsiteX30" fmla="*/ 1189373 w 5757862"/>
                <a:gd name="connsiteY30" fmla="*/ 2617757 h 2617757"/>
                <a:gd name="connsiteX31" fmla="*/ 1169987 w 5757862"/>
                <a:gd name="connsiteY31" fmla="*/ 2598398 h 2617757"/>
                <a:gd name="connsiteX32" fmla="*/ 1169987 w 5757862"/>
                <a:gd name="connsiteY32" fmla="*/ 2147436 h 2617757"/>
                <a:gd name="connsiteX33" fmla="*/ 1203056 w 5757862"/>
                <a:gd name="connsiteY33" fmla="*/ 2090497 h 2617757"/>
                <a:gd name="connsiteX34" fmla="*/ 1407173 w 5757862"/>
                <a:gd name="connsiteY34" fmla="*/ 2033557 h 2617757"/>
                <a:gd name="connsiteX35" fmla="*/ 4174332 w 5757862"/>
                <a:gd name="connsiteY35" fmla="*/ 1536670 h 2617757"/>
                <a:gd name="connsiteX36" fmla="*/ 4341814 w 5757862"/>
                <a:gd name="connsiteY36" fmla="*/ 1753364 h 2617757"/>
                <a:gd name="connsiteX37" fmla="*/ 4174332 w 5757862"/>
                <a:gd name="connsiteY37" fmla="*/ 1970058 h 2617757"/>
                <a:gd name="connsiteX38" fmla="*/ 4006850 w 5757862"/>
                <a:gd name="connsiteY38" fmla="*/ 1753364 h 2617757"/>
                <a:gd name="connsiteX39" fmla="*/ 4174332 w 5757862"/>
                <a:gd name="connsiteY39" fmla="*/ 1536670 h 2617757"/>
                <a:gd name="connsiteX40" fmla="*/ 2872582 w 5757862"/>
                <a:gd name="connsiteY40" fmla="*/ 1536670 h 2617757"/>
                <a:gd name="connsiteX41" fmla="*/ 3040064 w 5757862"/>
                <a:gd name="connsiteY41" fmla="*/ 1753364 h 2617757"/>
                <a:gd name="connsiteX42" fmla="*/ 2872582 w 5757862"/>
                <a:gd name="connsiteY42" fmla="*/ 1970058 h 2617757"/>
                <a:gd name="connsiteX43" fmla="*/ 2705100 w 5757862"/>
                <a:gd name="connsiteY43" fmla="*/ 1753364 h 2617757"/>
                <a:gd name="connsiteX44" fmla="*/ 2872582 w 5757862"/>
                <a:gd name="connsiteY44" fmla="*/ 1536670 h 2617757"/>
                <a:gd name="connsiteX45" fmla="*/ 1570832 w 5757862"/>
                <a:gd name="connsiteY45" fmla="*/ 1536670 h 2617757"/>
                <a:gd name="connsiteX46" fmla="*/ 1738314 w 5757862"/>
                <a:gd name="connsiteY46" fmla="*/ 1753364 h 2617757"/>
                <a:gd name="connsiteX47" fmla="*/ 1570832 w 5757862"/>
                <a:gd name="connsiteY47" fmla="*/ 1970058 h 2617757"/>
                <a:gd name="connsiteX48" fmla="*/ 1403350 w 5757862"/>
                <a:gd name="connsiteY48" fmla="*/ 1753364 h 2617757"/>
                <a:gd name="connsiteX49" fmla="*/ 1570832 w 5757862"/>
                <a:gd name="connsiteY49" fmla="*/ 1536670 h 2617757"/>
                <a:gd name="connsiteX50" fmla="*/ 1922737 w 5757862"/>
                <a:gd name="connsiteY50" fmla="*/ 376207 h 2617757"/>
                <a:gd name="connsiteX51" fmla="*/ 3828330 w 5757862"/>
                <a:gd name="connsiteY51" fmla="*/ 376207 h 2617757"/>
                <a:gd name="connsiteX52" fmla="*/ 3867150 w 5757862"/>
                <a:gd name="connsiteY52" fmla="*/ 416081 h 2617757"/>
                <a:gd name="connsiteX53" fmla="*/ 3867150 w 5757862"/>
                <a:gd name="connsiteY53" fmla="*/ 1647609 h 2617757"/>
                <a:gd name="connsiteX54" fmla="*/ 3828330 w 5757862"/>
                <a:gd name="connsiteY54" fmla="*/ 1687483 h 2617757"/>
                <a:gd name="connsiteX55" fmla="*/ 3064494 w 5757862"/>
                <a:gd name="connsiteY55" fmla="*/ 1687483 h 2617757"/>
                <a:gd name="connsiteX56" fmla="*/ 2872679 w 5757862"/>
                <a:gd name="connsiteY56" fmla="*/ 1504064 h 2617757"/>
                <a:gd name="connsiteX57" fmla="*/ 2680864 w 5757862"/>
                <a:gd name="connsiteY57" fmla="*/ 1687483 h 2617757"/>
                <a:gd name="connsiteX58" fmla="*/ 1922737 w 5757862"/>
                <a:gd name="connsiteY58" fmla="*/ 1687483 h 2617757"/>
                <a:gd name="connsiteX59" fmla="*/ 1882775 w 5757862"/>
                <a:gd name="connsiteY59" fmla="*/ 1647609 h 2617757"/>
                <a:gd name="connsiteX60" fmla="*/ 1882775 w 5757862"/>
                <a:gd name="connsiteY60" fmla="*/ 416081 h 2617757"/>
                <a:gd name="connsiteX61" fmla="*/ 1922737 w 5757862"/>
                <a:gd name="connsiteY61" fmla="*/ 376207 h 2617757"/>
                <a:gd name="connsiteX62" fmla="*/ 37056 w 5757862"/>
                <a:gd name="connsiteY62" fmla="*/ 3080 h 2617757"/>
                <a:gd name="connsiteX63" fmla="*/ 60459 w 5757862"/>
                <a:gd name="connsiteY63" fmla="*/ 3187 h 2617757"/>
                <a:gd name="connsiteX64" fmla="*/ 1762429 w 5757862"/>
                <a:gd name="connsiteY64" fmla="*/ 369182 h 2617757"/>
                <a:gd name="connsiteX65" fmla="*/ 1787525 w 5757862"/>
                <a:gd name="connsiteY65" fmla="*/ 417069 h 2617757"/>
                <a:gd name="connsiteX66" fmla="*/ 1787525 w 5757862"/>
                <a:gd name="connsiteY66" fmla="*/ 1645031 h 2617757"/>
                <a:gd name="connsiteX67" fmla="*/ 1763570 w 5757862"/>
                <a:gd name="connsiteY67" fmla="*/ 1692918 h 2617757"/>
                <a:gd name="connsiteX68" fmla="*/ 1570786 w 5757862"/>
                <a:gd name="connsiteY68" fmla="*/ 1504790 h 2617757"/>
                <a:gd name="connsiteX69" fmla="*/ 1371158 w 5757862"/>
                <a:gd name="connsiteY69" fmla="*/ 1753347 h 2617757"/>
                <a:gd name="connsiteX70" fmla="*/ 1373440 w 5757862"/>
                <a:gd name="connsiteY70" fmla="*/ 1777291 h 2617757"/>
                <a:gd name="connsiteX71" fmla="*/ 60459 w 5757862"/>
                <a:gd name="connsiteY71" fmla="*/ 2060053 h 2617757"/>
                <a:gd name="connsiteX72" fmla="*/ 0 w 5757862"/>
                <a:gd name="connsiteY72" fmla="*/ 2005325 h 2617757"/>
                <a:gd name="connsiteX73" fmla="*/ 0 w 5757862"/>
                <a:gd name="connsiteY73" fmla="*/ 57915 h 2617757"/>
                <a:gd name="connsiteX74" fmla="*/ 37056 w 5757862"/>
                <a:gd name="connsiteY74" fmla="*/ 3080 h 2617757"/>
                <a:gd name="connsiteX75" fmla="*/ 5720312 w 5757862"/>
                <a:gd name="connsiteY75" fmla="*/ 1080 h 2617757"/>
                <a:gd name="connsiteX76" fmla="*/ 5757862 w 5757862"/>
                <a:gd name="connsiteY76" fmla="*/ 50602 h 2617757"/>
                <a:gd name="connsiteX77" fmla="*/ 5757862 w 5757862"/>
                <a:gd name="connsiteY77" fmla="*/ 2013087 h 2617757"/>
                <a:gd name="connsiteX78" fmla="*/ 5696241 w 5757862"/>
                <a:gd name="connsiteY78" fmla="*/ 2063232 h 2617757"/>
                <a:gd name="connsiteX79" fmla="*/ 4372516 w 5757862"/>
                <a:gd name="connsiteY79" fmla="*/ 1776039 h 2617757"/>
                <a:gd name="connsiteX80" fmla="*/ 4374798 w 5757862"/>
                <a:gd name="connsiteY80" fmla="*/ 1753246 h 2617757"/>
                <a:gd name="connsiteX81" fmla="*/ 4175098 w 5757862"/>
                <a:gd name="connsiteY81" fmla="*/ 1504801 h 2617757"/>
                <a:gd name="connsiteX82" fmla="*/ 3983387 w 5757862"/>
                <a:gd name="connsiteY82" fmla="*/ 1688286 h 2617757"/>
                <a:gd name="connsiteX83" fmla="*/ 3963987 w 5757862"/>
                <a:gd name="connsiteY83" fmla="*/ 1648398 h 2617757"/>
                <a:gd name="connsiteX84" fmla="*/ 3963987 w 5757862"/>
                <a:gd name="connsiteY84" fmla="*/ 416431 h 2617757"/>
                <a:gd name="connsiteX85" fmla="*/ 3989092 w 5757862"/>
                <a:gd name="connsiteY85" fmla="*/ 370845 h 2617757"/>
                <a:gd name="connsiteX86" fmla="*/ 5696241 w 5757862"/>
                <a:gd name="connsiteY86" fmla="*/ 1597 h 2617757"/>
                <a:gd name="connsiteX87" fmla="*/ 5720312 w 5757862"/>
                <a:gd name="connsiteY87" fmla="*/ 1080 h 2617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Lst>
              <a:rect l="l" t="t" r="r" b="b"/>
              <a:pathLst>
                <a:path w="5757862" h="2617757">
                  <a:moveTo>
                    <a:pt x="4010226" y="2033557"/>
                  </a:moveTo>
                  <a:cubicBezTo>
                    <a:pt x="4010226" y="2033557"/>
                    <a:pt x="4010226" y="2033557"/>
                    <a:pt x="4343199" y="2033557"/>
                  </a:cubicBezTo>
                  <a:cubicBezTo>
                    <a:pt x="4343199" y="2033557"/>
                    <a:pt x="4533632" y="2085941"/>
                    <a:pt x="4547316" y="2090497"/>
                  </a:cubicBezTo>
                  <a:cubicBezTo>
                    <a:pt x="4581525" y="2099607"/>
                    <a:pt x="4581525" y="2115550"/>
                    <a:pt x="4581525" y="2147436"/>
                  </a:cubicBezTo>
                  <a:cubicBezTo>
                    <a:pt x="4581525" y="2147436"/>
                    <a:pt x="4581525" y="2147436"/>
                    <a:pt x="4581525" y="2598398"/>
                  </a:cubicBezTo>
                  <a:cubicBezTo>
                    <a:pt x="4581525" y="2608647"/>
                    <a:pt x="4572403" y="2617757"/>
                    <a:pt x="4562140" y="2617757"/>
                  </a:cubicBezTo>
                  <a:cubicBezTo>
                    <a:pt x="4562140" y="2617757"/>
                    <a:pt x="4562140" y="2617757"/>
                    <a:pt x="3791286" y="2617757"/>
                  </a:cubicBezTo>
                  <a:cubicBezTo>
                    <a:pt x="3781023" y="2617757"/>
                    <a:pt x="3771900" y="2608647"/>
                    <a:pt x="3771900" y="2598398"/>
                  </a:cubicBezTo>
                  <a:cubicBezTo>
                    <a:pt x="3771900" y="2598398"/>
                    <a:pt x="3771900" y="2598398"/>
                    <a:pt x="3771900" y="2147436"/>
                  </a:cubicBezTo>
                  <a:cubicBezTo>
                    <a:pt x="3771900" y="2115550"/>
                    <a:pt x="3773041" y="2099607"/>
                    <a:pt x="3806110" y="2090497"/>
                  </a:cubicBezTo>
                  <a:cubicBezTo>
                    <a:pt x="3819794" y="2085941"/>
                    <a:pt x="3998823" y="2036973"/>
                    <a:pt x="4010226" y="2033557"/>
                  </a:cubicBezTo>
                  <a:close/>
                  <a:moveTo>
                    <a:pt x="2708476" y="2033557"/>
                  </a:moveTo>
                  <a:cubicBezTo>
                    <a:pt x="2708476" y="2033557"/>
                    <a:pt x="2708476" y="2033557"/>
                    <a:pt x="2709617" y="2033557"/>
                  </a:cubicBezTo>
                  <a:cubicBezTo>
                    <a:pt x="2709617" y="2033557"/>
                    <a:pt x="2709617" y="2033557"/>
                    <a:pt x="3041449" y="2033557"/>
                  </a:cubicBezTo>
                  <a:cubicBezTo>
                    <a:pt x="3041449" y="2033557"/>
                    <a:pt x="3231882" y="2085941"/>
                    <a:pt x="3246706" y="2090497"/>
                  </a:cubicBezTo>
                  <a:cubicBezTo>
                    <a:pt x="3279775" y="2099607"/>
                    <a:pt x="3279775" y="2115550"/>
                    <a:pt x="3279775" y="2147436"/>
                  </a:cubicBezTo>
                  <a:cubicBezTo>
                    <a:pt x="3279775" y="2147436"/>
                    <a:pt x="3279775" y="2147436"/>
                    <a:pt x="3279775" y="2598398"/>
                  </a:cubicBezTo>
                  <a:cubicBezTo>
                    <a:pt x="3279775" y="2608647"/>
                    <a:pt x="3271793" y="2617757"/>
                    <a:pt x="3260390" y="2617757"/>
                  </a:cubicBezTo>
                  <a:cubicBezTo>
                    <a:pt x="3260390" y="2617757"/>
                    <a:pt x="3260390" y="2617757"/>
                    <a:pt x="2490676" y="2617757"/>
                  </a:cubicBezTo>
                  <a:cubicBezTo>
                    <a:pt x="2479273" y="2617757"/>
                    <a:pt x="2470150" y="2608647"/>
                    <a:pt x="2470150" y="2598398"/>
                  </a:cubicBezTo>
                  <a:cubicBezTo>
                    <a:pt x="2470150" y="2598398"/>
                    <a:pt x="2470150" y="2598398"/>
                    <a:pt x="2470150" y="2147436"/>
                  </a:cubicBezTo>
                  <a:cubicBezTo>
                    <a:pt x="2470150" y="2115550"/>
                    <a:pt x="2471291" y="2099607"/>
                    <a:pt x="2504360" y="2090497"/>
                  </a:cubicBezTo>
                  <a:cubicBezTo>
                    <a:pt x="2518044" y="2085941"/>
                    <a:pt x="2698214" y="2036973"/>
                    <a:pt x="2708476" y="2033557"/>
                  </a:cubicBezTo>
                  <a:close/>
                  <a:moveTo>
                    <a:pt x="1407173" y="2033557"/>
                  </a:moveTo>
                  <a:cubicBezTo>
                    <a:pt x="1407173" y="2033557"/>
                    <a:pt x="1407173" y="2033557"/>
                    <a:pt x="1408313" y="2033557"/>
                  </a:cubicBezTo>
                  <a:cubicBezTo>
                    <a:pt x="1408313" y="2033557"/>
                    <a:pt x="1408313" y="2033557"/>
                    <a:pt x="1740146" y="2033557"/>
                  </a:cubicBezTo>
                  <a:cubicBezTo>
                    <a:pt x="1740146" y="2033557"/>
                    <a:pt x="1931719" y="2085941"/>
                    <a:pt x="1945403" y="2090497"/>
                  </a:cubicBezTo>
                  <a:cubicBezTo>
                    <a:pt x="1978472" y="2099607"/>
                    <a:pt x="1979612" y="2115550"/>
                    <a:pt x="1979612" y="2147436"/>
                  </a:cubicBezTo>
                  <a:cubicBezTo>
                    <a:pt x="1979612" y="2147436"/>
                    <a:pt x="1979612" y="2147436"/>
                    <a:pt x="1979612" y="2598398"/>
                  </a:cubicBezTo>
                  <a:cubicBezTo>
                    <a:pt x="1979612" y="2608647"/>
                    <a:pt x="1970490" y="2617757"/>
                    <a:pt x="1959087" y="2617757"/>
                  </a:cubicBezTo>
                  <a:cubicBezTo>
                    <a:pt x="1959087" y="2617757"/>
                    <a:pt x="1959087" y="2617757"/>
                    <a:pt x="1189373" y="2617757"/>
                  </a:cubicBezTo>
                  <a:cubicBezTo>
                    <a:pt x="1177969" y="2617757"/>
                    <a:pt x="1169987" y="2608647"/>
                    <a:pt x="1169987" y="2598398"/>
                  </a:cubicBezTo>
                  <a:cubicBezTo>
                    <a:pt x="1169987" y="2598398"/>
                    <a:pt x="1169987" y="2598398"/>
                    <a:pt x="1169987" y="2147436"/>
                  </a:cubicBezTo>
                  <a:cubicBezTo>
                    <a:pt x="1169987" y="2115550"/>
                    <a:pt x="1169987" y="2099607"/>
                    <a:pt x="1203056" y="2090497"/>
                  </a:cubicBezTo>
                  <a:cubicBezTo>
                    <a:pt x="1216740" y="2085941"/>
                    <a:pt x="1396910" y="2036973"/>
                    <a:pt x="1407173" y="2033557"/>
                  </a:cubicBezTo>
                  <a:close/>
                  <a:moveTo>
                    <a:pt x="4174332" y="1536670"/>
                  </a:moveTo>
                  <a:cubicBezTo>
                    <a:pt x="4266830" y="1536670"/>
                    <a:pt x="4341814" y="1633687"/>
                    <a:pt x="4341814" y="1753364"/>
                  </a:cubicBezTo>
                  <a:cubicBezTo>
                    <a:pt x="4341814" y="1873041"/>
                    <a:pt x="4266830" y="1970058"/>
                    <a:pt x="4174332" y="1970058"/>
                  </a:cubicBezTo>
                  <a:cubicBezTo>
                    <a:pt x="4081834" y="1970058"/>
                    <a:pt x="4006850" y="1873041"/>
                    <a:pt x="4006850" y="1753364"/>
                  </a:cubicBezTo>
                  <a:cubicBezTo>
                    <a:pt x="4006850" y="1633687"/>
                    <a:pt x="4081834" y="1536670"/>
                    <a:pt x="4174332" y="1536670"/>
                  </a:cubicBezTo>
                  <a:close/>
                  <a:moveTo>
                    <a:pt x="2872582" y="1536670"/>
                  </a:moveTo>
                  <a:cubicBezTo>
                    <a:pt x="2965080" y="1536670"/>
                    <a:pt x="3040064" y="1633687"/>
                    <a:pt x="3040064" y="1753364"/>
                  </a:cubicBezTo>
                  <a:cubicBezTo>
                    <a:pt x="3040064" y="1873041"/>
                    <a:pt x="2965080" y="1970058"/>
                    <a:pt x="2872582" y="1970058"/>
                  </a:cubicBezTo>
                  <a:cubicBezTo>
                    <a:pt x="2780084" y="1970058"/>
                    <a:pt x="2705100" y="1873041"/>
                    <a:pt x="2705100" y="1753364"/>
                  </a:cubicBezTo>
                  <a:cubicBezTo>
                    <a:pt x="2705100" y="1633687"/>
                    <a:pt x="2780084" y="1536670"/>
                    <a:pt x="2872582" y="1536670"/>
                  </a:cubicBezTo>
                  <a:close/>
                  <a:moveTo>
                    <a:pt x="1570832" y="1536670"/>
                  </a:moveTo>
                  <a:cubicBezTo>
                    <a:pt x="1663330" y="1536670"/>
                    <a:pt x="1738314" y="1633687"/>
                    <a:pt x="1738314" y="1753364"/>
                  </a:cubicBezTo>
                  <a:cubicBezTo>
                    <a:pt x="1738314" y="1873041"/>
                    <a:pt x="1663330" y="1970058"/>
                    <a:pt x="1570832" y="1970058"/>
                  </a:cubicBezTo>
                  <a:cubicBezTo>
                    <a:pt x="1478334" y="1970058"/>
                    <a:pt x="1403350" y="1873041"/>
                    <a:pt x="1403350" y="1753364"/>
                  </a:cubicBezTo>
                  <a:cubicBezTo>
                    <a:pt x="1403350" y="1633687"/>
                    <a:pt x="1478334" y="1536670"/>
                    <a:pt x="1570832" y="1536670"/>
                  </a:cubicBezTo>
                  <a:close/>
                  <a:moveTo>
                    <a:pt x="1922737" y="376207"/>
                  </a:moveTo>
                  <a:cubicBezTo>
                    <a:pt x="1922737" y="376207"/>
                    <a:pt x="1922737" y="376207"/>
                    <a:pt x="3828330" y="376207"/>
                  </a:cubicBezTo>
                  <a:cubicBezTo>
                    <a:pt x="3850024" y="376207"/>
                    <a:pt x="3867150" y="394435"/>
                    <a:pt x="3867150" y="416081"/>
                  </a:cubicBezTo>
                  <a:cubicBezTo>
                    <a:pt x="3867150" y="416081"/>
                    <a:pt x="3867150" y="416081"/>
                    <a:pt x="3867150" y="1647609"/>
                  </a:cubicBezTo>
                  <a:cubicBezTo>
                    <a:pt x="3867150" y="1669255"/>
                    <a:pt x="3850024" y="1687483"/>
                    <a:pt x="3828330" y="1687483"/>
                  </a:cubicBezTo>
                  <a:cubicBezTo>
                    <a:pt x="3828330" y="1687483"/>
                    <a:pt x="3828330" y="1687483"/>
                    <a:pt x="3064494" y="1687483"/>
                  </a:cubicBezTo>
                  <a:cubicBezTo>
                    <a:pt x="3041659" y="1582672"/>
                    <a:pt x="2964020" y="1504064"/>
                    <a:pt x="2872679" y="1504064"/>
                  </a:cubicBezTo>
                  <a:cubicBezTo>
                    <a:pt x="2781339" y="1504064"/>
                    <a:pt x="2703699" y="1582672"/>
                    <a:pt x="2680864" y="1687483"/>
                  </a:cubicBezTo>
                  <a:cubicBezTo>
                    <a:pt x="2680864" y="1687483"/>
                    <a:pt x="2680864" y="1687483"/>
                    <a:pt x="1922737" y="1687483"/>
                  </a:cubicBezTo>
                  <a:cubicBezTo>
                    <a:pt x="1901043" y="1687483"/>
                    <a:pt x="1882775" y="1669255"/>
                    <a:pt x="1882775" y="1647609"/>
                  </a:cubicBezTo>
                  <a:cubicBezTo>
                    <a:pt x="1882775" y="1647609"/>
                    <a:pt x="1882775" y="1647609"/>
                    <a:pt x="1882775" y="416081"/>
                  </a:cubicBezTo>
                  <a:cubicBezTo>
                    <a:pt x="1882775" y="394435"/>
                    <a:pt x="1901043" y="376207"/>
                    <a:pt x="1922737" y="376207"/>
                  </a:cubicBezTo>
                  <a:close/>
                  <a:moveTo>
                    <a:pt x="37056" y="3080"/>
                  </a:moveTo>
                  <a:cubicBezTo>
                    <a:pt x="44275" y="1263"/>
                    <a:pt x="52189" y="1192"/>
                    <a:pt x="60459" y="3187"/>
                  </a:cubicBezTo>
                  <a:cubicBezTo>
                    <a:pt x="60459" y="3187"/>
                    <a:pt x="60459" y="3187"/>
                    <a:pt x="1762429" y="369182"/>
                  </a:cubicBezTo>
                  <a:cubicBezTo>
                    <a:pt x="1776118" y="372602"/>
                    <a:pt x="1787525" y="394265"/>
                    <a:pt x="1787525" y="417069"/>
                  </a:cubicBezTo>
                  <a:cubicBezTo>
                    <a:pt x="1787525" y="417069"/>
                    <a:pt x="1787525" y="417069"/>
                    <a:pt x="1787525" y="1645031"/>
                  </a:cubicBezTo>
                  <a:cubicBezTo>
                    <a:pt x="1787525" y="1667835"/>
                    <a:pt x="1777259" y="1688358"/>
                    <a:pt x="1763570" y="1692918"/>
                  </a:cubicBezTo>
                  <a:cubicBezTo>
                    <a:pt x="1741896" y="1584602"/>
                    <a:pt x="1664326" y="1504790"/>
                    <a:pt x="1570786" y="1504790"/>
                  </a:cubicBezTo>
                  <a:cubicBezTo>
                    <a:pt x="1461276" y="1504790"/>
                    <a:pt x="1371158" y="1616527"/>
                    <a:pt x="1371158" y="1753347"/>
                  </a:cubicBezTo>
                  <a:cubicBezTo>
                    <a:pt x="1371158" y="1761329"/>
                    <a:pt x="1372299" y="1769310"/>
                    <a:pt x="1373440" y="1777291"/>
                  </a:cubicBezTo>
                  <a:cubicBezTo>
                    <a:pt x="1373440" y="1777291"/>
                    <a:pt x="1373440" y="1777291"/>
                    <a:pt x="60459" y="2060053"/>
                  </a:cubicBezTo>
                  <a:cubicBezTo>
                    <a:pt x="27378" y="2066894"/>
                    <a:pt x="0" y="2042951"/>
                    <a:pt x="0" y="2005325"/>
                  </a:cubicBezTo>
                  <a:cubicBezTo>
                    <a:pt x="0" y="2005325"/>
                    <a:pt x="0" y="2005325"/>
                    <a:pt x="0" y="57915"/>
                  </a:cubicBezTo>
                  <a:cubicBezTo>
                    <a:pt x="0" y="29696"/>
                    <a:pt x="15400" y="8532"/>
                    <a:pt x="37056" y="3080"/>
                  </a:cubicBezTo>
                  <a:close/>
                  <a:moveTo>
                    <a:pt x="5720312" y="1080"/>
                  </a:moveTo>
                  <a:cubicBezTo>
                    <a:pt x="5742457" y="5728"/>
                    <a:pt x="5757862" y="24960"/>
                    <a:pt x="5757862" y="50602"/>
                  </a:cubicBezTo>
                  <a:cubicBezTo>
                    <a:pt x="5757862" y="50602"/>
                    <a:pt x="5757862" y="50602"/>
                    <a:pt x="5757862" y="2013087"/>
                  </a:cubicBezTo>
                  <a:cubicBezTo>
                    <a:pt x="5757862" y="2048416"/>
                    <a:pt x="5730475" y="2070070"/>
                    <a:pt x="5696241" y="2063232"/>
                  </a:cubicBezTo>
                  <a:cubicBezTo>
                    <a:pt x="5696241" y="2063232"/>
                    <a:pt x="5696241" y="2063232"/>
                    <a:pt x="4372516" y="1776039"/>
                  </a:cubicBezTo>
                  <a:cubicBezTo>
                    <a:pt x="4373657" y="1769201"/>
                    <a:pt x="4374798" y="1761224"/>
                    <a:pt x="4374798" y="1753246"/>
                  </a:cubicBezTo>
                  <a:cubicBezTo>
                    <a:pt x="4374798" y="1616487"/>
                    <a:pt x="4284648" y="1504801"/>
                    <a:pt x="4175098" y="1504801"/>
                  </a:cubicBezTo>
                  <a:cubicBezTo>
                    <a:pt x="4082666" y="1504801"/>
                    <a:pt x="4006209" y="1583437"/>
                    <a:pt x="3983387" y="1688286"/>
                  </a:cubicBezTo>
                  <a:cubicBezTo>
                    <a:pt x="3971975" y="1681448"/>
                    <a:pt x="3963987" y="1666632"/>
                    <a:pt x="3963987" y="1648398"/>
                  </a:cubicBezTo>
                  <a:cubicBezTo>
                    <a:pt x="3963987" y="1648398"/>
                    <a:pt x="3963987" y="1648398"/>
                    <a:pt x="3963987" y="416431"/>
                  </a:cubicBezTo>
                  <a:cubicBezTo>
                    <a:pt x="3963987" y="394778"/>
                    <a:pt x="3975399" y="374264"/>
                    <a:pt x="3989092" y="370845"/>
                  </a:cubicBezTo>
                  <a:cubicBezTo>
                    <a:pt x="3989092" y="370845"/>
                    <a:pt x="3989092" y="370845"/>
                    <a:pt x="5696241" y="1597"/>
                  </a:cubicBezTo>
                  <a:cubicBezTo>
                    <a:pt x="5704799" y="-398"/>
                    <a:pt x="5712930" y="-469"/>
                    <a:pt x="5720312" y="1080"/>
                  </a:cubicBez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sp>
          <p:nvSpPr>
            <p:cNvPr id="37" name="フリーフォーム 36"/>
            <p:cNvSpPr>
              <a:spLocks noChangeAspect="1"/>
            </p:cNvSpPr>
            <p:nvPr/>
          </p:nvSpPr>
          <p:spPr bwMode="gray">
            <a:xfrm>
              <a:off x="2873375" y="-1978025"/>
              <a:ext cx="5392738" cy="1263650"/>
            </a:xfrm>
            <a:custGeom>
              <a:avLst/>
              <a:gdLst>
                <a:gd name="connsiteX0" fmla="*/ 4840288 w 5392738"/>
                <a:gd name="connsiteY0" fmla="*/ 1079500 h 1263650"/>
                <a:gd name="connsiteX1" fmla="*/ 5392738 w 5392738"/>
                <a:gd name="connsiteY1" fmla="*/ 1131888 h 1263650"/>
                <a:gd name="connsiteX2" fmla="*/ 5392738 w 5392738"/>
                <a:gd name="connsiteY2" fmla="*/ 1263650 h 1263650"/>
                <a:gd name="connsiteX3" fmla="*/ 4840288 w 5392738"/>
                <a:gd name="connsiteY3" fmla="*/ 1195388 h 1263650"/>
                <a:gd name="connsiteX4" fmla="*/ 4094163 w 5392738"/>
                <a:gd name="connsiteY4" fmla="*/ 1008063 h 1263650"/>
                <a:gd name="connsiteX5" fmla="*/ 4805363 w 5392738"/>
                <a:gd name="connsiteY5" fmla="*/ 1074738 h 1263650"/>
                <a:gd name="connsiteX6" fmla="*/ 4805363 w 5392738"/>
                <a:gd name="connsiteY6" fmla="*/ 1190626 h 1263650"/>
                <a:gd name="connsiteX7" fmla="*/ 4094163 w 5392738"/>
                <a:gd name="connsiteY7" fmla="*/ 1103313 h 1263650"/>
                <a:gd name="connsiteX8" fmla="*/ 3848100 w 5392738"/>
                <a:gd name="connsiteY8" fmla="*/ 985838 h 1263650"/>
                <a:gd name="connsiteX9" fmla="*/ 4062413 w 5392738"/>
                <a:gd name="connsiteY9" fmla="*/ 1006476 h 1263650"/>
                <a:gd name="connsiteX10" fmla="*/ 4062413 w 5392738"/>
                <a:gd name="connsiteY10" fmla="*/ 1100138 h 1263650"/>
                <a:gd name="connsiteX11" fmla="*/ 3848100 w 5392738"/>
                <a:gd name="connsiteY11" fmla="*/ 1073151 h 1263650"/>
                <a:gd name="connsiteX12" fmla="*/ 4840288 w 5392738"/>
                <a:gd name="connsiteY12" fmla="*/ 909637 h 1263650"/>
                <a:gd name="connsiteX13" fmla="*/ 5392738 w 5392738"/>
                <a:gd name="connsiteY13" fmla="*/ 939800 h 1263650"/>
                <a:gd name="connsiteX14" fmla="*/ 5392738 w 5392738"/>
                <a:gd name="connsiteY14" fmla="*/ 1071562 h 1263650"/>
                <a:gd name="connsiteX15" fmla="*/ 4840288 w 5392738"/>
                <a:gd name="connsiteY15" fmla="*/ 1027112 h 1263650"/>
                <a:gd name="connsiteX16" fmla="*/ 4094163 w 5392738"/>
                <a:gd name="connsiteY16" fmla="*/ 869950 h 1263650"/>
                <a:gd name="connsiteX17" fmla="*/ 4805363 w 5392738"/>
                <a:gd name="connsiteY17" fmla="*/ 909638 h 1263650"/>
                <a:gd name="connsiteX18" fmla="*/ 4805363 w 5392738"/>
                <a:gd name="connsiteY18" fmla="*/ 1022350 h 1263650"/>
                <a:gd name="connsiteX19" fmla="*/ 4094163 w 5392738"/>
                <a:gd name="connsiteY19" fmla="*/ 965200 h 1263650"/>
                <a:gd name="connsiteX20" fmla="*/ 3848100 w 5392738"/>
                <a:gd name="connsiteY20" fmla="*/ 857250 h 1263650"/>
                <a:gd name="connsiteX21" fmla="*/ 4062413 w 5392738"/>
                <a:gd name="connsiteY21" fmla="*/ 869950 h 1263650"/>
                <a:gd name="connsiteX22" fmla="*/ 4062413 w 5392738"/>
                <a:gd name="connsiteY22" fmla="*/ 963613 h 1263650"/>
                <a:gd name="connsiteX23" fmla="*/ 3848100 w 5392738"/>
                <a:gd name="connsiteY23" fmla="*/ 946150 h 1263650"/>
                <a:gd name="connsiteX24" fmla="*/ 4840288 w 5392738"/>
                <a:gd name="connsiteY24" fmla="*/ 744537 h 1263650"/>
                <a:gd name="connsiteX25" fmla="*/ 5392738 w 5392738"/>
                <a:gd name="connsiteY25" fmla="*/ 752475 h 1263650"/>
                <a:gd name="connsiteX26" fmla="*/ 5392738 w 5392738"/>
                <a:gd name="connsiteY26" fmla="*/ 884237 h 1263650"/>
                <a:gd name="connsiteX27" fmla="*/ 4840288 w 5392738"/>
                <a:gd name="connsiteY27" fmla="*/ 860425 h 1263650"/>
                <a:gd name="connsiteX28" fmla="*/ 4094163 w 5392738"/>
                <a:gd name="connsiteY28" fmla="*/ 735012 h 1263650"/>
                <a:gd name="connsiteX29" fmla="*/ 4805363 w 5392738"/>
                <a:gd name="connsiteY29" fmla="*/ 744537 h 1263650"/>
                <a:gd name="connsiteX30" fmla="*/ 4805363 w 5392738"/>
                <a:gd name="connsiteY30" fmla="*/ 858837 h 1263650"/>
                <a:gd name="connsiteX31" fmla="*/ 4094163 w 5392738"/>
                <a:gd name="connsiteY31" fmla="*/ 828675 h 1263650"/>
                <a:gd name="connsiteX32" fmla="*/ 3848100 w 5392738"/>
                <a:gd name="connsiteY32" fmla="*/ 731837 h 1263650"/>
                <a:gd name="connsiteX33" fmla="*/ 4062413 w 5392738"/>
                <a:gd name="connsiteY33" fmla="*/ 735012 h 1263650"/>
                <a:gd name="connsiteX34" fmla="*/ 4062413 w 5392738"/>
                <a:gd name="connsiteY34" fmla="*/ 828675 h 1263650"/>
                <a:gd name="connsiteX35" fmla="*/ 3848100 w 5392738"/>
                <a:gd name="connsiteY35" fmla="*/ 820738 h 1263650"/>
                <a:gd name="connsiteX36" fmla="*/ 4062413 w 5392738"/>
                <a:gd name="connsiteY36" fmla="*/ 600075 h 1263650"/>
                <a:gd name="connsiteX37" fmla="*/ 4062413 w 5392738"/>
                <a:gd name="connsiteY37" fmla="*/ 695325 h 1263650"/>
                <a:gd name="connsiteX38" fmla="*/ 3848100 w 5392738"/>
                <a:gd name="connsiteY38" fmla="*/ 695325 h 1263650"/>
                <a:gd name="connsiteX39" fmla="*/ 3848100 w 5392738"/>
                <a:gd name="connsiteY39" fmla="*/ 606425 h 1263650"/>
                <a:gd name="connsiteX40" fmla="*/ 4805363 w 5392738"/>
                <a:gd name="connsiteY40" fmla="*/ 581025 h 1263650"/>
                <a:gd name="connsiteX41" fmla="*/ 4805363 w 5392738"/>
                <a:gd name="connsiteY41" fmla="*/ 695325 h 1263650"/>
                <a:gd name="connsiteX42" fmla="*/ 4094163 w 5392738"/>
                <a:gd name="connsiteY42" fmla="*/ 695325 h 1263650"/>
                <a:gd name="connsiteX43" fmla="*/ 4094163 w 5392738"/>
                <a:gd name="connsiteY43" fmla="*/ 600075 h 1263650"/>
                <a:gd name="connsiteX44" fmla="*/ 5392738 w 5392738"/>
                <a:gd name="connsiteY44" fmla="*/ 565150 h 1263650"/>
                <a:gd name="connsiteX45" fmla="*/ 5392738 w 5392738"/>
                <a:gd name="connsiteY45" fmla="*/ 695325 h 1263650"/>
                <a:gd name="connsiteX46" fmla="*/ 4840288 w 5392738"/>
                <a:gd name="connsiteY46" fmla="*/ 695325 h 1263650"/>
                <a:gd name="connsiteX47" fmla="*/ 4840288 w 5392738"/>
                <a:gd name="connsiteY47" fmla="*/ 579438 h 1263650"/>
                <a:gd name="connsiteX48" fmla="*/ 4062413 w 5392738"/>
                <a:gd name="connsiteY48" fmla="*/ 465137 h 1263650"/>
                <a:gd name="connsiteX49" fmla="*/ 4062413 w 5392738"/>
                <a:gd name="connsiteY49" fmla="*/ 560388 h 1263650"/>
                <a:gd name="connsiteX50" fmla="*/ 3848100 w 5392738"/>
                <a:gd name="connsiteY50" fmla="*/ 568325 h 1263650"/>
                <a:gd name="connsiteX51" fmla="*/ 3848100 w 5392738"/>
                <a:gd name="connsiteY51" fmla="*/ 481012 h 1263650"/>
                <a:gd name="connsiteX52" fmla="*/ 4805363 w 5392738"/>
                <a:gd name="connsiteY52" fmla="*/ 415925 h 1263650"/>
                <a:gd name="connsiteX53" fmla="*/ 4805363 w 5392738"/>
                <a:gd name="connsiteY53" fmla="*/ 531813 h 1263650"/>
                <a:gd name="connsiteX54" fmla="*/ 4094163 w 5392738"/>
                <a:gd name="connsiteY54" fmla="*/ 558800 h 1263650"/>
                <a:gd name="connsiteX55" fmla="*/ 4094163 w 5392738"/>
                <a:gd name="connsiteY55" fmla="*/ 465138 h 1263650"/>
                <a:gd name="connsiteX56" fmla="*/ 2316163 w 5392738"/>
                <a:gd name="connsiteY56" fmla="*/ 385762 h 1263650"/>
                <a:gd name="connsiteX57" fmla="*/ 2316163 w 5392738"/>
                <a:gd name="connsiteY57" fmla="*/ 730250 h 1263650"/>
                <a:gd name="connsiteX58" fmla="*/ 3051176 w 5392738"/>
                <a:gd name="connsiteY58" fmla="*/ 730250 h 1263650"/>
                <a:gd name="connsiteX59" fmla="*/ 3051176 w 5392738"/>
                <a:gd name="connsiteY59" fmla="*/ 385762 h 1263650"/>
                <a:gd name="connsiteX60" fmla="*/ 5392738 w 5392738"/>
                <a:gd name="connsiteY60" fmla="*/ 376237 h 1263650"/>
                <a:gd name="connsiteX61" fmla="*/ 5392738 w 5392738"/>
                <a:gd name="connsiteY61" fmla="*/ 508000 h 1263650"/>
                <a:gd name="connsiteX62" fmla="*/ 4840288 w 5392738"/>
                <a:gd name="connsiteY62" fmla="*/ 530225 h 1263650"/>
                <a:gd name="connsiteX63" fmla="*/ 4840288 w 5392738"/>
                <a:gd name="connsiteY63" fmla="*/ 414337 h 1263650"/>
                <a:gd name="connsiteX64" fmla="*/ 4062413 w 5392738"/>
                <a:gd name="connsiteY64" fmla="*/ 331787 h 1263650"/>
                <a:gd name="connsiteX65" fmla="*/ 4062413 w 5392738"/>
                <a:gd name="connsiteY65" fmla="*/ 425450 h 1263650"/>
                <a:gd name="connsiteX66" fmla="*/ 3848100 w 5392738"/>
                <a:gd name="connsiteY66" fmla="*/ 442912 h 1263650"/>
                <a:gd name="connsiteX67" fmla="*/ 3848100 w 5392738"/>
                <a:gd name="connsiteY67" fmla="*/ 355600 h 1263650"/>
                <a:gd name="connsiteX68" fmla="*/ 4805363 w 5392738"/>
                <a:gd name="connsiteY68" fmla="*/ 252412 h 1263650"/>
                <a:gd name="connsiteX69" fmla="*/ 4805363 w 5392738"/>
                <a:gd name="connsiteY69" fmla="*/ 368300 h 1263650"/>
                <a:gd name="connsiteX70" fmla="*/ 4094163 w 5392738"/>
                <a:gd name="connsiteY70" fmla="*/ 423862 h 1263650"/>
                <a:gd name="connsiteX71" fmla="*/ 4094163 w 5392738"/>
                <a:gd name="connsiteY71" fmla="*/ 328612 h 1263650"/>
                <a:gd name="connsiteX72" fmla="*/ 4062413 w 5392738"/>
                <a:gd name="connsiteY72" fmla="*/ 198437 h 1263650"/>
                <a:gd name="connsiteX73" fmla="*/ 4062413 w 5392738"/>
                <a:gd name="connsiteY73" fmla="*/ 290512 h 1263650"/>
                <a:gd name="connsiteX74" fmla="*/ 3848100 w 5392738"/>
                <a:gd name="connsiteY74" fmla="*/ 317500 h 1263650"/>
                <a:gd name="connsiteX75" fmla="*/ 3848100 w 5392738"/>
                <a:gd name="connsiteY75" fmla="*/ 228600 h 1263650"/>
                <a:gd name="connsiteX76" fmla="*/ 5392738 w 5392738"/>
                <a:gd name="connsiteY76" fmla="*/ 188912 h 1263650"/>
                <a:gd name="connsiteX77" fmla="*/ 5392738 w 5392738"/>
                <a:gd name="connsiteY77" fmla="*/ 320675 h 1263650"/>
                <a:gd name="connsiteX78" fmla="*/ 4840288 w 5392738"/>
                <a:gd name="connsiteY78" fmla="*/ 363537 h 1263650"/>
                <a:gd name="connsiteX79" fmla="*/ 4840288 w 5392738"/>
                <a:gd name="connsiteY79" fmla="*/ 249237 h 1263650"/>
                <a:gd name="connsiteX80" fmla="*/ 1784350 w 5392738"/>
                <a:gd name="connsiteY80" fmla="*/ 144462 h 1263650"/>
                <a:gd name="connsiteX81" fmla="*/ 3582988 w 5392738"/>
                <a:gd name="connsiteY81" fmla="*/ 144462 h 1263650"/>
                <a:gd name="connsiteX82" fmla="*/ 3074988 w 5392738"/>
                <a:gd name="connsiteY82" fmla="*/ 382587 h 1263650"/>
                <a:gd name="connsiteX83" fmla="*/ 3074988 w 5392738"/>
                <a:gd name="connsiteY83" fmla="*/ 735012 h 1263650"/>
                <a:gd name="connsiteX84" fmla="*/ 3582988 w 5392738"/>
                <a:gd name="connsiteY84" fmla="*/ 1084262 h 1263650"/>
                <a:gd name="connsiteX85" fmla="*/ 1784350 w 5392738"/>
                <a:gd name="connsiteY85" fmla="*/ 1084262 h 1263650"/>
                <a:gd name="connsiteX86" fmla="*/ 2290763 w 5392738"/>
                <a:gd name="connsiteY86" fmla="*/ 736600 h 1263650"/>
                <a:gd name="connsiteX87" fmla="*/ 2290763 w 5392738"/>
                <a:gd name="connsiteY87" fmla="*/ 382587 h 1263650"/>
                <a:gd name="connsiteX88" fmla="*/ 4805363 w 5392738"/>
                <a:gd name="connsiteY88" fmla="*/ 88900 h 1263650"/>
                <a:gd name="connsiteX89" fmla="*/ 4805363 w 5392738"/>
                <a:gd name="connsiteY89" fmla="*/ 203200 h 1263650"/>
                <a:gd name="connsiteX90" fmla="*/ 4094163 w 5392738"/>
                <a:gd name="connsiteY90" fmla="*/ 288925 h 1263650"/>
                <a:gd name="connsiteX91" fmla="*/ 4094163 w 5392738"/>
                <a:gd name="connsiteY91" fmla="*/ 193675 h 1263650"/>
                <a:gd name="connsiteX92" fmla="*/ 65034 w 5392738"/>
                <a:gd name="connsiteY92" fmla="*/ 61706 h 1263650"/>
                <a:gd name="connsiteX93" fmla="*/ 126645 w 5392738"/>
                <a:gd name="connsiteY93" fmla="*/ 132330 h 1263650"/>
                <a:gd name="connsiteX94" fmla="*/ 480336 w 5392738"/>
                <a:gd name="connsiteY94" fmla="*/ 175615 h 1263650"/>
                <a:gd name="connsiteX95" fmla="*/ 531679 w 5392738"/>
                <a:gd name="connsiteY95" fmla="*/ 125495 h 1263650"/>
                <a:gd name="connsiteX96" fmla="*/ 580739 w 5392738"/>
                <a:gd name="connsiteY96" fmla="*/ 188145 h 1263650"/>
                <a:gd name="connsiteX97" fmla="*/ 869397 w 5392738"/>
                <a:gd name="connsiteY97" fmla="*/ 222318 h 1263650"/>
                <a:gd name="connsiteX98" fmla="*/ 911612 w 5392738"/>
                <a:gd name="connsiteY98" fmla="*/ 177893 h 1263650"/>
                <a:gd name="connsiteX99" fmla="*/ 953827 w 5392738"/>
                <a:gd name="connsiteY99" fmla="*/ 245100 h 1263650"/>
                <a:gd name="connsiteX100" fmla="*/ 948122 w 5392738"/>
                <a:gd name="connsiteY100" fmla="*/ 272438 h 1263650"/>
                <a:gd name="connsiteX101" fmla="*/ 1208257 w 5392738"/>
                <a:gd name="connsiteY101" fmla="*/ 642641 h 1263650"/>
                <a:gd name="connsiteX102" fmla="*/ 1226512 w 5392738"/>
                <a:gd name="connsiteY102" fmla="*/ 633529 h 1263650"/>
                <a:gd name="connsiteX103" fmla="*/ 1260740 w 5392738"/>
                <a:gd name="connsiteY103" fmla="*/ 677953 h 1263650"/>
                <a:gd name="connsiteX104" fmla="*/ 1452418 w 5392738"/>
                <a:gd name="connsiteY104" fmla="*/ 677953 h 1263650"/>
                <a:gd name="connsiteX105" fmla="*/ 1482083 w 5392738"/>
                <a:gd name="connsiteY105" fmla="*/ 638085 h 1263650"/>
                <a:gd name="connsiteX106" fmla="*/ 1512888 w 5392738"/>
                <a:gd name="connsiteY106" fmla="*/ 690483 h 1263650"/>
                <a:gd name="connsiteX107" fmla="*/ 1482083 w 5392738"/>
                <a:gd name="connsiteY107" fmla="*/ 742881 h 1263650"/>
                <a:gd name="connsiteX108" fmla="*/ 1452418 w 5392738"/>
                <a:gd name="connsiteY108" fmla="*/ 701874 h 1263650"/>
                <a:gd name="connsiteX109" fmla="*/ 1260740 w 5392738"/>
                <a:gd name="connsiteY109" fmla="*/ 701874 h 1263650"/>
                <a:gd name="connsiteX110" fmla="*/ 1226512 w 5392738"/>
                <a:gd name="connsiteY110" fmla="*/ 746298 h 1263650"/>
                <a:gd name="connsiteX111" fmla="*/ 1208257 w 5392738"/>
                <a:gd name="connsiteY111" fmla="*/ 738325 h 1263650"/>
                <a:gd name="connsiteX112" fmla="*/ 948122 w 5392738"/>
                <a:gd name="connsiteY112" fmla="*/ 1108528 h 1263650"/>
                <a:gd name="connsiteX113" fmla="*/ 953827 w 5392738"/>
                <a:gd name="connsiteY113" fmla="*/ 1135867 h 1263650"/>
                <a:gd name="connsiteX114" fmla="*/ 911612 w 5392738"/>
                <a:gd name="connsiteY114" fmla="*/ 1201934 h 1263650"/>
                <a:gd name="connsiteX115" fmla="*/ 869397 w 5392738"/>
                <a:gd name="connsiteY115" fmla="*/ 1157509 h 1263650"/>
                <a:gd name="connsiteX116" fmla="*/ 580739 w 5392738"/>
                <a:gd name="connsiteY116" fmla="*/ 1192821 h 1263650"/>
                <a:gd name="connsiteX117" fmla="*/ 531679 w 5392738"/>
                <a:gd name="connsiteY117" fmla="*/ 1254332 h 1263650"/>
                <a:gd name="connsiteX118" fmla="*/ 478054 w 5392738"/>
                <a:gd name="connsiteY118" fmla="*/ 1192821 h 1263650"/>
                <a:gd name="connsiteX119" fmla="*/ 531679 w 5392738"/>
                <a:gd name="connsiteY119" fmla="*/ 1118780 h 1263650"/>
                <a:gd name="connsiteX120" fmla="*/ 580739 w 5392738"/>
                <a:gd name="connsiteY120" fmla="*/ 1168900 h 1263650"/>
                <a:gd name="connsiteX121" fmla="*/ 869397 w 5392738"/>
                <a:gd name="connsiteY121" fmla="*/ 1133588 h 1263650"/>
                <a:gd name="connsiteX122" fmla="*/ 911612 w 5392738"/>
                <a:gd name="connsiteY122" fmla="*/ 1078912 h 1263650"/>
                <a:gd name="connsiteX123" fmla="*/ 934431 w 5392738"/>
                <a:gd name="connsiteY123" fmla="*/ 1086886 h 1263650"/>
                <a:gd name="connsiteX124" fmla="*/ 1194566 w 5392738"/>
                <a:gd name="connsiteY124" fmla="*/ 715543 h 1263650"/>
                <a:gd name="connsiteX125" fmla="*/ 1192284 w 5392738"/>
                <a:gd name="connsiteY125" fmla="*/ 701874 h 1263650"/>
                <a:gd name="connsiteX126" fmla="*/ 951545 w 5392738"/>
                <a:gd name="connsiteY126" fmla="*/ 701874 h 1263650"/>
                <a:gd name="connsiteX127" fmla="*/ 911612 w 5392738"/>
                <a:gd name="connsiteY127" fmla="*/ 751994 h 1263650"/>
                <a:gd name="connsiteX128" fmla="*/ 869397 w 5392738"/>
                <a:gd name="connsiteY128" fmla="*/ 701874 h 1263650"/>
                <a:gd name="connsiteX129" fmla="*/ 580739 w 5392738"/>
                <a:gd name="connsiteY129" fmla="*/ 701874 h 1263650"/>
                <a:gd name="connsiteX130" fmla="*/ 531679 w 5392738"/>
                <a:gd name="connsiteY130" fmla="*/ 757689 h 1263650"/>
                <a:gd name="connsiteX131" fmla="*/ 480336 w 5392738"/>
                <a:gd name="connsiteY131" fmla="*/ 701874 h 1263650"/>
                <a:gd name="connsiteX132" fmla="*/ 126645 w 5392738"/>
                <a:gd name="connsiteY132" fmla="*/ 701874 h 1263650"/>
                <a:gd name="connsiteX133" fmla="*/ 65034 w 5392738"/>
                <a:gd name="connsiteY133" fmla="*/ 765663 h 1263650"/>
                <a:gd name="connsiteX134" fmla="*/ 0 w 5392738"/>
                <a:gd name="connsiteY134" fmla="*/ 690483 h 1263650"/>
                <a:gd name="connsiteX135" fmla="*/ 65034 w 5392738"/>
                <a:gd name="connsiteY135" fmla="*/ 614164 h 1263650"/>
                <a:gd name="connsiteX136" fmla="*/ 126645 w 5392738"/>
                <a:gd name="connsiteY136" fmla="*/ 677953 h 1263650"/>
                <a:gd name="connsiteX137" fmla="*/ 480336 w 5392738"/>
                <a:gd name="connsiteY137" fmla="*/ 677953 h 1263650"/>
                <a:gd name="connsiteX138" fmla="*/ 531679 w 5392738"/>
                <a:gd name="connsiteY138" fmla="*/ 622138 h 1263650"/>
                <a:gd name="connsiteX139" fmla="*/ 580739 w 5392738"/>
                <a:gd name="connsiteY139" fmla="*/ 677953 h 1263650"/>
                <a:gd name="connsiteX140" fmla="*/ 869397 w 5392738"/>
                <a:gd name="connsiteY140" fmla="*/ 677953 h 1263650"/>
                <a:gd name="connsiteX141" fmla="*/ 911612 w 5392738"/>
                <a:gd name="connsiteY141" fmla="*/ 628972 h 1263650"/>
                <a:gd name="connsiteX142" fmla="*/ 951545 w 5392738"/>
                <a:gd name="connsiteY142" fmla="*/ 677953 h 1263650"/>
                <a:gd name="connsiteX143" fmla="*/ 1192284 w 5392738"/>
                <a:gd name="connsiteY143" fmla="*/ 677953 h 1263650"/>
                <a:gd name="connsiteX144" fmla="*/ 1194566 w 5392738"/>
                <a:gd name="connsiteY144" fmla="*/ 665423 h 1263650"/>
                <a:gd name="connsiteX145" fmla="*/ 934431 w 5392738"/>
                <a:gd name="connsiteY145" fmla="*/ 292941 h 1263650"/>
                <a:gd name="connsiteX146" fmla="*/ 911612 w 5392738"/>
                <a:gd name="connsiteY146" fmla="*/ 300915 h 1263650"/>
                <a:gd name="connsiteX147" fmla="*/ 869397 w 5392738"/>
                <a:gd name="connsiteY147" fmla="*/ 246239 h 1263650"/>
                <a:gd name="connsiteX148" fmla="*/ 580739 w 5392738"/>
                <a:gd name="connsiteY148" fmla="*/ 212066 h 1263650"/>
                <a:gd name="connsiteX149" fmla="*/ 531679 w 5392738"/>
                <a:gd name="connsiteY149" fmla="*/ 262186 h 1263650"/>
                <a:gd name="connsiteX150" fmla="*/ 480336 w 5392738"/>
                <a:gd name="connsiteY150" fmla="*/ 199536 h 1263650"/>
                <a:gd name="connsiteX151" fmla="*/ 126645 w 5392738"/>
                <a:gd name="connsiteY151" fmla="*/ 157390 h 1263650"/>
                <a:gd name="connsiteX152" fmla="*/ 65034 w 5392738"/>
                <a:gd name="connsiteY152" fmla="*/ 213205 h 1263650"/>
                <a:gd name="connsiteX153" fmla="*/ 0 w 5392738"/>
                <a:gd name="connsiteY153" fmla="*/ 130052 h 1263650"/>
                <a:gd name="connsiteX154" fmla="*/ 65034 w 5392738"/>
                <a:gd name="connsiteY154" fmla="*/ 61706 h 1263650"/>
                <a:gd name="connsiteX155" fmla="*/ 5392738 w 5392738"/>
                <a:gd name="connsiteY155" fmla="*/ 0 h 1263650"/>
                <a:gd name="connsiteX156" fmla="*/ 5392738 w 5392738"/>
                <a:gd name="connsiteY156" fmla="*/ 133350 h 1263650"/>
                <a:gd name="connsiteX157" fmla="*/ 4840288 w 5392738"/>
                <a:gd name="connsiteY157" fmla="*/ 198438 h 1263650"/>
                <a:gd name="connsiteX158" fmla="*/ 4840288 w 5392738"/>
                <a:gd name="connsiteY158" fmla="*/ 82550 h 126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Lst>
              <a:rect l="l" t="t" r="r" b="b"/>
              <a:pathLst>
                <a:path w="5392738" h="1263650">
                  <a:moveTo>
                    <a:pt x="4840288" y="1079500"/>
                  </a:moveTo>
                  <a:lnTo>
                    <a:pt x="5392738" y="1131888"/>
                  </a:lnTo>
                  <a:lnTo>
                    <a:pt x="5392738" y="1263650"/>
                  </a:lnTo>
                  <a:lnTo>
                    <a:pt x="4840288" y="1195388"/>
                  </a:lnTo>
                  <a:close/>
                  <a:moveTo>
                    <a:pt x="4094163" y="1008063"/>
                  </a:moveTo>
                  <a:lnTo>
                    <a:pt x="4805363" y="1074738"/>
                  </a:lnTo>
                  <a:lnTo>
                    <a:pt x="4805363" y="1190626"/>
                  </a:lnTo>
                  <a:lnTo>
                    <a:pt x="4094163" y="1103313"/>
                  </a:lnTo>
                  <a:close/>
                  <a:moveTo>
                    <a:pt x="3848100" y="985838"/>
                  </a:moveTo>
                  <a:lnTo>
                    <a:pt x="4062413" y="1006476"/>
                  </a:lnTo>
                  <a:lnTo>
                    <a:pt x="4062413" y="1100138"/>
                  </a:lnTo>
                  <a:lnTo>
                    <a:pt x="3848100" y="1073151"/>
                  </a:lnTo>
                  <a:close/>
                  <a:moveTo>
                    <a:pt x="4840288" y="909637"/>
                  </a:moveTo>
                  <a:lnTo>
                    <a:pt x="5392738" y="939800"/>
                  </a:lnTo>
                  <a:lnTo>
                    <a:pt x="5392738" y="1071562"/>
                  </a:lnTo>
                  <a:lnTo>
                    <a:pt x="4840288" y="1027112"/>
                  </a:lnTo>
                  <a:close/>
                  <a:moveTo>
                    <a:pt x="4094163" y="869950"/>
                  </a:moveTo>
                  <a:lnTo>
                    <a:pt x="4805363" y="909638"/>
                  </a:lnTo>
                  <a:lnTo>
                    <a:pt x="4805363" y="1022350"/>
                  </a:lnTo>
                  <a:lnTo>
                    <a:pt x="4094163" y="965200"/>
                  </a:lnTo>
                  <a:close/>
                  <a:moveTo>
                    <a:pt x="3848100" y="857250"/>
                  </a:moveTo>
                  <a:lnTo>
                    <a:pt x="4062413" y="869950"/>
                  </a:lnTo>
                  <a:lnTo>
                    <a:pt x="4062413" y="963613"/>
                  </a:lnTo>
                  <a:lnTo>
                    <a:pt x="3848100" y="946150"/>
                  </a:lnTo>
                  <a:close/>
                  <a:moveTo>
                    <a:pt x="4840288" y="744537"/>
                  </a:moveTo>
                  <a:lnTo>
                    <a:pt x="5392738" y="752475"/>
                  </a:lnTo>
                  <a:lnTo>
                    <a:pt x="5392738" y="884237"/>
                  </a:lnTo>
                  <a:lnTo>
                    <a:pt x="4840288" y="860425"/>
                  </a:lnTo>
                  <a:close/>
                  <a:moveTo>
                    <a:pt x="4094163" y="735012"/>
                  </a:moveTo>
                  <a:lnTo>
                    <a:pt x="4805363" y="744537"/>
                  </a:lnTo>
                  <a:lnTo>
                    <a:pt x="4805363" y="858837"/>
                  </a:lnTo>
                  <a:lnTo>
                    <a:pt x="4094163" y="828675"/>
                  </a:lnTo>
                  <a:close/>
                  <a:moveTo>
                    <a:pt x="3848100" y="731837"/>
                  </a:moveTo>
                  <a:lnTo>
                    <a:pt x="4062413" y="735012"/>
                  </a:lnTo>
                  <a:lnTo>
                    <a:pt x="4062413" y="828675"/>
                  </a:lnTo>
                  <a:lnTo>
                    <a:pt x="3848100" y="820738"/>
                  </a:lnTo>
                  <a:close/>
                  <a:moveTo>
                    <a:pt x="4062413" y="600075"/>
                  </a:moveTo>
                  <a:lnTo>
                    <a:pt x="4062413" y="695325"/>
                  </a:lnTo>
                  <a:lnTo>
                    <a:pt x="3848100" y="695325"/>
                  </a:lnTo>
                  <a:lnTo>
                    <a:pt x="3848100" y="606425"/>
                  </a:lnTo>
                  <a:close/>
                  <a:moveTo>
                    <a:pt x="4805363" y="581025"/>
                  </a:moveTo>
                  <a:lnTo>
                    <a:pt x="4805363" y="695325"/>
                  </a:lnTo>
                  <a:lnTo>
                    <a:pt x="4094163" y="695325"/>
                  </a:lnTo>
                  <a:lnTo>
                    <a:pt x="4094163" y="600075"/>
                  </a:lnTo>
                  <a:close/>
                  <a:moveTo>
                    <a:pt x="5392738" y="565150"/>
                  </a:moveTo>
                  <a:lnTo>
                    <a:pt x="5392738" y="695325"/>
                  </a:lnTo>
                  <a:lnTo>
                    <a:pt x="4840288" y="695325"/>
                  </a:lnTo>
                  <a:lnTo>
                    <a:pt x="4840288" y="579438"/>
                  </a:lnTo>
                  <a:close/>
                  <a:moveTo>
                    <a:pt x="4062413" y="465137"/>
                  </a:moveTo>
                  <a:lnTo>
                    <a:pt x="4062413" y="560388"/>
                  </a:lnTo>
                  <a:lnTo>
                    <a:pt x="3848100" y="568325"/>
                  </a:lnTo>
                  <a:lnTo>
                    <a:pt x="3848100" y="481012"/>
                  </a:lnTo>
                  <a:close/>
                  <a:moveTo>
                    <a:pt x="4805363" y="415925"/>
                  </a:moveTo>
                  <a:lnTo>
                    <a:pt x="4805363" y="531813"/>
                  </a:lnTo>
                  <a:lnTo>
                    <a:pt x="4094163" y="558800"/>
                  </a:lnTo>
                  <a:lnTo>
                    <a:pt x="4094163" y="465138"/>
                  </a:lnTo>
                  <a:close/>
                  <a:moveTo>
                    <a:pt x="2316163" y="385762"/>
                  </a:moveTo>
                  <a:lnTo>
                    <a:pt x="2316163" y="730250"/>
                  </a:lnTo>
                  <a:lnTo>
                    <a:pt x="3051176" y="730250"/>
                  </a:lnTo>
                  <a:lnTo>
                    <a:pt x="3051176" y="385762"/>
                  </a:lnTo>
                  <a:close/>
                  <a:moveTo>
                    <a:pt x="5392738" y="376237"/>
                  </a:moveTo>
                  <a:lnTo>
                    <a:pt x="5392738" y="508000"/>
                  </a:lnTo>
                  <a:lnTo>
                    <a:pt x="4840288" y="530225"/>
                  </a:lnTo>
                  <a:lnTo>
                    <a:pt x="4840288" y="414337"/>
                  </a:lnTo>
                  <a:close/>
                  <a:moveTo>
                    <a:pt x="4062413" y="331787"/>
                  </a:moveTo>
                  <a:lnTo>
                    <a:pt x="4062413" y="425450"/>
                  </a:lnTo>
                  <a:lnTo>
                    <a:pt x="3848100" y="442912"/>
                  </a:lnTo>
                  <a:lnTo>
                    <a:pt x="3848100" y="355600"/>
                  </a:lnTo>
                  <a:close/>
                  <a:moveTo>
                    <a:pt x="4805363" y="252412"/>
                  </a:moveTo>
                  <a:lnTo>
                    <a:pt x="4805363" y="368300"/>
                  </a:lnTo>
                  <a:lnTo>
                    <a:pt x="4094163" y="423862"/>
                  </a:lnTo>
                  <a:lnTo>
                    <a:pt x="4094163" y="328612"/>
                  </a:lnTo>
                  <a:close/>
                  <a:moveTo>
                    <a:pt x="4062413" y="198437"/>
                  </a:moveTo>
                  <a:lnTo>
                    <a:pt x="4062413" y="290512"/>
                  </a:lnTo>
                  <a:lnTo>
                    <a:pt x="3848100" y="317500"/>
                  </a:lnTo>
                  <a:lnTo>
                    <a:pt x="3848100" y="228600"/>
                  </a:lnTo>
                  <a:close/>
                  <a:moveTo>
                    <a:pt x="5392738" y="188912"/>
                  </a:moveTo>
                  <a:lnTo>
                    <a:pt x="5392738" y="320675"/>
                  </a:lnTo>
                  <a:lnTo>
                    <a:pt x="4840288" y="363537"/>
                  </a:lnTo>
                  <a:lnTo>
                    <a:pt x="4840288" y="249237"/>
                  </a:lnTo>
                  <a:close/>
                  <a:moveTo>
                    <a:pt x="1784350" y="144462"/>
                  </a:moveTo>
                  <a:lnTo>
                    <a:pt x="3582988" y="144462"/>
                  </a:lnTo>
                  <a:lnTo>
                    <a:pt x="3074988" y="382587"/>
                  </a:lnTo>
                  <a:lnTo>
                    <a:pt x="3074988" y="735012"/>
                  </a:lnTo>
                  <a:lnTo>
                    <a:pt x="3582988" y="1084262"/>
                  </a:lnTo>
                  <a:lnTo>
                    <a:pt x="1784350" y="1084262"/>
                  </a:lnTo>
                  <a:lnTo>
                    <a:pt x="2290763" y="736600"/>
                  </a:lnTo>
                  <a:lnTo>
                    <a:pt x="2290763" y="382587"/>
                  </a:lnTo>
                  <a:close/>
                  <a:moveTo>
                    <a:pt x="4805363" y="88900"/>
                  </a:moveTo>
                  <a:lnTo>
                    <a:pt x="4805363" y="203200"/>
                  </a:lnTo>
                  <a:lnTo>
                    <a:pt x="4094163" y="288925"/>
                  </a:lnTo>
                  <a:lnTo>
                    <a:pt x="4094163" y="193675"/>
                  </a:lnTo>
                  <a:close/>
                  <a:moveTo>
                    <a:pt x="65034" y="61706"/>
                  </a:moveTo>
                  <a:cubicBezTo>
                    <a:pt x="96980" y="66263"/>
                    <a:pt x="122081" y="97018"/>
                    <a:pt x="126645" y="132330"/>
                  </a:cubicBezTo>
                  <a:cubicBezTo>
                    <a:pt x="126645" y="132330"/>
                    <a:pt x="126645" y="132330"/>
                    <a:pt x="480336" y="175615"/>
                  </a:cubicBezTo>
                  <a:cubicBezTo>
                    <a:pt x="484900" y="143721"/>
                    <a:pt x="505437" y="122078"/>
                    <a:pt x="531679" y="125495"/>
                  </a:cubicBezTo>
                  <a:cubicBezTo>
                    <a:pt x="556779" y="128913"/>
                    <a:pt x="576175" y="156251"/>
                    <a:pt x="580739" y="188145"/>
                  </a:cubicBezTo>
                  <a:cubicBezTo>
                    <a:pt x="580739" y="188145"/>
                    <a:pt x="580739" y="188145"/>
                    <a:pt x="869397" y="222318"/>
                  </a:cubicBezTo>
                  <a:cubicBezTo>
                    <a:pt x="873961" y="194980"/>
                    <a:pt x="889934" y="175615"/>
                    <a:pt x="911612" y="177893"/>
                  </a:cubicBezTo>
                  <a:cubicBezTo>
                    <a:pt x="934431" y="181311"/>
                    <a:pt x="953827" y="210927"/>
                    <a:pt x="953827" y="245100"/>
                  </a:cubicBezTo>
                  <a:cubicBezTo>
                    <a:pt x="953827" y="255351"/>
                    <a:pt x="951545" y="263325"/>
                    <a:pt x="948122" y="272438"/>
                  </a:cubicBezTo>
                  <a:cubicBezTo>
                    <a:pt x="948122" y="272438"/>
                    <a:pt x="948122" y="272438"/>
                    <a:pt x="1208257" y="642641"/>
                  </a:cubicBezTo>
                  <a:cubicBezTo>
                    <a:pt x="1213962" y="636946"/>
                    <a:pt x="1219666" y="633529"/>
                    <a:pt x="1226512" y="633529"/>
                  </a:cubicBezTo>
                  <a:cubicBezTo>
                    <a:pt x="1243626" y="633529"/>
                    <a:pt x="1257317" y="652893"/>
                    <a:pt x="1260740" y="677953"/>
                  </a:cubicBezTo>
                  <a:cubicBezTo>
                    <a:pt x="1260740" y="677953"/>
                    <a:pt x="1260740" y="677953"/>
                    <a:pt x="1452418" y="677953"/>
                  </a:cubicBezTo>
                  <a:cubicBezTo>
                    <a:pt x="1455841" y="655171"/>
                    <a:pt x="1467251" y="638085"/>
                    <a:pt x="1482083" y="638085"/>
                  </a:cubicBezTo>
                  <a:cubicBezTo>
                    <a:pt x="1499197" y="638085"/>
                    <a:pt x="1512888" y="662006"/>
                    <a:pt x="1512888" y="690483"/>
                  </a:cubicBezTo>
                  <a:cubicBezTo>
                    <a:pt x="1512888" y="718960"/>
                    <a:pt x="1499197" y="741742"/>
                    <a:pt x="1482083" y="742881"/>
                  </a:cubicBezTo>
                  <a:cubicBezTo>
                    <a:pt x="1467251" y="742881"/>
                    <a:pt x="1455841" y="725795"/>
                    <a:pt x="1452418" y="701874"/>
                  </a:cubicBezTo>
                  <a:cubicBezTo>
                    <a:pt x="1452418" y="701874"/>
                    <a:pt x="1452418" y="701874"/>
                    <a:pt x="1260740" y="701874"/>
                  </a:cubicBezTo>
                  <a:cubicBezTo>
                    <a:pt x="1257317" y="726934"/>
                    <a:pt x="1243626" y="746298"/>
                    <a:pt x="1226512" y="746298"/>
                  </a:cubicBezTo>
                  <a:cubicBezTo>
                    <a:pt x="1219666" y="746298"/>
                    <a:pt x="1213962" y="742881"/>
                    <a:pt x="1208257" y="738325"/>
                  </a:cubicBezTo>
                  <a:cubicBezTo>
                    <a:pt x="1208257" y="738325"/>
                    <a:pt x="1208257" y="738325"/>
                    <a:pt x="948122" y="1108528"/>
                  </a:cubicBezTo>
                  <a:cubicBezTo>
                    <a:pt x="951545" y="1116502"/>
                    <a:pt x="953827" y="1125615"/>
                    <a:pt x="953827" y="1135867"/>
                  </a:cubicBezTo>
                  <a:cubicBezTo>
                    <a:pt x="953827" y="1168900"/>
                    <a:pt x="934431" y="1199655"/>
                    <a:pt x="911612" y="1201934"/>
                  </a:cubicBezTo>
                  <a:cubicBezTo>
                    <a:pt x="889934" y="1205351"/>
                    <a:pt x="873961" y="1185986"/>
                    <a:pt x="869397" y="1157509"/>
                  </a:cubicBezTo>
                  <a:cubicBezTo>
                    <a:pt x="869397" y="1157509"/>
                    <a:pt x="869397" y="1157509"/>
                    <a:pt x="580739" y="1192821"/>
                  </a:cubicBezTo>
                  <a:cubicBezTo>
                    <a:pt x="576175" y="1224715"/>
                    <a:pt x="556779" y="1250914"/>
                    <a:pt x="531679" y="1254332"/>
                  </a:cubicBezTo>
                  <a:cubicBezTo>
                    <a:pt x="502014" y="1258888"/>
                    <a:pt x="478054" y="1231550"/>
                    <a:pt x="478054" y="1192821"/>
                  </a:cubicBezTo>
                  <a:cubicBezTo>
                    <a:pt x="478054" y="1155231"/>
                    <a:pt x="502014" y="1121058"/>
                    <a:pt x="531679" y="1118780"/>
                  </a:cubicBezTo>
                  <a:cubicBezTo>
                    <a:pt x="556779" y="1116502"/>
                    <a:pt x="576175" y="1138145"/>
                    <a:pt x="580739" y="1168900"/>
                  </a:cubicBezTo>
                  <a:cubicBezTo>
                    <a:pt x="580739" y="1168900"/>
                    <a:pt x="580739" y="1168900"/>
                    <a:pt x="869397" y="1133588"/>
                  </a:cubicBezTo>
                  <a:cubicBezTo>
                    <a:pt x="873961" y="1105111"/>
                    <a:pt x="889934" y="1081190"/>
                    <a:pt x="911612" y="1078912"/>
                  </a:cubicBezTo>
                  <a:cubicBezTo>
                    <a:pt x="919599" y="1077773"/>
                    <a:pt x="927585" y="1082329"/>
                    <a:pt x="934431" y="1086886"/>
                  </a:cubicBezTo>
                  <a:cubicBezTo>
                    <a:pt x="934431" y="1086886"/>
                    <a:pt x="934431" y="1086886"/>
                    <a:pt x="1194566" y="715543"/>
                  </a:cubicBezTo>
                  <a:cubicBezTo>
                    <a:pt x="1193425" y="710987"/>
                    <a:pt x="1192284" y="706430"/>
                    <a:pt x="1192284" y="701874"/>
                  </a:cubicBezTo>
                  <a:cubicBezTo>
                    <a:pt x="1192284" y="701874"/>
                    <a:pt x="1192284" y="701874"/>
                    <a:pt x="951545" y="701874"/>
                  </a:cubicBezTo>
                  <a:cubicBezTo>
                    <a:pt x="948122" y="730351"/>
                    <a:pt x="932149" y="751994"/>
                    <a:pt x="911612" y="751994"/>
                  </a:cubicBezTo>
                  <a:cubicBezTo>
                    <a:pt x="889934" y="751994"/>
                    <a:pt x="873961" y="730351"/>
                    <a:pt x="869397" y="701874"/>
                  </a:cubicBezTo>
                  <a:cubicBezTo>
                    <a:pt x="869397" y="701874"/>
                    <a:pt x="869397" y="701874"/>
                    <a:pt x="580739" y="701874"/>
                  </a:cubicBezTo>
                  <a:cubicBezTo>
                    <a:pt x="576175" y="733768"/>
                    <a:pt x="556779" y="757689"/>
                    <a:pt x="531679" y="757689"/>
                  </a:cubicBezTo>
                  <a:cubicBezTo>
                    <a:pt x="505437" y="758828"/>
                    <a:pt x="484900" y="733768"/>
                    <a:pt x="480336" y="701874"/>
                  </a:cubicBezTo>
                  <a:cubicBezTo>
                    <a:pt x="480336" y="701874"/>
                    <a:pt x="480336" y="701874"/>
                    <a:pt x="126645" y="701874"/>
                  </a:cubicBezTo>
                  <a:cubicBezTo>
                    <a:pt x="122081" y="737186"/>
                    <a:pt x="96980" y="765663"/>
                    <a:pt x="65034" y="765663"/>
                  </a:cubicBezTo>
                  <a:cubicBezTo>
                    <a:pt x="29665" y="766802"/>
                    <a:pt x="0" y="732629"/>
                    <a:pt x="0" y="690483"/>
                  </a:cubicBezTo>
                  <a:cubicBezTo>
                    <a:pt x="0" y="648337"/>
                    <a:pt x="29665" y="614164"/>
                    <a:pt x="65034" y="614164"/>
                  </a:cubicBezTo>
                  <a:cubicBezTo>
                    <a:pt x="96980" y="615303"/>
                    <a:pt x="122081" y="642641"/>
                    <a:pt x="126645" y="677953"/>
                  </a:cubicBezTo>
                  <a:cubicBezTo>
                    <a:pt x="126645" y="677953"/>
                    <a:pt x="126645" y="677953"/>
                    <a:pt x="480336" y="677953"/>
                  </a:cubicBezTo>
                  <a:cubicBezTo>
                    <a:pt x="484900" y="646059"/>
                    <a:pt x="505437" y="622138"/>
                    <a:pt x="531679" y="622138"/>
                  </a:cubicBezTo>
                  <a:cubicBezTo>
                    <a:pt x="556779" y="622138"/>
                    <a:pt x="576175" y="647198"/>
                    <a:pt x="580739" y="677953"/>
                  </a:cubicBezTo>
                  <a:cubicBezTo>
                    <a:pt x="580739" y="677953"/>
                    <a:pt x="580739" y="677953"/>
                    <a:pt x="869397" y="677953"/>
                  </a:cubicBezTo>
                  <a:cubicBezTo>
                    <a:pt x="873961" y="649476"/>
                    <a:pt x="889934" y="627833"/>
                    <a:pt x="911612" y="628972"/>
                  </a:cubicBezTo>
                  <a:cubicBezTo>
                    <a:pt x="932149" y="628972"/>
                    <a:pt x="948122" y="650615"/>
                    <a:pt x="951545" y="677953"/>
                  </a:cubicBezTo>
                  <a:cubicBezTo>
                    <a:pt x="951545" y="677953"/>
                    <a:pt x="951545" y="677953"/>
                    <a:pt x="1192284" y="677953"/>
                  </a:cubicBezTo>
                  <a:cubicBezTo>
                    <a:pt x="1192284" y="673397"/>
                    <a:pt x="1193425" y="668840"/>
                    <a:pt x="1194566" y="665423"/>
                  </a:cubicBezTo>
                  <a:cubicBezTo>
                    <a:pt x="1194566" y="665423"/>
                    <a:pt x="1194566" y="665423"/>
                    <a:pt x="934431" y="292941"/>
                  </a:cubicBezTo>
                  <a:cubicBezTo>
                    <a:pt x="927585" y="298637"/>
                    <a:pt x="919599" y="302054"/>
                    <a:pt x="911612" y="300915"/>
                  </a:cubicBezTo>
                  <a:cubicBezTo>
                    <a:pt x="889934" y="299776"/>
                    <a:pt x="873961" y="275855"/>
                    <a:pt x="869397" y="246239"/>
                  </a:cubicBezTo>
                  <a:cubicBezTo>
                    <a:pt x="869397" y="246239"/>
                    <a:pt x="869397" y="246239"/>
                    <a:pt x="580739" y="212066"/>
                  </a:cubicBezTo>
                  <a:cubicBezTo>
                    <a:pt x="576175" y="242821"/>
                    <a:pt x="556779" y="264464"/>
                    <a:pt x="531679" y="262186"/>
                  </a:cubicBezTo>
                  <a:cubicBezTo>
                    <a:pt x="505437" y="258769"/>
                    <a:pt x="484900" y="232570"/>
                    <a:pt x="480336" y="199536"/>
                  </a:cubicBezTo>
                  <a:cubicBezTo>
                    <a:pt x="480336" y="199536"/>
                    <a:pt x="480336" y="199536"/>
                    <a:pt x="126645" y="157390"/>
                  </a:cubicBezTo>
                  <a:cubicBezTo>
                    <a:pt x="122081" y="191562"/>
                    <a:pt x="96980" y="216622"/>
                    <a:pt x="65034" y="213205"/>
                  </a:cubicBezTo>
                  <a:cubicBezTo>
                    <a:pt x="29665" y="209788"/>
                    <a:pt x="0" y="172198"/>
                    <a:pt x="0" y="130052"/>
                  </a:cubicBezTo>
                  <a:cubicBezTo>
                    <a:pt x="0" y="86766"/>
                    <a:pt x="29665" y="57150"/>
                    <a:pt x="65034" y="61706"/>
                  </a:cubicBezTo>
                  <a:close/>
                  <a:moveTo>
                    <a:pt x="5392738" y="0"/>
                  </a:moveTo>
                  <a:lnTo>
                    <a:pt x="5392738" y="133350"/>
                  </a:lnTo>
                  <a:lnTo>
                    <a:pt x="4840288" y="198438"/>
                  </a:lnTo>
                  <a:lnTo>
                    <a:pt x="4840288" y="82550"/>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endParaRPr lang="ja-JP" altLang="en-US" dirty="0"/>
            </a:p>
          </p:txBody>
        </p:sp>
      </p:grpSp>
      <p:grpSp>
        <p:nvGrpSpPr>
          <p:cNvPr id="53" name="グループ化 52"/>
          <p:cNvGrpSpPr>
            <a:grpSpLocks noChangeAspect="1"/>
          </p:cNvGrpSpPr>
          <p:nvPr/>
        </p:nvGrpSpPr>
        <p:grpSpPr>
          <a:xfrm>
            <a:off x="1062960" y="3659012"/>
            <a:ext cx="323320" cy="349785"/>
            <a:chOff x="4766112" y="1593874"/>
            <a:chExt cx="3862142" cy="4178276"/>
          </a:xfrm>
          <a:solidFill>
            <a:schemeClr val="accent6"/>
          </a:solidFill>
          <a:effectLst>
            <a:glow rad="12700">
              <a:schemeClr val="bg1"/>
            </a:glow>
          </a:effectLst>
        </p:grpSpPr>
        <p:sp>
          <p:nvSpPr>
            <p:cNvPr id="5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58" name="グループ化 57"/>
          <p:cNvGrpSpPr>
            <a:grpSpLocks noChangeAspect="1"/>
          </p:cNvGrpSpPr>
          <p:nvPr/>
        </p:nvGrpSpPr>
        <p:grpSpPr>
          <a:xfrm>
            <a:off x="1371412" y="3735453"/>
            <a:ext cx="323320" cy="349785"/>
            <a:chOff x="4766112" y="1593874"/>
            <a:chExt cx="3862142" cy="4178276"/>
          </a:xfrm>
          <a:solidFill>
            <a:schemeClr val="accent6"/>
          </a:solidFill>
          <a:effectLst>
            <a:glow rad="12700">
              <a:schemeClr val="bg1"/>
            </a:glow>
          </a:effectLst>
        </p:grpSpPr>
        <p:sp>
          <p:nvSpPr>
            <p:cNvPr id="5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63" name="グループ化 62"/>
          <p:cNvGrpSpPr>
            <a:grpSpLocks noChangeAspect="1"/>
          </p:cNvGrpSpPr>
          <p:nvPr/>
        </p:nvGrpSpPr>
        <p:grpSpPr>
          <a:xfrm>
            <a:off x="1679863" y="3811894"/>
            <a:ext cx="323320" cy="349785"/>
            <a:chOff x="4766112" y="1593874"/>
            <a:chExt cx="3862142" cy="4178276"/>
          </a:xfrm>
          <a:solidFill>
            <a:schemeClr val="accent6"/>
          </a:solidFill>
          <a:effectLst>
            <a:glow rad="12700">
              <a:schemeClr val="bg1"/>
            </a:glow>
          </a:effectLst>
        </p:grpSpPr>
        <p:sp>
          <p:nvSpPr>
            <p:cNvPr id="6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68" name="グループ化 67"/>
          <p:cNvGrpSpPr>
            <a:grpSpLocks noChangeAspect="1"/>
          </p:cNvGrpSpPr>
          <p:nvPr/>
        </p:nvGrpSpPr>
        <p:grpSpPr>
          <a:xfrm>
            <a:off x="846262" y="3811412"/>
            <a:ext cx="323320" cy="349785"/>
            <a:chOff x="4766112" y="1593874"/>
            <a:chExt cx="3862142" cy="4178276"/>
          </a:xfrm>
          <a:solidFill>
            <a:schemeClr val="accent6"/>
          </a:solidFill>
          <a:effectLst>
            <a:glow rad="12700">
              <a:schemeClr val="bg1"/>
            </a:glow>
          </a:effectLst>
        </p:grpSpPr>
        <p:sp>
          <p:nvSpPr>
            <p:cNvPr id="6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73" name="グループ化 72"/>
          <p:cNvGrpSpPr>
            <a:grpSpLocks noChangeAspect="1"/>
          </p:cNvGrpSpPr>
          <p:nvPr/>
        </p:nvGrpSpPr>
        <p:grpSpPr>
          <a:xfrm>
            <a:off x="1154714" y="3887853"/>
            <a:ext cx="323320" cy="349785"/>
            <a:chOff x="4766112" y="1593874"/>
            <a:chExt cx="3862142" cy="4178276"/>
          </a:xfrm>
          <a:solidFill>
            <a:schemeClr val="accent6"/>
          </a:solidFill>
          <a:effectLst>
            <a:glow rad="12700">
              <a:schemeClr val="bg1"/>
            </a:glow>
          </a:effectLst>
        </p:grpSpPr>
        <p:sp>
          <p:nvSpPr>
            <p:cNvPr id="7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7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78" name="グループ化 77"/>
          <p:cNvGrpSpPr>
            <a:grpSpLocks noChangeAspect="1"/>
          </p:cNvGrpSpPr>
          <p:nvPr/>
        </p:nvGrpSpPr>
        <p:grpSpPr>
          <a:xfrm>
            <a:off x="1463165" y="3964294"/>
            <a:ext cx="323320" cy="349785"/>
            <a:chOff x="4766112" y="1593874"/>
            <a:chExt cx="3862142" cy="4178276"/>
          </a:xfrm>
          <a:solidFill>
            <a:schemeClr val="accent6"/>
          </a:solidFill>
          <a:effectLst>
            <a:glow rad="12700">
              <a:schemeClr val="bg1"/>
            </a:glow>
          </a:effectLst>
        </p:grpSpPr>
        <p:sp>
          <p:nvSpPr>
            <p:cNvPr id="7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83" name="グループ化 82"/>
          <p:cNvGrpSpPr>
            <a:grpSpLocks noChangeAspect="1"/>
          </p:cNvGrpSpPr>
          <p:nvPr/>
        </p:nvGrpSpPr>
        <p:grpSpPr>
          <a:xfrm>
            <a:off x="629569" y="3968574"/>
            <a:ext cx="323320" cy="349785"/>
            <a:chOff x="4766112" y="1593874"/>
            <a:chExt cx="3862142" cy="4178276"/>
          </a:xfrm>
          <a:solidFill>
            <a:schemeClr val="accent6"/>
          </a:solidFill>
          <a:effectLst>
            <a:glow rad="12700">
              <a:schemeClr val="bg1"/>
            </a:glow>
          </a:effectLst>
        </p:grpSpPr>
        <p:sp>
          <p:nvSpPr>
            <p:cNvPr id="8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88" name="グループ化 87"/>
          <p:cNvGrpSpPr>
            <a:grpSpLocks noChangeAspect="1"/>
          </p:cNvGrpSpPr>
          <p:nvPr/>
        </p:nvGrpSpPr>
        <p:grpSpPr>
          <a:xfrm>
            <a:off x="938021" y="4045015"/>
            <a:ext cx="323320" cy="349785"/>
            <a:chOff x="4766112" y="1593874"/>
            <a:chExt cx="3862142" cy="4178276"/>
          </a:xfrm>
          <a:solidFill>
            <a:schemeClr val="accent6"/>
          </a:solidFill>
          <a:effectLst>
            <a:glow rad="12700">
              <a:schemeClr val="bg1"/>
            </a:glow>
          </a:effectLst>
        </p:grpSpPr>
        <p:sp>
          <p:nvSpPr>
            <p:cNvPr id="89"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0"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1"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2"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grpSp>
        <p:nvGrpSpPr>
          <p:cNvPr id="93" name="グループ化 92"/>
          <p:cNvGrpSpPr>
            <a:grpSpLocks noChangeAspect="1"/>
          </p:cNvGrpSpPr>
          <p:nvPr/>
        </p:nvGrpSpPr>
        <p:grpSpPr>
          <a:xfrm>
            <a:off x="1246472" y="4121456"/>
            <a:ext cx="323320" cy="349785"/>
            <a:chOff x="4766112" y="1593874"/>
            <a:chExt cx="3862142" cy="4178276"/>
          </a:xfrm>
          <a:solidFill>
            <a:schemeClr val="accent6"/>
          </a:solidFill>
          <a:effectLst>
            <a:glow rad="12700">
              <a:schemeClr val="bg1"/>
            </a:glow>
          </a:effectLst>
        </p:grpSpPr>
        <p:sp>
          <p:nvSpPr>
            <p:cNvPr id="94" name="Freeform 17"/>
            <p:cNvSpPr>
              <a:spLocks/>
            </p:cNvSpPr>
            <p:nvPr/>
          </p:nvSpPr>
          <p:spPr bwMode="auto">
            <a:xfrm>
              <a:off x="4766112" y="1593874"/>
              <a:ext cx="3862142" cy="3705202"/>
            </a:xfrm>
            <a:custGeom>
              <a:avLst/>
              <a:gdLst/>
              <a:ahLst/>
              <a:cxnLst/>
              <a:rect l="l" t="t" r="r" b="b"/>
              <a:pathLst>
                <a:path w="3862142" h="3705202">
                  <a:moveTo>
                    <a:pt x="712934" y="933426"/>
                  </a:moveTo>
                  <a:cubicBezTo>
                    <a:pt x="724214" y="955991"/>
                    <a:pt x="731734" y="982316"/>
                    <a:pt x="743013" y="1004881"/>
                  </a:cubicBezTo>
                  <a:cubicBezTo>
                    <a:pt x="754293" y="1027446"/>
                    <a:pt x="765572" y="1050011"/>
                    <a:pt x="780612" y="1068815"/>
                  </a:cubicBezTo>
                  <a:cubicBezTo>
                    <a:pt x="780612" y="1068815"/>
                    <a:pt x="780612" y="1068815"/>
                    <a:pt x="340707" y="1407286"/>
                  </a:cubicBezTo>
                  <a:cubicBezTo>
                    <a:pt x="340707" y="1407286"/>
                    <a:pt x="340707" y="1407286"/>
                    <a:pt x="239191" y="1486263"/>
                  </a:cubicBezTo>
                  <a:cubicBezTo>
                    <a:pt x="239191" y="1486263"/>
                    <a:pt x="239191" y="1486263"/>
                    <a:pt x="453503" y="1542675"/>
                  </a:cubicBezTo>
                  <a:cubicBezTo>
                    <a:pt x="453503" y="1542675"/>
                    <a:pt x="453503" y="1542675"/>
                    <a:pt x="645257" y="1595326"/>
                  </a:cubicBezTo>
                  <a:cubicBezTo>
                    <a:pt x="637737" y="1617891"/>
                    <a:pt x="630217" y="1644216"/>
                    <a:pt x="626457" y="1666781"/>
                  </a:cubicBezTo>
                  <a:cubicBezTo>
                    <a:pt x="622697" y="1689346"/>
                    <a:pt x="618938" y="1708150"/>
                    <a:pt x="618938" y="1726954"/>
                  </a:cubicBezTo>
                  <a:lnTo>
                    <a:pt x="615178" y="1745758"/>
                  </a:lnTo>
                  <a:cubicBezTo>
                    <a:pt x="615178" y="1745758"/>
                    <a:pt x="615178" y="1745758"/>
                    <a:pt x="453503" y="1700628"/>
                  </a:cubicBezTo>
                  <a:cubicBezTo>
                    <a:pt x="453503" y="1700628"/>
                    <a:pt x="453503" y="1700628"/>
                    <a:pt x="453503" y="1862342"/>
                  </a:cubicBezTo>
                  <a:cubicBezTo>
                    <a:pt x="442224" y="1869864"/>
                    <a:pt x="434704" y="1877385"/>
                    <a:pt x="427184" y="1884907"/>
                  </a:cubicBezTo>
                  <a:cubicBezTo>
                    <a:pt x="400865" y="1911232"/>
                    <a:pt x="385826" y="1948840"/>
                    <a:pt x="385826" y="1990209"/>
                  </a:cubicBezTo>
                  <a:cubicBezTo>
                    <a:pt x="385826" y="1990209"/>
                    <a:pt x="385826" y="1990209"/>
                    <a:pt x="385826" y="2949211"/>
                  </a:cubicBezTo>
                  <a:cubicBezTo>
                    <a:pt x="367026" y="2964255"/>
                    <a:pt x="340707" y="2971776"/>
                    <a:pt x="318148" y="2971776"/>
                  </a:cubicBezTo>
                  <a:cubicBezTo>
                    <a:pt x="242951" y="2971776"/>
                    <a:pt x="182793" y="2911604"/>
                    <a:pt x="182793" y="2836388"/>
                  </a:cubicBezTo>
                  <a:cubicBezTo>
                    <a:pt x="182793" y="2836388"/>
                    <a:pt x="182793" y="2836388"/>
                    <a:pt x="182793" y="1625412"/>
                  </a:cubicBezTo>
                  <a:cubicBezTo>
                    <a:pt x="182793" y="1625412"/>
                    <a:pt x="182793" y="1625412"/>
                    <a:pt x="54958" y="1591565"/>
                  </a:cubicBezTo>
                  <a:cubicBezTo>
                    <a:pt x="28639" y="1584043"/>
                    <a:pt x="6079" y="1561479"/>
                    <a:pt x="2319" y="1535153"/>
                  </a:cubicBezTo>
                  <a:cubicBezTo>
                    <a:pt x="-5200" y="1505067"/>
                    <a:pt x="6079" y="1478741"/>
                    <a:pt x="28639" y="1459937"/>
                  </a:cubicBezTo>
                  <a:cubicBezTo>
                    <a:pt x="28639" y="1459937"/>
                    <a:pt x="28639" y="1459937"/>
                    <a:pt x="712934" y="933426"/>
                  </a:cubicBezTo>
                  <a:close/>
                  <a:moveTo>
                    <a:pt x="1456716" y="1148"/>
                  </a:moveTo>
                  <a:cubicBezTo>
                    <a:pt x="1456716" y="1148"/>
                    <a:pt x="1456716" y="1148"/>
                    <a:pt x="2960614" y="271901"/>
                  </a:cubicBezTo>
                  <a:cubicBezTo>
                    <a:pt x="2986932" y="275662"/>
                    <a:pt x="3005731" y="290703"/>
                    <a:pt x="3020770" y="309506"/>
                  </a:cubicBezTo>
                  <a:cubicBezTo>
                    <a:pt x="3035809" y="332069"/>
                    <a:pt x="3039569" y="354631"/>
                    <a:pt x="3035809" y="380955"/>
                  </a:cubicBezTo>
                  <a:cubicBezTo>
                    <a:pt x="3035809" y="380955"/>
                    <a:pt x="3035809" y="380955"/>
                    <a:pt x="2877900" y="1155610"/>
                  </a:cubicBezTo>
                  <a:cubicBezTo>
                    <a:pt x="2877900" y="1155610"/>
                    <a:pt x="2877900" y="1155610"/>
                    <a:pt x="3802797" y="1354914"/>
                  </a:cubicBezTo>
                  <a:cubicBezTo>
                    <a:pt x="3829115" y="1362435"/>
                    <a:pt x="3851673" y="1381237"/>
                    <a:pt x="3859193" y="1407560"/>
                  </a:cubicBezTo>
                  <a:cubicBezTo>
                    <a:pt x="3866712" y="1433884"/>
                    <a:pt x="3859193" y="1460207"/>
                    <a:pt x="3844153" y="1479009"/>
                  </a:cubicBezTo>
                  <a:cubicBezTo>
                    <a:pt x="3844153" y="1479009"/>
                    <a:pt x="3844153" y="1479009"/>
                    <a:pt x="3708803" y="1625667"/>
                  </a:cubicBezTo>
                  <a:cubicBezTo>
                    <a:pt x="3708803" y="1625667"/>
                    <a:pt x="3708803" y="1625667"/>
                    <a:pt x="3708803" y="2719961"/>
                  </a:cubicBezTo>
                  <a:cubicBezTo>
                    <a:pt x="3708803" y="2780129"/>
                    <a:pt x="3659926" y="2832775"/>
                    <a:pt x="3596011" y="2832775"/>
                  </a:cubicBezTo>
                  <a:cubicBezTo>
                    <a:pt x="3535855" y="2832775"/>
                    <a:pt x="3483218" y="2780129"/>
                    <a:pt x="3483218" y="2719961"/>
                  </a:cubicBezTo>
                  <a:cubicBezTo>
                    <a:pt x="3483218" y="2719961"/>
                    <a:pt x="3483218" y="2719961"/>
                    <a:pt x="3483218" y="1873858"/>
                  </a:cubicBezTo>
                  <a:cubicBezTo>
                    <a:pt x="3483218" y="1873858"/>
                    <a:pt x="3483218" y="1873858"/>
                    <a:pt x="3047088" y="2358957"/>
                  </a:cubicBezTo>
                  <a:cubicBezTo>
                    <a:pt x="3032049" y="2373999"/>
                    <a:pt x="3013250" y="2381520"/>
                    <a:pt x="2990692" y="2381520"/>
                  </a:cubicBezTo>
                  <a:cubicBezTo>
                    <a:pt x="2983172" y="2381520"/>
                    <a:pt x="2979413" y="2381520"/>
                    <a:pt x="2971893" y="2381520"/>
                  </a:cubicBezTo>
                  <a:cubicBezTo>
                    <a:pt x="2971893" y="2381520"/>
                    <a:pt x="2971893" y="2381520"/>
                    <a:pt x="2813984" y="2336394"/>
                  </a:cubicBezTo>
                  <a:cubicBezTo>
                    <a:pt x="2813984" y="2336394"/>
                    <a:pt x="2813984" y="2336394"/>
                    <a:pt x="2813984" y="3569825"/>
                  </a:cubicBezTo>
                  <a:cubicBezTo>
                    <a:pt x="2813984" y="3645035"/>
                    <a:pt x="2753828" y="3705202"/>
                    <a:pt x="2678633" y="3705202"/>
                  </a:cubicBezTo>
                  <a:cubicBezTo>
                    <a:pt x="2603438" y="3705202"/>
                    <a:pt x="2543282" y="3645035"/>
                    <a:pt x="2543282" y="3569825"/>
                  </a:cubicBezTo>
                  <a:cubicBezTo>
                    <a:pt x="2543282" y="3569825"/>
                    <a:pt x="2543282" y="3569825"/>
                    <a:pt x="2543282" y="2276227"/>
                  </a:cubicBezTo>
                  <a:cubicBezTo>
                    <a:pt x="2543282" y="2272466"/>
                    <a:pt x="2543282" y="2268706"/>
                    <a:pt x="2543282" y="2264946"/>
                  </a:cubicBezTo>
                  <a:cubicBezTo>
                    <a:pt x="2543282" y="2264946"/>
                    <a:pt x="2543282" y="2264946"/>
                    <a:pt x="2189866" y="2170934"/>
                  </a:cubicBezTo>
                  <a:cubicBezTo>
                    <a:pt x="2189866" y="2170934"/>
                    <a:pt x="2189866" y="2170934"/>
                    <a:pt x="2351535" y="2137090"/>
                  </a:cubicBezTo>
                  <a:cubicBezTo>
                    <a:pt x="2351535" y="2137090"/>
                    <a:pt x="2351535" y="2137090"/>
                    <a:pt x="2464328" y="2110767"/>
                  </a:cubicBezTo>
                  <a:cubicBezTo>
                    <a:pt x="2479367" y="2107006"/>
                    <a:pt x="2494406" y="2103246"/>
                    <a:pt x="2505685" y="2099485"/>
                  </a:cubicBezTo>
                  <a:cubicBezTo>
                    <a:pt x="2505685" y="2099485"/>
                    <a:pt x="2505685" y="2099485"/>
                    <a:pt x="2667354" y="2144611"/>
                  </a:cubicBezTo>
                  <a:cubicBezTo>
                    <a:pt x="2667354" y="2144611"/>
                    <a:pt x="2667354" y="2144611"/>
                    <a:pt x="2753828" y="2167174"/>
                  </a:cubicBezTo>
                  <a:cubicBezTo>
                    <a:pt x="2753828" y="2167174"/>
                    <a:pt x="2753828" y="2167174"/>
                    <a:pt x="2964374" y="2223580"/>
                  </a:cubicBezTo>
                  <a:cubicBezTo>
                    <a:pt x="2964374" y="2223580"/>
                    <a:pt x="2964374" y="2223580"/>
                    <a:pt x="3483218" y="1651990"/>
                  </a:cubicBezTo>
                  <a:cubicBezTo>
                    <a:pt x="3483218" y="1651990"/>
                    <a:pt x="3483218" y="1651990"/>
                    <a:pt x="3644887" y="1475249"/>
                  </a:cubicBezTo>
                  <a:cubicBezTo>
                    <a:pt x="3644887" y="1475249"/>
                    <a:pt x="3644887" y="1475249"/>
                    <a:pt x="3483218" y="1441405"/>
                  </a:cubicBezTo>
                  <a:cubicBezTo>
                    <a:pt x="3483218" y="1441405"/>
                    <a:pt x="3483218" y="1441405"/>
                    <a:pt x="2847822" y="1302268"/>
                  </a:cubicBezTo>
                  <a:cubicBezTo>
                    <a:pt x="2847822" y="1302268"/>
                    <a:pt x="2847822" y="1302268"/>
                    <a:pt x="2825263" y="1433884"/>
                  </a:cubicBezTo>
                  <a:cubicBezTo>
                    <a:pt x="2817744" y="1456446"/>
                    <a:pt x="2806464" y="1479009"/>
                    <a:pt x="2783906" y="1490291"/>
                  </a:cubicBezTo>
                  <a:cubicBezTo>
                    <a:pt x="2768867" y="1501572"/>
                    <a:pt x="2753828" y="1505332"/>
                    <a:pt x="2735029" y="1505332"/>
                  </a:cubicBezTo>
                  <a:cubicBezTo>
                    <a:pt x="2727510" y="1505332"/>
                    <a:pt x="2719990" y="1505332"/>
                    <a:pt x="2716231" y="1501572"/>
                  </a:cubicBezTo>
                  <a:cubicBezTo>
                    <a:pt x="2716231" y="1501572"/>
                    <a:pt x="2716231" y="1501572"/>
                    <a:pt x="2223704" y="1388758"/>
                  </a:cubicBezTo>
                  <a:cubicBezTo>
                    <a:pt x="2223704" y="1388758"/>
                    <a:pt x="2223704" y="1388758"/>
                    <a:pt x="2208665" y="1467728"/>
                  </a:cubicBezTo>
                  <a:cubicBezTo>
                    <a:pt x="2208665" y="1467728"/>
                    <a:pt x="2208665" y="1467728"/>
                    <a:pt x="2396652" y="1512853"/>
                  </a:cubicBezTo>
                  <a:cubicBezTo>
                    <a:pt x="2411691" y="1516614"/>
                    <a:pt x="2422970" y="1527895"/>
                    <a:pt x="2426730" y="1539177"/>
                  </a:cubicBezTo>
                  <a:cubicBezTo>
                    <a:pt x="2430490" y="1554218"/>
                    <a:pt x="2422970" y="1569260"/>
                    <a:pt x="2411691" y="1576781"/>
                  </a:cubicBezTo>
                  <a:cubicBezTo>
                    <a:pt x="2411691" y="1576781"/>
                    <a:pt x="2411691" y="1576781"/>
                    <a:pt x="2261302" y="1693356"/>
                  </a:cubicBezTo>
                  <a:cubicBezTo>
                    <a:pt x="2261302" y="1693356"/>
                    <a:pt x="2261302" y="1693356"/>
                    <a:pt x="2171068" y="1712158"/>
                  </a:cubicBezTo>
                  <a:cubicBezTo>
                    <a:pt x="2171068" y="1712158"/>
                    <a:pt x="2171068" y="1712158"/>
                    <a:pt x="1704859" y="1584302"/>
                  </a:cubicBezTo>
                  <a:cubicBezTo>
                    <a:pt x="1704859" y="1584302"/>
                    <a:pt x="1704859" y="1584302"/>
                    <a:pt x="1584548" y="1512853"/>
                  </a:cubicBezTo>
                  <a:cubicBezTo>
                    <a:pt x="1584548" y="1512853"/>
                    <a:pt x="1584548" y="1512853"/>
                    <a:pt x="1445437" y="1430123"/>
                  </a:cubicBezTo>
                  <a:cubicBezTo>
                    <a:pt x="1445437" y="1430123"/>
                    <a:pt x="1445437" y="1430123"/>
                    <a:pt x="1407840" y="1407560"/>
                  </a:cubicBezTo>
                  <a:cubicBezTo>
                    <a:pt x="1407840" y="1407560"/>
                    <a:pt x="1407840" y="1407560"/>
                    <a:pt x="1558229" y="1321070"/>
                  </a:cubicBezTo>
                  <a:cubicBezTo>
                    <a:pt x="1565749" y="1317309"/>
                    <a:pt x="1577028" y="1313549"/>
                    <a:pt x="1584548" y="1317309"/>
                  </a:cubicBezTo>
                  <a:cubicBezTo>
                    <a:pt x="1584548" y="1317309"/>
                    <a:pt x="1584548" y="1317309"/>
                    <a:pt x="1659742" y="1332351"/>
                  </a:cubicBezTo>
                  <a:cubicBezTo>
                    <a:pt x="1659742" y="1332351"/>
                    <a:pt x="1659742" y="1332351"/>
                    <a:pt x="1659742" y="1253382"/>
                  </a:cubicBezTo>
                  <a:cubicBezTo>
                    <a:pt x="1659742" y="1253382"/>
                    <a:pt x="1659742" y="1253382"/>
                    <a:pt x="1407840" y="1196975"/>
                  </a:cubicBezTo>
                  <a:cubicBezTo>
                    <a:pt x="1437918" y="1174412"/>
                    <a:pt x="1464236" y="1151849"/>
                    <a:pt x="1490554" y="1121765"/>
                  </a:cubicBezTo>
                  <a:cubicBezTo>
                    <a:pt x="1513112" y="1099203"/>
                    <a:pt x="1535671" y="1072879"/>
                    <a:pt x="1550710" y="1042796"/>
                  </a:cubicBezTo>
                  <a:cubicBezTo>
                    <a:pt x="1550710" y="1042796"/>
                    <a:pt x="1550710" y="1042796"/>
                    <a:pt x="2663594" y="1306028"/>
                  </a:cubicBezTo>
                  <a:cubicBezTo>
                    <a:pt x="2663594" y="1306028"/>
                    <a:pt x="2663594" y="1306028"/>
                    <a:pt x="2671114" y="1264663"/>
                  </a:cubicBezTo>
                  <a:cubicBezTo>
                    <a:pt x="2671114" y="1264663"/>
                    <a:pt x="2671114" y="1264663"/>
                    <a:pt x="2686153" y="1193214"/>
                  </a:cubicBezTo>
                  <a:cubicBezTo>
                    <a:pt x="2686153" y="1193214"/>
                    <a:pt x="2686153" y="1193214"/>
                    <a:pt x="2701192" y="1118005"/>
                  </a:cubicBezTo>
                  <a:cubicBezTo>
                    <a:pt x="2701192" y="1118005"/>
                    <a:pt x="2701192" y="1118005"/>
                    <a:pt x="2840302" y="433601"/>
                  </a:cubicBezTo>
                  <a:cubicBezTo>
                    <a:pt x="2840302" y="433601"/>
                    <a:pt x="2840302" y="433601"/>
                    <a:pt x="1513112" y="196692"/>
                  </a:cubicBezTo>
                  <a:cubicBezTo>
                    <a:pt x="1513112" y="196692"/>
                    <a:pt x="1513112" y="196692"/>
                    <a:pt x="1490554" y="324548"/>
                  </a:cubicBezTo>
                  <a:cubicBezTo>
                    <a:pt x="1467996" y="301985"/>
                    <a:pt x="1437918" y="279422"/>
                    <a:pt x="1411599" y="260620"/>
                  </a:cubicBezTo>
                  <a:cubicBezTo>
                    <a:pt x="1385281" y="241817"/>
                    <a:pt x="1355203" y="230536"/>
                    <a:pt x="1325125" y="219255"/>
                  </a:cubicBezTo>
                  <a:cubicBezTo>
                    <a:pt x="1325125" y="219255"/>
                    <a:pt x="1325125" y="219255"/>
                    <a:pt x="1351443" y="72597"/>
                  </a:cubicBezTo>
                  <a:cubicBezTo>
                    <a:pt x="1362723" y="23711"/>
                    <a:pt x="1407840" y="-6373"/>
                    <a:pt x="1456716" y="114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5" name="Freeform 19"/>
            <p:cNvSpPr>
              <a:spLocks/>
            </p:cNvSpPr>
            <p:nvPr/>
          </p:nvSpPr>
          <p:spPr bwMode="auto">
            <a:xfrm>
              <a:off x="6399213" y="1955654"/>
              <a:ext cx="782992" cy="708171"/>
            </a:xfrm>
            <a:custGeom>
              <a:avLst/>
              <a:gdLst/>
              <a:ahLst/>
              <a:cxnLst/>
              <a:rect l="l" t="t" r="r" b="b"/>
              <a:pathLst>
                <a:path w="782992" h="708171">
                  <a:moveTo>
                    <a:pt x="631856" y="420489"/>
                  </a:moveTo>
                  <a:cubicBezTo>
                    <a:pt x="634672" y="421432"/>
                    <a:pt x="637488" y="423319"/>
                    <a:pt x="639366" y="425205"/>
                  </a:cubicBezTo>
                  <a:cubicBezTo>
                    <a:pt x="639366" y="425205"/>
                    <a:pt x="639366" y="425205"/>
                    <a:pt x="665651" y="455388"/>
                  </a:cubicBezTo>
                  <a:cubicBezTo>
                    <a:pt x="665651" y="455388"/>
                    <a:pt x="665651" y="455388"/>
                    <a:pt x="714467" y="511981"/>
                  </a:cubicBezTo>
                  <a:cubicBezTo>
                    <a:pt x="714467" y="511981"/>
                    <a:pt x="714467" y="511981"/>
                    <a:pt x="782057" y="591212"/>
                  </a:cubicBezTo>
                  <a:cubicBezTo>
                    <a:pt x="785812" y="598758"/>
                    <a:pt x="785812" y="602530"/>
                    <a:pt x="782057" y="610076"/>
                  </a:cubicBezTo>
                  <a:cubicBezTo>
                    <a:pt x="778302" y="613849"/>
                    <a:pt x="774547" y="617622"/>
                    <a:pt x="767037" y="617622"/>
                  </a:cubicBezTo>
                  <a:lnTo>
                    <a:pt x="733242" y="606303"/>
                  </a:lnTo>
                  <a:cubicBezTo>
                    <a:pt x="733242" y="606303"/>
                    <a:pt x="733242" y="606303"/>
                    <a:pt x="699446" y="598758"/>
                  </a:cubicBezTo>
                  <a:cubicBezTo>
                    <a:pt x="699446" y="598758"/>
                    <a:pt x="699446" y="598758"/>
                    <a:pt x="710711" y="640259"/>
                  </a:cubicBezTo>
                  <a:cubicBezTo>
                    <a:pt x="710711" y="640259"/>
                    <a:pt x="710711" y="640259"/>
                    <a:pt x="721977" y="677988"/>
                  </a:cubicBezTo>
                  <a:cubicBezTo>
                    <a:pt x="721977" y="681601"/>
                    <a:pt x="721977" y="681754"/>
                    <a:pt x="721977" y="681761"/>
                  </a:cubicBezTo>
                  <a:cubicBezTo>
                    <a:pt x="721977" y="693080"/>
                    <a:pt x="714467" y="704398"/>
                    <a:pt x="706956" y="708171"/>
                  </a:cubicBezTo>
                  <a:cubicBezTo>
                    <a:pt x="703201" y="708171"/>
                    <a:pt x="703201" y="708171"/>
                    <a:pt x="699446" y="708171"/>
                  </a:cubicBezTo>
                  <a:cubicBezTo>
                    <a:pt x="688181" y="708171"/>
                    <a:pt x="680671" y="700625"/>
                    <a:pt x="676916" y="689307"/>
                  </a:cubicBezTo>
                  <a:cubicBezTo>
                    <a:pt x="676916" y="689307"/>
                    <a:pt x="676916" y="689307"/>
                    <a:pt x="676447" y="686949"/>
                  </a:cubicBezTo>
                  <a:lnTo>
                    <a:pt x="673161" y="670442"/>
                  </a:lnTo>
                  <a:cubicBezTo>
                    <a:pt x="673161" y="670442"/>
                    <a:pt x="673161" y="670442"/>
                    <a:pt x="672692" y="668556"/>
                  </a:cubicBezTo>
                  <a:lnTo>
                    <a:pt x="669406" y="655351"/>
                  </a:lnTo>
                  <a:cubicBezTo>
                    <a:pt x="669406" y="655351"/>
                    <a:pt x="669406" y="655351"/>
                    <a:pt x="658141" y="610076"/>
                  </a:cubicBezTo>
                  <a:cubicBezTo>
                    <a:pt x="654386" y="610076"/>
                    <a:pt x="654386" y="610076"/>
                    <a:pt x="635611" y="640259"/>
                  </a:cubicBezTo>
                  <a:cubicBezTo>
                    <a:pt x="635611" y="640259"/>
                    <a:pt x="635611" y="640259"/>
                    <a:pt x="633733" y="642617"/>
                  </a:cubicBezTo>
                  <a:lnTo>
                    <a:pt x="620591" y="659124"/>
                  </a:lnTo>
                  <a:lnTo>
                    <a:pt x="616836" y="662897"/>
                  </a:lnTo>
                  <a:cubicBezTo>
                    <a:pt x="616836" y="666669"/>
                    <a:pt x="609325" y="670442"/>
                    <a:pt x="605570" y="670442"/>
                  </a:cubicBezTo>
                  <a:cubicBezTo>
                    <a:pt x="594305" y="666669"/>
                    <a:pt x="590550" y="659124"/>
                    <a:pt x="590550" y="655351"/>
                  </a:cubicBezTo>
                  <a:cubicBezTo>
                    <a:pt x="590550" y="651578"/>
                    <a:pt x="590550" y="651578"/>
                    <a:pt x="598060" y="598758"/>
                  </a:cubicBezTo>
                  <a:cubicBezTo>
                    <a:pt x="598060" y="598758"/>
                    <a:pt x="598060" y="598758"/>
                    <a:pt x="601815" y="538391"/>
                  </a:cubicBezTo>
                  <a:cubicBezTo>
                    <a:pt x="601815" y="538391"/>
                    <a:pt x="601815" y="538391"/>
                    <a:pt x="613080" y="432751"/>
                  </a:cubicBezTo>
                  <a:cubicBezTo>
                    <a:pt x="613080" y="428978"/>
                    <a:pt x="616836" y="421432"/>
                    <a:pt x="624346" y="421432"/>
                  </a:cubicBezTo>
                  <a:cubicBezTo>
                    <a:pt x="626223" y="419546"/>
                    <a:pt x="629039" y="419546"/>
                    <a:pt x="631856" y="420489"/>
                  </a:cubicBezTo>
                  <a:close/>
                  <a:moveTo>
                    <a:pt x="82717" y="729"/>
                  </a:moveTo>
                  <a:cubicBezTo>
                    <a:pt x="82717" y="729"/>
                    <a:pt x="82717" y="729"/>
                    <a:pt x="759493" y="139766"/>
                  </a:cubicBezTo>
                  <a:cubicBezTo>
                    <a:pt x="778292" y="143524"/>
                    <a:pt x="785812" y="162312"/>
                    <a:pt x="782052" y="177343"/>
                  </a:cubicBezTo>
                  <a:cubicBezTo>
                    <a:pt x="782052" y="177343"/>
                    <a:pt x="782052" y="177343"/>
                    <a:pt x="725654" y="466690"/>
                  </a:cubicBezTo>
                  <a:cubicBezTo>
                    <a:pt x="725654" y="466690"/>
                    <a:pt x="725654" y="466690"/>
                    <a:pt x="673016" y="410324"/>
                  </a:cubicBezTo>
                  <a:cubicBezTo>
                    <a:pt x="673016" y="410324"/>
                    <a:pt x="673016" y="410324"/>
                    <a:pt x="718135" y="192374"/>
                  </a:cubicBezTo>
                  <a:cubicBezTo>
                    <a:pt x="718135" y="192374"/>
                    <a:pt x="718135" y="192374"/>
                    <a:pt x="101517" y="64611"/>
                  </a:cubicBezTo>
                  <a:cubicBezTo>
                    <a:pt x="101517" y="64611"/>
                    <a:pt x="101517" y="64611"/>
                    <a:pt x="26319" y="417839"/>
                  </a:cubicBezTo>
                  <a:cubicBezTo>
                    <a:pt x="26319" y="417839"/>
                    <a:pt x="26319" y="417839"/>
                    <a:pt x="563980" y="530572"/>
                  </a:cubicBezTo>
                  <a:cubicBezTo>
                    <a:pt x="563980" y="530572"/>
                    <a:pt x="563980" y="530572"/>
                    <a:pt x="560220" y="590696"/>
                  </a:cubicBezTo>
                  <a:cubicBezTo>
                    <a:pt x="560220" y="590696"/>
                    <a:pt x="560220" y="590696"/>
                    <a:pt x="0" y="474206"/>
                  </a:cubicBezTo>
                  <a:lnTo>
                    <a:pt x="7520" y="429113"/>
                  </a:lnTo>
                  <a:cubicBezTo>
                    <a:pt x="15040" y="365231"/>
                    <a:pt x="15040" y="301349"/>
                    <a:pt x="3760" y="241225"/>
                  </a:cubicBezTo>
                  <a:cubicBezTo>
                    <a:pt x="3760" y="241225"/>
                    <a:pt x="3760" y="241225"/>
                    <a:pt x="48879" y="23275"/>
                  </a:cubicBezTo>
                  <a:cubicBezTo>
                    <a:pt x="48879" y="8244"/>
                    <a:pt x="67678" y="-3029"/>
                    <a:pt x="82717" y="7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6" name="Freeform 21"/>
            <p:cNvSpPr>
              <a:spLocks/>
            </p:cNvSpPr>
            <p:nvPr/>
          </p:nvSpPr>
          <p:spPr bwMode="auto">
            <a:xfrm>
              <a:off x="7313613" y="3241675"/>
              <a:ext cx="296862" cy="428625"/>
            </a:xfrm>
            <a:custGeom>
              <a:avLst/>
              <a:gdLst>
                <a:gd name="T0" fmla="*/ 16 w 79"/>
                <a:gd name="T1" fmla="*/ 97 h 114"/>
                <a:gd name="T2" fmla="*/ 12 w 79"/>
                <a:gd name="T3" fmla="*/ 103 h 114"/>
                <a:gd name="T4" fmla="*/ 3 w 79"/>
                <a:gd name="T5" fmla="*/ 111 h 114"/>
                <a:gd name="T6" fmla="*/ 17 w 79"/>
                <a:gd name="T7" fmla="*/ 114 h 114"/>
                <a:gd name="T8" fmla="*/ 51 w 79"/>
                <a:gd name="T9" fmla="*/ 93 h 114"/>
                <a:gd name="T10" fmla="*/ 72 w 79"/>
                <a:gd name="T11" fmla="*/ 50 h 114"/>
                <a:gd name="T12" fmla="*/ 60 w 79"/>
                <a:gd name="T13" fmla="*/ 15 h 114"/>
                <a:gd name="T14" fmla="*/ 35 w 79"/>
                <a:gd name="T15" fmla="*/ 3 h 114"/>
                <a:gd name="T16" fmla="*/ 24 w 79"/>
                <a:gd name="T17" fmla="*/ 0 h 114"/>
                <a:gd name="T18" fmla="*/ 0 w 79"/>
                <a:gd name="T19" fmla="*/ 15 h 114"/>
                <a:gd name="T20" fmla="*/ 0 w 79"/>
                <a:gd name="T21" fmla="*/ 16 h 114"/>
                <a:gd name="T22" fmla="*/ 8 w 79"/>
                <a:gd name="T23" fmla="*/ 22 h 114"/>
                <a:gd name="T24" fmla="*/ 15 w 79"/>
                <a:gd name="T25" fmla="*/ 31 h 114"/>
                <a:gd name="T26" fmla="*/ 24 w 79"/>
                <a:gd name="T27" fmla="*/ 52 h 114"/>
                <a:gd name="T28" fmla="*/ 18 w 79"/>
                <a:gd name="T29" fmla="*/ 94 h 114"/>
                <a:gd name="T30" fmla="*/ 16 w 79"/>
                <a:gd name="T31" fmla="*/ 97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9" h="114">
                  <a:moveTo>
                    <a:pt x="16" y="97"/>
                  </a:moveTo>
                  <a:cubicBezTo>
                    <a:pt x="15" y="99"/>
                    <a:pt x="13" y="101"/>
                    <a:pt x="12" y="103"/>
                  </a:cubicBezTo>
                  <a:cubicBezTo>
                    <a:pt x="9" y="106"/>
                    <a:pt x="6" y="109"/>
                    <a:pt x="3" y="111"/>
                  </a:cubicBezTo>
                  <a:cubicBezTo>
                    <a:pt x="8" y="113"/>
                    <a:pt x="12" y="114"/>
                    <a:pt x="17" y="114"/>
                  </a:cubicBezTo>
                  <a:cubicBezTo>
                    <a:pt x="32" y="114"/>
                    <a:pt x="45" y="106"/>
                    <a:pt x="51" y="93"/>
                  </a:cubicBezTo>
                  <a:cubicBezTo>
                    <a:pt x="52" y="92"/>
                    <a:pt x="72" y="50"/>
                    <a:pt x="72" y="50"/>
                  </a:cubicBezTo>
                  <a:cubicBezTo>
                    <a:pt x="79" y="37"/>
                    <a:pt x="73" y="21"/>
                    <a:pt x="60" y="15"/>
                  </a:cubicBezTo>
                  <a:cubicBezTo>
                    <a:pt x="35" y="3"/>
                    <a:pt x="35" y="3"/>
                    <a:pt x="35" y="3"/>
                  </a:cubicBezTo>
                  <a:cubicBezTo>
                    <a:pt x="32" y="1"/>
                    <a:pt x="28" y="0"/>
                    <a:pt x="24" y="0"/>
                  </a:cubicBezTo>
                  <a:cubicBezTo>
                    <a:pt x="14" y="0"/>
                    <a:pt x="5" y="6"/>
                    <a:pt x="0" y="15"/>
                  </a:cubicBezTo>
                  <a:cubicBezTo>
                    <a:pt x="0" y="15"/>
                    <a:pt x="0" y="15"/>
                    <a:pt x="0" y="16"/>
                  </a:cubicBezTo>
                  <a:cubicBezTo>
                    <a:pt x="3" y="17"/>
                    <a:pt x="6" y="20"/>
                    <a:pt x="8" y="22"/>
                  </a:cubicBezTo>
                  <a:cubicBezTo>
                    <a:pt x="11" y="25"/>
                    <a:pt x="13" y="28"/>
                    <a:pt x="15" y="31"/>
                  </a:cubicBezTo>
                  <a:cubicBezTo>
                    <a:pt x="19" y="37"/>
                    <a:pt x="23" y="44"/>
                    <a:pt x="24" y="52"/>
                  </a:cubicBezTo>
                  <a:cubicBezTo>
                    <a:pt x="27" y="66"/>
                    <a:pt x="25" y="81"/>
                    <a:pt x="18" y="94"/>
                  </a:cubicBezTo>
                  <a:cubicBezTo>
                    <a:pt x="17" y="95"/>
                    <a:pt x="17" y="96"/>
                    <a:pt x="16" y="9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97" name="Freeform 22"/>
            <p:cNvSpPr>
              <a:spLocks/>
            </p:cNvSpPr>
            <p:nvPr/>
          </p:nvSpPr>
          <p:spPr bwMode="auto">
            <a:xfrm>
              <a:off x="5226049" y="1831975"/>
              <a:ext cx="2138370" cy="3940175"/>
            </a:xfrm>
            <a:custGeom>
              <a:avLst/>
              <a:gdLst/>
              <a:ahLst/>
              <a:cxnLst/>
              <a:rect l="l" t="t" r="r" b="b"/>
              <a:pathLst>
                <a:path w="2138370" h="3940175">
                  <a:moveTo>
                    <a:pt x="56411" y="1677988"/>
                  </a:moveTo>
                  <a:cubicBezTo>
                    <a:pt x="63933" y="1677988"/>
                    <a:pt x="67694" y="1677988"/>
                    <a:pt x="71455" y="1677988"/>
                  </a:cubicBezTo>
                  <a:cubicBezTo>
                    <a:pt x="75215" y="1677988"/>
                    <a:pt x="75215" y="1677988"/>
                    <a:pt x="78976" y="1677988"/>
                  </a:cubicBezTo>
                  <a:cubicBezTo>
                    <a:pt x="82737" y="1677988"/>
                    <a:pt x="86498" y="1677988"/>
                    <a:pt x="90258" y="1681746"/>
                  </a:cubicBezTo>
                  <a:cubicBezTo>
                    <a:pt x="90258" y="1681746"/>
                    <a:pt x="90258" y="1681746"/>
                    <a:pt x="139149" y="1689261"/>
                  </a:cubicBezTo>
                  <a:cubicBezTo>
                    <a:pt x="139149" y="1689261"/>
                    <a:pt x="139149" y="1689261"/>
                    <a:pt x="161713" y="1693019"/>
                  </a:cubicBezTo>
                  <a:cubicBezTo>
                    <a:pt x="161713" y="1693019"/>
                    <a:pt x="161713" y="1693019"/>
                    <a:pt x="184278" y="1700535"/>
                  </a:cubicBezTo>
                  <a:cubicBezTo>
                    <a:pt x="184278" y="1700535"/>
                    <a:pt x="184278" y="1700535"/>
                    <a:pt x="436251" y="1749386"/>
                  </a:cubicBezTo>
                  <a:cubicBezTo>
                    <a:pt x="436251" y="1749386"/>
                    <a:pt x="436251" y="1749386"/>
                    <a:pt x="661897" y="1794479"/>
                  </a:cubicBezTo>
                  <a:cubicBezTo>
                    <a:pt x="661897" y="1794479"/>
                    <a:pt x="661897" y="1794479"/>
                    <a:pt x="868740" y="1835815"/>
                  </a:cubicBezTo>
                  <a:cubicBezTo>
                    <a:pt x="887544" y="1839573"/>
                    <a:pt x="906348" y="1850846"/>
                    <a:pt x="917630" y="1862120"/>
                  </a:cubicBezTo>
                  <a:cubicBezTo>
                    <a:pt x="925152" y="1869635"/>
                    <a:pt x="932674" y="1877151"/>
                    <a:pt x="940195" y="1884666"/>
                  </a:cubicBezTo>
                  <a:cubicBezTo>
                    <a:pt x="951477" y="1903455"/>
                    <a:pt x="958999" y="1922244"/>
                    <a:pt x="958999" y="1941033"/>
                  </a:cubicBezTo>
                  <a:cubicBezTo>
                    <a:pt x="958999" y="1944632"/>
                    <a:pt x="958999" y="1944784"/>
                    <a:pt x="958999" y="1944791"/>
                  </a:cubicBezTo>
                  <a:cubicBezTo>
                    <a:pt x="958999" y="1944791"/>
                    <a:pt x="958999" y="1944791"/>
                    <a:pt x="958999" y="2286749"/>
                  </a:cubicBezTo>
                  <a:cubicBezTo>
                    <a:pt x="958999" y="2286749"/>
                    <a:pt x="958999" y="2286749"/>
                    <a:pt x="958999" y="2756473"/>
                  </a:cubicBezTo>
                  <a:cubicBezTo>
                    <a:pt x="958999" y="2756473"/>
                    <a:pt x="958999" y="2756473"/>
                    <a:pt x="958999" y="2925573"/>
                  </a:cubicBezTo>
                  <a:cubicBezTo>
                    <a:pt x="958999" y="2925573"/>
                    <a:pt x="958999" y="2925573"/>
                    <a:pt x="1286187" y="2775262"/>
                  </a:cubicBezTo>
                  <a:cubicBezTo>
                    <a:pt x="1286187" y="2775262"/>
                    <a:pt x="1286187" y="2775262"/>
                    <a:pt x="1286187" y="2733926"/>
                  </a:cubicBezTo>
                  <a:cubicBezTo>
                    <a:pt x="1286187" y="2733926"/>
                    <a:pt x="1286187" y="2733926"/>
                    <a:pt x="1286187" y="2692590"/>
                  </a:cubicBezTo>
                  <a:cubicBezTo>
                    <a:pt x="1286187" y="2692590"/>
                    <a:pt x="1286187" y="2692590"/>
                    <a:pt x="1286187" y="2624950"/>
                  </a:cubicBezTo>
                  <a:cubicBezTo>
                    <a:pt x="1286187" y="2624950"/>
                    <a:pt x="1286187" y="2624950"/>
                    <a:pt x="1034215" y="2726410"/>
                  </a:cubicBezTo>
                  <a:cubicBezTo>
                    <a:pt x="1034215" y="2726410"/>
                    <a:pt x="1034215" y="2726410"/>
                    <a:pt x="1034215" y="2256687"/>
                  </a:cubicBezTo>
                  <a:cubicBezTo>
                    <a:pt x="1034215" y="2256687"/>
                    <a:pt x="1034215" y="2256687"/>
                    <a:pt x="1425336" y="2102618"/>
                  </a:cubicBezTo>
                  <a:lnTo>
                    <a:pt x="1444140" y="2098860"/>
                  </a:lnTo>
                  <a:cubicBezTo>
                    <a:pt x="1447900" y="2098860"/>
                    <a:pt x="1447900" y="2095102"/>
                    <a:pt x="1451661" y="2095102"/>
                  </a:cubicBezTo>
                  <a:cubicBezTo>
                    <a:pt x="1455422" y="2095102"/>
                    <a:pt x="1459183" y="2095102"/>
                    <a:pt x="1462943" y="2091345"/>
                  </a:cubicBezTo>
                  <a:cubicBezTo>
                    <a:pt x="1466704" y="2091345"/>
                    <a:pt x="1470465" y="2091345"/>
                    <a:pt x="1474226" y="2091345"/>
                  </a:cubicBezTo>
                  <a:cubicBezTo>
                    <a:pt x="1477987" y="2091345"/>
                    <a:pt x="1481747" y="2091345"/>
                    <a:pt x="1485508" y="2091345"/>
                  </a:cubicBezTo>
                  <a:cubicBezTo>
                    <a:pt x="1489269" y="2091345"/>
                    <a:pt x="1493030" y="2091345"/>
                    <a:pt x="1500551" y="2091345"/>
                  </a:cubicBezTo>
                  <a:lnTo>
                    <a:pt x="1504312" y="2087587"/>
                  </a:lnTo>
                  <a:cubicBezTo>
                    <a:pt x="1511834" y="2087587"/>
                    <a:pt x="1515594" y="2091345"/>
                    <a:pt x="1523116" y="2091345"/>
                  </a:cubicBezTo>
                  <a:cubicBezTo>
                    <a:pt x="1534398" y="2091345"/>
                    <a:pt x="1538159" y="2091345"/>
                    <a:pt x="1541920" y="2091345"/>
                  </a:cubicBezTo>
                  <a:cubicBezTo>
                    <a:pt x="1545681" y="2091345"/>
                    <a:pt x="1545681" y="2095102"/>
                    <a:pt x="1549441" y="2095102"/>
                  </a:cubicBezTo>
                  <a:cubicBezTo>
                    <a:pt x="1553202" y="2095102"/>
                    <a:pt x="1556963" y="2095102"/>
                    <a:pt x="1560724" y="2095102"/>
                  </a:cubicBezTo>
                  <a:cubicBezTo>
                    <a:pt x="1564484" y="2098860"/>
                    <a:pt x="1568245" y="2098860"/>
                    <a:pt x="1572006" y="2098860"/>
                  </a:cubicBezTo>
                  <a:lnTo>
                    <a:pt x="1579528" y="2102618"/>
                  </a:lnTo>
                  <a:cubicBezTo>
                    <a:pt x="1583288" y="2102618"/>
                    <a:pt x="1587049" y="2106376"/>
                    <a:pt x="1590810" y="2106376"/>
                  </a:cubicBezTo>
                  <a:cubicBezTo>
                    <a:pt x="1594571" y="2106376"/>
                    <a:pt x="1594571" y="2110133"/>
                    <a:pt x="1598331" y="2110133"/>
                  </a:cubicBezTo>
                  <a:cubicBezTo>
                    <a:pt x="1602092" y="2113891"/>
                    <a:pt x="1605853" y="2113891"/>
                    <a:pt x="1609614" y="2117649"/>
                  </a:cubicBezTo>
                  <a:cubicBezTo>
                    <a:pt x="1613375" y="2117649"/>
                    <a:pt x="1613375" y="2121407"/>
                    <a:pt x="1617135" y="2121407"/>
                  </a:cubicBezTo>
                  <a:cubicBezTo>
                    <a:pt x="1620896" y="2121407"/>
                    <a:pt x="1624657" y="2125165"/>
                    <a:pt x="1628418" y="2128922"/>
                  </a:cubicBezTo>
                  <a:cubicBezTo>
                    <a:pt x="1632179" y="2128922"/>
                    <a:pt x="1635939" y="2132680"/>
                    <a:pt x="1635939" y="2136438"/>
                  </a:cubicBezTo>
                  <a:cubicBezTo>
                    <a:pt x="1639700" y="2136438"/>
                    <a:pt x="1643461" y="2136438"/>
                    <a:pt x="1643461" y="2140196"/>
                  </a:cubicBezTo>
                  <a:cubicBezTo>
                    <a:pt x="1647222" y="2143954"/>
                    <a:pt x="1650982" y="2147711"/>
                    <a:pt x="1654743" y="2147711"/>
                  </a:cubicBezTo>
                  <a:cubicBezTo>
                    <a:pt x="1654743" y="2151469"/>
                    <a:pt x="1658504" y="2151469"/>
                    <a:pt x="1658504" y="2155227"/>
                  </a:cubicBezTo>
                  <a:cubicBezTo>
                    <a:pt x="1662265" y="2155227"/>
                    <a:pt x="1666026" y="2158985"/>
                    <a:pt x="1669786" y="2162742"/>
                  </a:cubicBezTo>
                  <a:cubicBezTo>
                    <a:pt x="1669786" y="2166500"/>
                    <a:pt x="1673547" y="2166500"/>
                    <a:pt x="1673547" y="2170258"/>
                  </a:cubicBezTo>
                  <a:cubicBezTo>
                    <a:pt x="1677308" y="2174016"/>
                    <a:pt x="1677308" y="2177774"/>
                    <a:pt x="1681069" y="2177774"/>
                  </a:cubicBezTo>
                  <a:cubicBezTo>
                    <a:pt x="1681069" y="2181531"/>
                    <a:pt x="1684829" y="2185289"/>
                    <a:pt x="1684829" y="2185289"/>
                  </a:cubicBezTo>
                  <a:cubicBezTo>
                    <a:pt x="1688590" y="2189047"/>
                    <a:pt x="1688590" y="2192805"/>
                    <a:pt x="1692351" y="2196563"/>
                  </a:cubicBezTo>
                  <a:cubicBezTo>
                    <a:pt x="1692351" y="2200320"/>
                    <a:pt x="1696112" y="2204078"/>
                    <a:pt x="1696112" y="2204078"/>
                  </a:cubicBezTo>
                  <a:cubicBezTo>
                    <a:pt x="1699862" y="2207825"/>
                    <a:pt x="1699873" y="2211572"/>
                    <a:pt x="1699873" y="2211594"/>
                  </a:cubicBezTo>
                  <a:cubicBezTo>
                    <a:pt x="1703633" y="2215352"/>
                    <a:pt x="1703633" y="2222867"/>
                    <a:pt x="1707394" y="2226625"/>
                  </a:cubicBezTo>
                  <a:cubicBezTo>
                    <a:pt x="1707394" y="2230383"/>
                    <a:pt x="1707394" y="2230383"/>
                    <a:pt x="1711155" y="2234140"/>
                  </a:cubicBezTo>
                  <a:cubicBezTo>
                    <a:pt x="1711155" y="2237898"/>
                    <a:pt x="1711155" y="2241656"/>
                    <a:pt x="1714916" y="2245414"/>
                  </a:cubicBezTo>
                  <a:cubicBezTo>
                    <a:pt x="1714916" y="2249172"/>
                    <a:pt x="1714916" y="2252929"/>
                    <a:pt x="1714916" y="2256687"/>
                  </a:cubicBezTo>
                  <a:cubicBezTo>
                    <a:pt x="1718676" y="2260445"/>
                    <a:pt x="1718676" y="2264203"/>
                    <a:pt x="1718676" y="2267961"/>
                  </a:cubicBezTo>
                  <a:cubicBezTo>
                    <a:pt x="1718676" y="2271718"/>
                    <a:pt x="1718676" y="2275476"/>
                    <a:pt x="1718676" y="2279234"/>
                  </a:cubicBezTo>
                  <a:cubicBezTo>
                    <a:pt x="1722437" y="2282992"/>
                    <a:pt x="1722437" y="2282992"/>
                    <a:pt x="1722437" y="2286749"/>
                  </a:cubicBezTo>
                  <a:cubicBezTo>
                    <a:pt x="1722437" y="2294265"/>
                    <a:pt x="1722437" y="2298023"/>
                    <a:pt x="1722437" y="2301781"/>
                  </a:cubicBezTo>
                  <a:cubicBezTo>
                    <a:pt x="1722437" y="2305538"/>
                    <a:pt x="1722437" y="2305538"/>
                    <a:pt x="1722437" y="3301352"/>
                  </a:cubicBezTo>
                  <a:cubicBezTo>
                    <a:pt x="1722437" y="3301352"/>
                    <a:pt x="1722437" y="3301352"/>
                    <a:pt x="1722437" y="3346445"/>
                  </a:cubicBezTo>
                  <a:cubicBezTo>
                    <a:pt x="1722437" y="3466694"/>
                    <a:pt x="1624657" y="3564397"/>
                    <a:pt x="1504312" y="3564397"/>
                  </a:cubicBezTo>
                  <a:cubicBezTo>
                    <a:pt x="1383967" y="3564397"/>
                    <a:pt x="1286187" y="3466694"/>
                    <a:pt x="1286187" y="3346445"/>
                  </a:cubicBezTo>
                  <a:cubicBezTo>
                    <a:pt x="1286187" y="3346445"/>
                    <a:pt x="1286187" y="3346445"/>
                    <a:pt x="1286187" y="3301352"/>
                  </a:cubicBezTo>
                  <a:cubicBezTo>
                    <a:pt x="1286187" y="3301352"/>
                    <a:pt x="1286187" y="3301352"/>
                    <a:pt x="1286187" y="3105947"/>
                  </a:cubicBezTo>
                  <a:cubicBezTo>
                    <a:pt x="1286187" y="3105947"/>
                    <a:pt x="1286187" y="3105947"/>
                    <a:pt x="1286187" y="3064611"/>
                  </a:cubicBezTo>
                  <a:cubicBezTo>
                    <a:pt x="1286187" y="3064611"/>
                    <a:pt x="1286187" y="3064611"/>
                    <a:pt x="1286187" y="3023275"/>
                  </a:cubicBezTo>
                  <a:cubicBezTo>
                    <a:pt x="1109431" y="3102189"/>
                    <a:pt x="902588" y="3199891"/>
                    <a:pt x="898827" y="3199891"/>
                  </a:cubicBezTo>
                  <a:cubicBezTo>
                    <a:pt x="898827" y="3199891"/>
                    <a:pt x="898827" y="3199891"/>
                    <a:pt x="898827" y="3827442"/>
                  </a:cubicBezTo>
                  <a:cubicBezTo>
                    <a:pt x="898827" y="3891324"/>
                    <a:pt x="849936" y="3940175"/>
                    <a:pt x="786003" y="3940175"/>
                  </a:cubicBezTo>
                  <a:cubicBezTo>
                    <a:pt x="725831" y="3940175"/>
                    <a:pt x="673180" y="3891324"/>
                    <a:pt x="673180" y="3827442"/>
                  </a:cubicBezTo>
                  <a:cubicBezTo>
                    <a:pt x="673180" y="3827442"/>
                    <a:pt x="673180" y="3827442"/>
                    <a:pt x="673180" y="3154798"/>
                  </a:cubicBezTo>
                  <a:cubicBezTo>
                    <a:pt x="673180" y="3154798"/>
                    <a:pt x="673180" y="3154798"/>
                    <a:pt x="225647" y="3064611"/>
                  </a:cubicBezTo>
                  <a:cubicBezTo>
                    <a:pt x="225647" y="3064611"/>
                    <a:pt x="225647" y="3064611"/>
                    <a:pt x="225647" y="3677130"/>
                  </a:cubicBezTo>
                  <a:cubicBezTo>
                    <a:pt x="225647" y="3741013"/>
                    <a:pt x="176756" y="3789864"/>
                    <a:pt x="112823" y="3789864"/>
                  </a:cubicBezTo>
                  <a:cubicBezTo>
                    <a:pt x="52651" y="3789864"/>
                    <a:pt x="0" y="3741013"/>
                    <a:pt x="0" y="3677130"/>
                  </a:cubicBezTo>
                  <a:cubicBezTo>
                    <a:pt x="0" y="3677130"/>
                    <a:pt x="0" y="3677130"/>
                    <a:pt x="0" y="1753144"/>
                  </a:cubicBezTo>
                  <a:cubicBezTo>
                    <a:pt x="0" y="1745628"/>
                    <a:pt x="0" y="1741870"/>
                    <a:pt x="0" y="1738113"/>
                  </a:cubicBezTo>
                  <a:lnTo>
                    <a:pt x="3761" y="1734355"/>
                  </a:lnTo>
                  <a:cubicBezTo>
                    <a:pt x="3761" y="1730597"/>
                    <a:pt x="3761" y="1726839"/>
                    <a:pt x="3761" y="1723082"/>
                  </a:cubicBezTo>
                  <a:cubicBezTo>
                    <a:pt x="7400" y="1723082"/>
                    <a:pt x="7517" y="1723082"/>
                    <a:pt x="7521" y="1723082"/>
                  </a:cubicBezTo>
                  <a:cubicBezTo>
                    <a:pt x="7521" y="1719324"/>
                    <a:pt x="11282" y="1715566"/>
                    <a:pt x="11282" y="1711808"/>
                  </a:cubicBezTo>
                  <a:lnTo>
                    <a:pt x="15043" y="1708050"/>
                  </a:lnTo>
                  <a:cubicBezTo>
                    <a:pt x="15043" y="1704293"/>
                    <a:pt x="18804" y="1700535"/>
                    <a:pt x="22564" y="1700535"/>
                  </a:cubicBezTo>
                  <a:lnTo>
                    <a:pt x="30086" y="1689261"/>
                  </a:lnTo>
                  <a:cubicBezTo>
                    <a:pt x="33847" y="1689261"/>
                    <a:pt x="37608" y="1685504"/>
                    <a:pt x="41368" y="1685504"/>
                  </a:cubicBezTo>
                  <a:cubicBezTo>
                    <a:pt x="45121" y="1685504"/>
                    <a:pt x="45129" y="1681763"/>
                    <a:pt x="45129" y="1681746"/>
                  </a:cubicBezTo>
                  <a:cubicBezTo>
                    <a:pt x="48890" y="1681746"/>
                    <a:pt x="52651" y="1681746"/>
                    <a:pt x="56411" y="1677988"/>
                  </a:cubicBezTo>
                  <a:close/>
                  <a:moveTo>
                    <a:pt x="590566" y="1068388"/>
                  </a:moveTo>
                  <a:lnTo>
                    <a:pt x="609362" y="1068388"/>
                  </a:lnTo>
                  <a:cubicBezTo>
                    <a:pt x="628158" y="1068388"/>
                    <a:pt x="646954" y="1072150"/>
                    <a:pt x="661991" y="1075911"/>
                  </a:cubicBezTo>
                  <a:cubicBezTo>
                    <a:pt x="669510" y="1079673"/>
                    <a:pt x="677028" y="1079673"/>
                    <a:pt x="684546" y="1083435"/>
                  </a:cubicBezTo>
                  <a:cubicBezTo>
                    <a:pt x="707102" y="1087197"/>
                    <a:pt x="729657" y="1094720"/>
                    <a:pt x="752213" y="1106005"/>
                  </a:cubicBezTo>
                  <a:cubicBezTo>
                    <a:pt x="752222" y="1106011"/>
                    <a:pt x="753400" y="1106718"/>
                    <a:pt x="902581" y="1196285"/>
                  </a:cubicBezTo>
                  <a:cubicBezTo>
                    <a:pt x="902591" y="1196291"/>
                    <a:pt x="903183" y="1196647"/>
                    <a:pt x="940174" y="1218855"/>
                  </a:cubicBezTo>
                  <a:cubicBezTo>
                    <a:pt x="940180" y="1218858"/>
                    <a:pt x="940549" y="1219043"/>
                    <a:pt x="962729" y="1230140"/>
                  </a:cubicBezTo>
                  <a:cubicBezTo>
                    <a:pt x="962737" y="1230145"/>
                    <a:pt x="963690" y="1230711"/>
                    <a:pt x="1083024" y="1301612"/>
                  </a:cubicBezTo>
                  <a:cubicBezTo>
                    <a:pt x="1083036" y="1301619"/>
                    <a:pt x="1085299" y="1302966"/>
                    <a:pt x="1519094" y="1561169"/>
                  </a:cubicBezTo>
                  <a:cubicBezTo>
                    <a:pt x="1519107" y="1561166"/>
                    <a:pt x="1521349" y="1560705"/>
                    <a:pt x="1921331" y="1478412"/>
                  </a:cubicBezTo>
                  <a:cubicBezTo>
                    <a:pt x="1932609" y="1474650"/>
                    <a:pt x="1943886" y="1474650"/>
                    <a:pt x="1958923" y="1474650"/>
                  </a:cubicBezTo>
                  <a:cubicBezTo>
                    <a:pt x="1996515" y="1474650"/>
                    <a:pt x="2037867" y="1485935"/>
                    <a:pt x="2067941" y="1508505"/>
                  </a:cubicBezTo>
                  <a:cubicBezTo>
                    <a:pt x="2079218" y="1519790"/>
                    <a:pt x="2086737" y="1527313"/>
                    <a:pt x="2094255" y="1538598"/>
                  </a:cubicBezTo>
                  <a:cubicBezTo>
                    <a:pt x="2105533" y="1549884"/>
                    <a:pt x="2113051" y="1561169"/>
                    <a:pt x="2120570" y="1572454"/>
                  </a:cubicBezTo>
                  <a:cubicBezTo>
                    <a:pt x="2124329" y="1587500"/>
                    <a:pt x="2131847" y="1602547"/>
                    <a:pt x="2135607" y="1617594"/>
                  </a:cubicBezTo>
                  <a:cubicBezTo>
                    <a:pt x="2143125" y="1662734"/>
                    <a:pt x="2135607" y="1711636"/>
                    <a:pt x="2109292" y="1753014"/>
                  </a:cubicBezTo>
                  <a:cubicBezTo>
                    <a:pt x="2101774" y="1760538"/>
                    <a:pt x="2094255" y="1771823"/>
                    <a:pt x="2086737" y="1779346"/>
                  </a:cubicBezTo>
                  <a:cubicBezTo>
                    <a:pt x="2075459" y="1790631"/>
                    <a:pt x="2067941" y="1798155"/>
                    <a:pt x="2056663" y="1805678"/>
                  </a:cubicBezTo>
                  <a:cubicBezTo>
                    <a:pt x="2037867" y="1816963"/>
                    <a:pt x="2019071" y="1824486"/>
                    <a:pt x="1996515" y="1828248"/>
                  </a:cubicBezTo>
                  <a:cubicBezTo>
                    <a:pt x="1996505" y="1828251"/>
                    <a:pt x="1995905" y="1828431"/>
                    <a:pt x="1958923" y="1839533"/>
                  </a:cubicBezTo>
                  <a:cubicBezTo>
                    <a:pt x="1958913" y="1839535"/>
                    <a:pt x="1957616" y="1839807"/>
                    <a:pt x="1797277" y="1873388"/>
                  </a:cubicBezTo>
                  <a:cubicBezTo>
                    <a:pt x="1797266" y="1873390"/>
                    <a:pt x="1795978" y="1873660"/>
                    <a:pt x="1635630" y="1907243"/>
                  </a:cubicBezTo>
                  <a:cubicBezTo>
                    <a:pt x="1635618" y="1907246"/>
                    <a:pt x="1634439" y="1907482"/>
                    <a:pt x="1522853" y="1929813"/>
                  </a:cubicBezTo>
                  <a:cubicBezTo>
                    <a:pt x="1511576" y="1933575"/>
                    <a:pt x="1500298" y="1933575"/>
                    <a:pt x="1485261" y="1933575"/>
                  </a:cubicBezTo>
                  <a:cubicBezTo>
                    <a:pt x="1455187" y="1933575"/>
                    <a:pt x="1421354" y="1926052"/>
                    <a:pt x="1395040" y="1907243"/>
                  </a:cubicBezTo>
                  <a:cubicBezTo>
                    <a:pt x="1395028" y="1907236"/>
                    <a:pt x="1393436" y="1906326"/>
                    <a:pt x="1184523" y="1786870"/>
                  </a:cubicBezTo>
                  <a:cubicBezTo>
                    <a:pt x="1184514" y="1786864"/>
                    <a:pt x="1183059" y="1785999"/>
                    <a:pt x="943933" y="1643926"/>
                  </a:cubicBezTo>
                  <a:cubicBezTo>
                    <a:pt x="943930" y="1643923"/>
                    <a:pt x="943880" y="1643873"/>
                    <a:pt x="942993" y="1642985"/>
                  </a:cubicBezTo>
                  <a:lnTo>
                    <a:pt x="936414" y="1636402"/>
                  </a:lnTo>
                  <a:cubicBezTo>
                    <a:pt x="936414" y="1640164"/>
                    <a:pt x="936414" y="1640164"/>
                    <a:pt x="928896" y="1715398"/>
                  </a:cubicBezTo>
                  <a:cubicBezTo>
                    <a:pt x="928895" y="1715410"/>
                    <a:pt x="928842" y="1716264"/>
                    <a:pt x="925137" y="1775584"/>
                  </a:cubicBezTo>
                  <a:cubicBezTo>
                    <a:pt x="913859" y="1771823"/>
                    <a:pt x="898822" y="1764299"/>
                    <a:pt x="883785" y="1764299"/>
                  </a:cubicBezTo>
                  <a:cubicBezTo>
                    <a:pt x="883770" y="1764296"/>
                    <a:pt x="881962" y="1763928"/>
                    <a:pt x="661991" y="1719159"/>
                  </a:cubicBezTo>
                  <a:cubicBezTo>
                    <a:pt x="661977" y="1719156"/>
                    <a:pt x="660177" y="1718796"/>
                    <a:pt x="436438" y="1674019"/>
                  </a:cubicBezTo>
                  <a:cubicBezTo>
                    <a:pt x="436429" y="1674017"/>
                    <a:pt x="434938" y="1673719"/>
                    <a:pt x="192088" y="1625117"/>
                  </a:cubicBezTo>
                  <a:cubicBezTo>
                    <a:pt x="192089" y="1625106"/>
                    <a:pt x="192165" y="1624036"/>
                    <a:pt x="199606" y="1519790"/>
                  </a:cubicBezTo>
                  <a:cubicBezTo>
                    <a:pt x="199607" y="1519783"/>
                    <a:pt x="199668" y="1519357"/>
                    <a:pt x="203365" y="1493458"/>
                  </a:cubicBezTo>
                  <a:cubicBezTo>
                    <a:pt x="203365" y="1478412"/>
                    <a:pt x="207125" y="1459603"/>
                    <a:pt x="210884" y="1444556"/>
                  </a:cubicBezTo>
                  <a:cubicBezTo>
                    <a:pt x="214643" y="1418225"/>
                    <a:pt x="218402" y="1391893"/>
                    <a:pt x="229680" y="1369323"/>
                  </a:cubicBezTo>
                  <a:cubicBezTo>
                    <a:pt x="267273" y="1252711"/>
                    <a:pt x="342457" y="1158669"/>
                    <a:pt x="436438" y="1106005"/>
                  </a:cubicBezTo>
                  <a:cubicBezTo>
                    <a:pt x="485308" y="1083435"/>
                    <a:pt x="537937" y="1068388"/>
                    <a:pt x="590566" y="1068388"/>
                  </a:cubicBezTo>
                  <a:close/>
                  <a:moveTo>
                    <a:pt x="718213" y="0"/>
                  </a:moveTo>
                  <a:cubicBezTo>
                    <a:pt x="733244" y="0"/>
                    <a:pt x="748275" y="0"/>
                    <a:pt x="763306" y="3764"/>
                  </a:cubicBezTo>
                  <a:cubicBezTo>
                    <a:pt x="797126" y="7529"/>
                    <a:pt x="827188" y="15057"/>
                    <a:pt x="857250" y="26350"/>
                  </a:cubicBezTo>
                  <a:cubicBezTo>
                    <a:pt x="887312" y="37643"/>
                    <a:pt x="913616" y="52700"/>
                    <a:pt x="939920" y="71522"/>
                  </a:cubicBezTo>
                  <a:cubicBezTo>
                    <a:pt x="969982" y="90343"/>
                    <a:pt x="996287" y="112929"/>
                    <a:pt x="1018833" y="143043"/>
                  </a:cubicBezTo>
                  <a:cubicBezTo>
                    <a:pt x="1109019" y="244680"/>
                    <a:pt x="1154112" y="391487"/>
                    <a:pt x="1135323" y="549588"/>
                  </a:cubicBezTo>
                  <a:cubicBezTo>
                    <a:pt x="1135323" y="553352"/>
                    <a:pt x="1135323" y="553352"/>
                    <a:pt x="1135323" y="557116"/>
                  </a:cubicBezTo>
                  <a:cubicBezTo>
                    <a:pt x="1135323" y="560881"/>
                    <a:pt x="1135323" y="564645"/>
                    <a:pt x="1135323" y="568409"/>
                  </a:cubicBezTo>
                  <a:cubicBezTo>
                    <a:pt x="1131566" y="590995"/>
                    <a:pt x="1124050" y="613581"/>
                    <a:pt x="1120292" y="639931"/>
                  </a:cubicBezTo>
                  <a:cubicBezTo>
                    <a:pt x="1112777" y="662517"/>
                    <a:pt x="1101504" y="685103"/>
                    <a:pt x="1093988" y="711453"/>
                  </a:cubicBezTo>
                  <a:cubicBezTo>
                    <a:pt x="1082715" y="734039"/>
                    <a:pt x="1071442" y="756624"/>
                    <a:pt x="1056411" y="779210"/>
                  </a:cubicBezTo>
                  <a:cubicBezTo>
                    <a:pt x="1052653" y="782974"/>
                    <a:pt x="1048895" y="790503"/>
                    <a:pt x="1045137" y="794267"/>
                  </a:cubicBezTo>
                  <a:cubicBezTo>
                    <a:pt x="1026349" y="824382"/>
                    <a:pt x="1003802" y="850732"/>
                    <a:pt x="977498" y="873318"/>
                  </a:cubicBezTo>
                  <a:cubicBezTo>
                    <a:pt x="951194" y="899668"/>
                    <a:pt x="917374" y="926018"/>
                    <a:pt x="883554" y="944839"/>
                  </a:cubicBezTo>
                  <a:cubicBezTo>
                    <a:pt x="823430" y="974954"/>
                    <a:pt x="759548" y="993775"/>
                    <a:pt x="691909" y="993775"/>
                  </a:cubicBezTo>
                  <a:cubicBezTo>
                    <a:pt x="680636" y="993775"/>
                    <a:pt x="673120" y="993775"/>
                    <a:pt x="661847" y="993775"/>
                  </a:cubicBezTo>
                  <a:lnTo>
                    <a:pt x="646816" y="990011"/>
                  </a:lnTo>
                  <a:cubicBezTo>
                    <a:pt x="567903" y="982482"/>
                    <a:pt x="496506" y="948604"/>
                    <a:pt x="436382" y="899668"/>
                  </a:cubicBezTo>
                  <a:cubicBezTo>
                    <a:pt x="406320" y="873318"/>
                    <a:pt x="380016" y="839439"/>
                    <a:pt x="357469" y="805560"/>
                  </a:cubicBezTo>
                  <a:cubicBezTo>
                    <a:pt x="342438" y="786739"/>
                    <a:pt x="331165" y="764153"/>
                    <a:pt x="319892" y="737803"/>
                  </a:cubicBezTo>
                  <a:lnTo>
                    <a:pt x="289830" y="666281"/>
                  </a:lnTo>
                  <a:cubicBezTo>
                    <a:pt x="271041" y="598524"/>
                    <a:pt x="263525" y="523238"/>
                    <a:pt x="274799" y="444187"/>
                  </a:cubicBezTo>
                  <a:cubicBezTo>
                    <a:pt x="304861" y="188215"/>
                    <a:pt x="500264" y="0"/>
                    <a:pt x="718213"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p>
          </p:txBody>
        </p:sp>
      </p:grpSp>
      <p:sp>
        <p:nvSpPr>
          <p:cNvPr id="117" name="テキスト ボックス 116"/>
          <p:cNvSpPr txBox="1"/>
          <p:nvPr/>
        </p:nvSpPr>
        <p:spPr>
          <a:xfrm>
            <a:off x="474777" y="3664600"/>
            <a:ext cx="3185487" cy="800219"/>
          </a:xfrm>
          <a:prstGeom prst="rect">
            <a:avLst/>
          </a:prstGeom>
          <a:solidFill>
            <a:schemeClr val="bg1">
              <a:alpha val="60000"/>
            </a:schemeClr>
          </a:solidFill>
        </p:spPr>
        <p:txBody>
          <a:bodyPr wrap="none" rtlCol="0">
            <a:spAutoFit/>
          </a:bodyPr>
          <a:lstStyle/>
          <a:p>
            <a:pPr algn="ctr"/>
            <a:r>
              <a:rPr kumimoji="1" lang="ja-JP" altLang="en-US" sz="2300" b="1" dirty="0" smtClean="0">
                <a:solidFill>
                  <a:srgbClr val="CC0000"/>
                </a:solidFill>
                <a:effectLst>
                  <a:glow rad="127000">
                    <a:schemeClr val="bg1"/>
                  </a:glow>
                </a:effectLst>
              </a:rPr>
              <a:t>多くの</a:t>
            </a:r>
            <a:r>
              <a:rPr kumimoji="1" lang="en-US" altLang="ja-JP" sz="2300" b="1" dirty="0" smtClean="0">
                <a:solidFill>
                  <a:srgbClr val="CC0000"/>
                </a:solidFill>
                <a:effectLst>
                  <a:glow rad="127000">
                    <a:schemeClr val="bg1"/>
                  </a:glow>
                </a:effectLst>
              </a:rPr>
              <a:t>IT</a:t>
            </a:r>
            <a:r>
              <a:rPr kumimoji="1" lang="ja-JP" altLang="en-US" sz="2300" b="1" dirty="0" smtClean="0">
                <a:solidFill>
                  <a:srgbClr val="CC0000"/>
                </a:solidFill>
                <a:effectLst>
                  <a:glow rad="127000">
                    <a:schemeClr val="bg1"/>
                  </a:glow>
                </a:effectLst>
              </a:rPr>
              <a:t>エンジニアが</a:t>
            </a:r>
            <a:r>
              <a:rPr kumimoji="1" lang="en-US" altLang="ja-JP" sz="2300" b="1" dirty="0" smtClean="0">
                <a:solidFill>
                  <a:srgbClr val="CC0000"/>
                </a:solidFill>
                <a:effectLst>
                  <a:glow rad="127000">
                    <a:schemeClr val="bg1"/>
                  </a:glow>
                </a:effectLst>
              </a:rPr>
              <a:t/>
            </a:r>
            <a:br>
              <a:rPr kumimoji="1" lang="en-US" altLang="ja-JP" sz="2300" b="1" dirty="0" smtClean="0">
                <a:solidFill>
                  <a:srgbClr val="CC0000"/>
                </a:solidFill>
                <a:effectLst>
                  <a:glow rad="127000">
                    <a:schemeClr val="bg1"/>
                  </a:glow>
                </a:effectLst>
              </a:rPr>
            </a:br>
            <a:r>
              <a:rPr kumimoji="1" lang="ja-JP" altLang="en-US" sz="2300" b="1" dirty="0" smtClean="0">
                <a:solidFill>
                  <a:srgbClr val="CC0000"/>
                </a:solidFill>
                <a:effectLst>
                  <a:glow rad="127000">
                    <a:schemeClr val="bg1"/>
                  </a:glow>
                </a:effectLst>
              </a:rPr>
              <a:t>張り付いている</a:t>
            </a:r>
            <a:endParaRPr kumimoji="1" lang="ja-JP" altLang="en-US" sz="2300" b="1" dirty="0">
              <a:solidFill>
                <a:srgbClr val="CC0000"/>
              </a:solidFill>
              <a:effectLst>
                <a:glow rad="127000">
                  <a:schemeClr val="bg1"/>
                </a:glow>
              </a:effectLst>
            </a:endParaRPr>
          </a:p>
        </p:txBody>
      </p:sp>
      <p:grpSp>
        <p:nvGrpSpPr>
          <p:cNvPr id="4" name="グループ化 3"/>
          <p:cNvGrpSpPr/>
          <p:nvPr/>
        </p:nvGrpSpPr>
        <p:grpSpPr>
          <a:xfrm>
            <a:off x="3036411" y="1813520"/>
            <a:ext cx="2699777" cy="2007006"/>
            <a:chOff x="3036411" y="1813520"/>
            <a:chExt cx="2699777" cy="2007006"/>
          </a:xfrm>
        </p:grpSpPr>
        <p:sp>
          <p:nvSpPr>
            <p:cNvPr id="100" name="乗算記号 99"/>
            <p:cNvSpPr/>
            <p:nvPr/>
          </p:nvSpPr>
          <p:spPr bwMode="auto">
            <a:xfrm>
              <a:off x="3405358" y="1827611"/>
              <a:ext cx="1992915" cy="1992915"/>
            </a:xfrm>
            <a:prstGeom prst="mathMultiply">
              <a:avLst>
                <a:gd name="adj1" fmla="val 4823"/>
              </a:avLst>
            </a:prstGeom>
            <a:solidFill>
              <a:srgbClr val="C00000"/>
            </a:solidFill>
            <a:ln w="57150">
              <a:solidFill>
                <a:srgbClr val="CC0000"/>
              </a:solidFill>
            </a:ln>
            <a:effectLst>
              <a:glow rad="2413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solidFill>
                  <a:srgbClr val="C00000"/>
                </a:solidFill>
                <a:latin typeface="+mj-ea"/>
                <a:ea typeface="+mj-ea"/>
              </a:endParaRPr>
            </a:p>
          </p:txBody>
        </p:sp>
        <p:sp>
          <p:nvSpPr>
            <p:cNvPr id="101" name="テキスト ボックス 100"/>
            <p:cNvSpPr txBox="1"/>
            <p:nvPr/>
          </p:nvSpPr>
          <p:spPr>
            <a:xfrm>
              <a:off x="3036411" y="1813520"/>
              <a:ext cx="2699777" cy="461665"/>
            </a:xfrm>
            <a:prstGeom prst="rect">
              <a:avLst/>
            </a:prstGeom>
            <a:noFill/>
          </p:spPr>
          <p:txBody>
            <a:bodyPr wrap="none" rtlCol="0">
              <a:spAutoFit/>
            </a:bodyPr>
            <a:lstStyle/>
            <a:p>
              <a:pPr algn="ctr"/>
              <a:r>
                <a:rPr kumimoji="1" lang="en-US" altLang="ja-JP" sz="2400" b="1" dirty="0" smtClean="0">
                  <a:solidFill>
                    <a:srgbClr val="C00000"/>
                  </a:solidFill>
                  <a:effectLst>
                    <a:glow rad="393700">
                      <a:schemeClr val="bg1"/>
                    </a:glow>
                  </a:effectLst>
                </a:rPr>
                <a:t>IT</a:t>
              </a:r>
              <a:r>
                <a:rPr kumimoji="1" lang="ja-JP" altLang="en-US" sz="2400" b="1" dirty="0" smtClean="0">
                  <a:solidFill>
                    <a:srgbClr val="C00000"/>
                  </a:solidFill>
                  <a:effectLst>
                    <a:glow rad="393700">
                      <a:schemeClr val="bg1"/>
                    </a:glow>
                  </a:effectLst>
                </a:rPr>
                <a:t>エンジニア不足</a:t>
              </a:r>
              <a:endParaRPr kumimoji="1" lang="en-US" altLang="ja-JP" sz="2400" b="1" dirty="0" smtClean="0">
                <a:solidFill>
                  <a:srgbClr val="C00000"/>
                </a:solidFill>
                <a:effectLst>
                  <a:glow rad="393700">
                    <a:schemeClr val="bg1"/>
                  </a:glow>
                </a:effectLst>
              </a:endParaRPr>
            </a:p>
          </p:txBody>
        </p:sp>
      </p:grpSp>
    </p:spTree>
    <p:extLst>
      <p:ext uri="{BB962C8B-B14F-4D97-AF65-F5344CB8AC3E}">
        <p14:creationId xmlns:p14="http://schemas.microsoft.com/office/powerpoint/2010/main" val="3507663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50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500"/>
                                  </p:stCondLst>
                                  <p:childTnLst>
                                    <p:set>
                                      <p:cBhvr>
                                        <p:cTn id="10" dur="1" fill="hold">
                                          <p:stCondLst>
                                            <p:cond delay="0"/>
                                          </p:stCondLst>
                                        </p:cTn>
                                        <p:tgtEl>
                                          <p:spTgt spid="117">
                                            <p:bg/>
                                          </p:spTgt>
                                        </p:tgtEl>
                                        <p:attrNameLst>
                                          <p:attrName>style.visibility</p:attrName>
                                        </p:attrNameLst>
                                      </p:cBhvr>
                                      <p:to>
                                        <p:strVal val="visible"/>
                                      </p:to>
                                    </p:set>
                                    <p:animEffect transition="in" filter="fade">
                                      <p:cBhvr>
                                        <p:cTn id="11" dur="500"/>
                                        <p:tgtEl>
                                          <p:spTgt spid="117">
                                            <p:bg/>
                                          </p:spTgt>
                                        </p:tgtEl>
                                      </p:cBhvr>
                                    </p:animEffect>
                                  </p:childTnLst>
                                </p:cTn>
                              </p:par>
                              <p:par>
                                <p:cTn id="12" presetID="10" presetClass="entr" presetSubtype="0" fill="hold" grpId="0" nodeType="withEffect">
                                  <p:stCondLst>
                                    <p:cond delay="500"/>
                                  </p:stCondLst>
                                  <p:childTnLst>
                                    <p:set>
                                      <p:cBhvr>
                                        <p:cTn id="13" dur="1" fill="hold">
                                          <p:stCondLst>
                                            <p:cond delay="0"/>
                                          </p:stCondLst>
                                        </p:cTn>
                                        <p:tgtEl>
                                          <p:spTgt spid="117">
                                            <p:txEl>
                                              <p:pRg st="0" end="0"/>
                                            </p:txEl>
                                          </p:spTgt>
                                        </p:tgtEl>
                                        <p:attrNameLst>
                                          <p:attrName>style.visibility</p:attrName>
                                        </p:attrNameLst>
                                      </p:cBhvr>
                                      <p:to>
                                        <p:strVal val="visible"/>
                                      </p:to>
                                    </p:set>
                                    <p:animEffect transition="in" filter="fade">
                                      <p:cBhvr>
                                        <p:cTn id="14" dur="500"/>
                                        <p:tgtEl>
                                          <p:spTgt spid="1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 grpId="0" uiExpand="1" build="allAtOnce"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下矢印 88"/>
          <p:cNvSpPr/>
          <p:nvPr/>
        </p:nvSpPr>
        <p:spPr bwMode="auto">
          <a:xfrm rot="16200000">
            <a:off x="3090240" y="2214369"/>
            <a:ext cx="2552040" cy="1247502"/>
          </a:xfrm>
          <a:prstGeom prst="downArrow">
            <a:avLst>
              <a:gd name="adj1" fmla="val 50000"/>
              <a:gd name="adj2" fmla="val 47906"/>
            </a:avLst>
          </a:prstGeom>
          <a:gradFill flip="none" rotWithShape="1">
            <a:gsLst>
              <a:gs pos="26000">
                <a:srgbClr val="94BEF2"/>
              </a:gs>
              <a:gs pos="0">
                <a:schemeClr val="accent6">
                  <a:lumMod val="10000"/>
                  <a:lumOff val="90000"/>
                  <a:alpha val="0"/>
                </a:schemeClr>
              </a:gs>
              <a:gs pos="100000">
                <a:schemeClr val="accent6">
                  <a:lumMod val="72000"/>
                  <a:lumOff val="28000"/>
                </a:schemeClr>
              </a:gs>
            </a:gsLst>
            <a:lin ang="5400000" scaled="1"/>
            <a:tileRect/>
          </a:gradFill>
          <a:ln w="12700">
            <a:noFill/>
          </a:ln>
          <a:effectLst/>
          <a:extLst/>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endParaRPr kumimoji="1" lang="ja-JP" altLang="en-US" sz="1600" b="1" dirty="0" smtClean="0">
              <a:latin typeface="+mn-ea"/>
            </a:endParaRPr>
          </a:p>
        </p:txBody>
      </p:sp>
      <p:sp>
        <p:nvSpPr>
          <p:cNvPr id="99" name="右矢印 98"/>
          <p:cNvSpPr/>
          <p:nvPr/>
        </p:nvSpPr>
        <p:spPr bwMode="auto">
          <a:xfrm flipH="1">
            <a:off x="3735976" y="4156344"/>
            <a:ext cx="1369761" cy="387967"/>
          </a:xfrm>
          <a:prstGeom prst="rightArrow">
            <a:avLst/>
          </a:prstGeom>
          <a:gradFill flip="none" rotWithShape="1">
            <a:gsLst>
              <a:gs pos="0">
                <a:srgbClr val="002B62">
                  <a:lumMod val="90000"/>
                  <a:lumOff val="10000"/>
                </a:srgbClr>
              </a:gs>
              <a:gs pos="82000">
                <a:srgbClr val="002B62">
                  <a:lumMod val="69000"/>
                  <a:lumOff val="31000"/>
                  <a:alpha val="76000"/>
                </a:srgbClr>
              </a:gs>
              <a:gs pos="100000">
                <a:srgbClr val="002B62">
                  <a:alpha val="0"/>
                  <a:lumMod val="0"/>
                  <a:lumOff val="100000"/>
                </a:srgbClr>
              </a:gs>
            </a:gsLst>
            <a:lin ang="10800000" scaled="1"/>
            <a:tileRect/>
          </a:gradFill>
          <a:ln w="1905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78" name="正方形/長方形 77"/>
          <p:cNvSpPr/>
          <p:nvPr/>
        </p:nvSpPr>
        <p:spPr bwMode="auto">
          <a:xfrm>
            <a:off x="447241" y="1958874"/>
            <a:ext cx="3240000" cy="622422"/>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密結合で保守しづらいアプリ</a:t>
            </a:r>
            <a:endParaRPr kumimoji="1" lang="ja-JP" altLang="en-US" b="1" dirty="0">
              <a:solidFill>
                <a:srgbClr val="002B62"/>
              </a:solidFill>
              <a:latin typeface="+mj-ea"/>
              <a:ea typeface="+mj-ea"/>
            </a:endParaRPr>
          </a:p>
        </p:txBody>
      </p:sp>
      <p:sp>
        <p:nvSpPr>
          <p:cNvPr id="79" name="正方形/長方形 78"/>
          <p:cNvSpPr/>
          <p:nvPr/>
        </p:nvSpPr>
        <p:spPr bwMode="auto">
          <a:xfrm>
            <a:off x="447241" y="2662551"/>
            <a:ext cx="3240000" cy="622422"/>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従来のスタティックな環境</a:t>
            </a:r>
            <a:endParaRPr kumimoji="1" lang="ja-JP" altLang="en-US" b="1" dirty="0">
              <a:solidFill>
                <a:srgbClr val="002B62"/>
              </a:solidFill>
              <a:latin typeface="+mj-ea"/>
              <a:ea typeface="+mj-ea"/>
            </a:endParaRPr>
          </a:p>
        </p:txBody>
      </p:sp>
      <p:grpSp>
        <p:nvGrpSpPr>
          <p:cNvPr id="80" name="グループ化 79"/>
          <p:cNvGrpSpPr/>
          <p:nvPr/>
        </p:nvGrpSpPr>
        <p:grpSpPr>
          <a:xfrm>
            <a:off x="446350" y="1383890"/>
            <a:ext cx="3241782" cy="474540"/>
            <a:chOff x="446350" y="1390430"/>
            <a:chExt cx="3241782" cy="468000"/>
          </a:xfrm>
        </p:grpSpPr>
        <p:sp>
          <p:nvSpPr>
            <p:cNvPr id="81" name="角丸四角形 80"/>
            <p:cNvSpPr/>
            <p:nvPr/>
          </p:nvSpPr>
          <p:spPr bwMode="auto">
            <a:xfrm>
              <a:off x="446350"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82" name="角丸四角形 81"/>
            <p:cNvSpPr/>
            <p:nvPr/>
          </p:nvSpPr>
          <p:spPr bwMode="auto">
            <a:xfrm>
              <a:off x="1286944"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83" name="角丸四角形 82"/>
            <p:cNvSpPr/>
            <p:nvPr/>
          </p:nvSpPr>
          <p:spPr bwMode="auto">
            <a:xfrm>
              <a:off x="2127538"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84" name="角丸四角形 83"/>
            <p:cNvSpPr/>
            <p:nvPr/>
          </p:nvSpPr>
          <p:spPr bwMode="auto">
            <a:xfrm>
              <a:off x="2968132"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grpSp>
      <p:grpSp>
        <p:nvGrpSpPr>
          <p:cNvPr id="55" name="グループ化 54"/>
          <p:cNvGrpSpPr/>
          <p:nvPr/>
        </p:nvGrpSpPr>
        <p:grpSpPr>
          <a:xfrm>
            <a:off x="5105739" y="1383890"/>
            <a:ext cx="3941618" cy="3122797"/>
            <a:chOff x="5105739" y="1383890"/>
            <a:chExt cx="3941618" cy="3122797"/>
          </a:xfrm>
        </p:grpSpPr>
        <p:sp>
          <p:nvSpPr>
            <p:cNvPr id="56" name="正方形/長方形 55"/>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でダイナミックな環境</a:t>
              </a:r>
              <a:endParaRPr lang="en-US" altLang="ja-JP" b="1"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57" name="直線矢印コネクタ 56"/>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8" name="テキスト ボックス 57"/>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59" name="正方形/長方形 58"/>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60" name="直線矢印コネクタ 59"/>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1" name="テキスト ボックス 60"/>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62" name="直線矢印コネクタ 61"/>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63" name="テキスト ボックス 62"/>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64" name="角丸四角形 63"/>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65" name="角丸四角形 64"/>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66" name="角丸四角形 65"/>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67" name="角丸四角形 66"/>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68" name="正方形/長方形 67"/>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69" name="直線矢印コネクタ 68"/>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0" name="テキスト ボックス 69"/>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grpSp>
      <p:sp>
        <p:nvSpPr>
          <p:cNvPr id="33" name="タイトル 32"/>
          <p:cNvSpPr>
            <a:spLocks noGrp="1"/>
          </p:cNvSpPr>
          <p:nvPr>
            <p:ph type="title"/>
          </p:nvPr>
        </p:nvSpPr>
        <p:spPr/>
        <p:txBody>
          <a:bodyPr/>
          <a:lstStyle/>
          <a:p>
            <a:r>
              <a:rPr lang="en-US" altLang="ja-JP" dirty="0" smtClean="0"/>
              <a:t>Introduction</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現行システムの構築</a:t>
            </a:r>
            <a:r>
              <a:rPr lang="ja-JP" altLang="en-US" sz="2000" b="1" kern="0" dirty="0">
                <a:solidFill>
                  <a:srgbClr val="005DD6"/>
                </a:solidFill>
                <a:effectLst>
                  <a:glow rad="152400">
                    <a:srgbClr val="FFFFFF"/>
                  </a:glow>
                </a:effectLst>
                <a:latin typeface="メイリオ"/>
              </a:rPr>
              <a:t>・</a:t>
            </a:r>
            <a:r>
              <a:rPr lang="ja-JP" altLang="en-US" sz="2000" b="1" kern="0" dirty="0" smtClean="0">
                <a:solidFill>
                  <a:srgbClr val="005DD6"/>
                </a:solidFill>
                <a:effectLst>
                  <a:glow rad="152400">
                    <a:srgbClr val="FFFFFF"/>
                  </a:glow>
                </a:effectLst>
                <a:latin typeface="メイリオ"/>
              </a:rPr>
              <a:t>運用を自動化して</a:t>
            </a:r>
            <a:r>
              <a:rPr lang="en-US" altLang="ja-JP" sz="2000" b="1" kern="0" dirty="0" smtClean="0">
                <a:solidFill>
                  <a:srgbClr val="005DD6"/>
                </a:solidFill>
                <a:effectLst>
                  <a:glow rad="152400">
                    <a:srgbClr val="FFFFFF"/>
                  </a:glow>
                </a:effectLst>
                <a:latin typeface="メイリオ"/>
              </a:rPr>
              <a:t>IT</a:t>
            </a:r>
            <a:r>
              <a:rPr lang="ja-JP" altLang="en-US" sz="2000" b="1" kern="0" dirty="0" smtClean="0">
                <a:solidFill>
                  <a:srgbClr val="005DD6"/>
                </a:solidFill>
                <a:effectLst>
                  <a:glow rad="152400">
                    <a:srgbClr val="FFFFFF"/>
                  </a:glow>
                </a:effectLst>
                <a:latin typeface="メイリオ"/>
              </a:rPr>
              <a:t>エンジニアを確保しましょう</a:t>
            </a:r>
            <a:endParaRPr lang="en-US" altLang="ja-JP" sz="2000" b="1" kern="0" dirty="0" smtClean="0">
              <a:solidFill>
                <a:srgbClr val="005DD6"/>
              </a:solidFill>
              <a:effectLst>
                <a:glow rad="152400">
                  <a:srgbClr val="FFFFFF"/>
                </a:glow>
              </a:effectLst>
              <a:latin typeface="メイリオ"/>
              <a:ea typeface="メイリオ"/>
            </a:endParaRPr>
          </a:p>
        </p:txBody>
      </p:sp>
      <p:sp>
        <p:nvSpPr>
          <p:cNvPr id="98" name="正方形/長方形 97"/>
          <p:cNvSpPr/>
          <p:nvPr/>
        </p:nvSpPr>
        <p:spPr bwMode="auto">
          <a:xfrm>
            <a:off x="446350" y="4204950"/>
            <a:ext cx="3240000" cy="314227"/>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grpSp>
        <p:nvGrpSpPr>
          <p:cNvPr id="6" name="グループ化 5"/>
          <p:cNvGrpSpPr/>
          <p:nvPr/>
        </p:nvGrpSpPr>
        <p:grpSpPr>
          <a:xfrm>
            <a:off x="446350" y="3366228"/>
            <a:ext cx="3240000" cy="759239"/>
            <a:chOff x="446350" y="3366228"/>
            <a:chExt cx="3240000" cy="759239"/>
          </a:xfrm>
        </p:grpSpPr>
        <p:sp>
          <p:nvSpPr>
            <p:cNvPr id="4" name="正方形/長方形 3"/>
            <p:cNvSpPr/>
            <p:nvPr/>
          </p:nvSpPr>
          <p:spPr bwMode="auto">
            <a:xfrm>
              <a:off x="446350" y="3366228"/>
              <a:ext cx="3240000" cy="759239"/>
            </a:xfrm>
            <a:prstGeom prst="rect">
              <a:avLst/>
            </a:prstGeom>
            <a:solidFill>
              <a:schemeClr val="accent4">
                <a:lumMod val="20000"/>
                <a:lumOff val="80000"/>
              </a:schemeClr>
            </a:solidFill>
            <a:ln w="38100">
              <a:solidFill>
                <a:schemeClr val="accent6"/>
              </a:solidFill>
              <a:prstDash val="sysDot"/>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grpSp>
          <p:nvGrpSpPr>
            <p:cNvPr id="123" name="グループ化 122"/>
            <p:cNvGrpSpPr>
              <a:grpSpLocks noChangeAspect="1"/>
            </p:cNvGrpSpPr>
            <p:nvPr/>
          </p:nvGrpSpPr>
          <p:grpSpPr bwMode="gray">
            <a:xfrm>
              <a:off x="652964" y="3476706"/>
              <a:ext cx="407771" cy="528279"/>
              <a:chOff x="863600" y="1071564"/>
              <a:chExt cx="823913" cy="917576"/>
            </a:xfrm>
          </p:grpSpPr>
          <p:sp>
            <p:nvSpPr>
              <p:cNvPr id="124" name="フリーフォーム 123"/>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25"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26" name="グループ化 125"/>
            <p:cNvGrpSpPr>
              <a:grpSpLocks noChangeAspect="1"/>
            </p:cNvGrpSpPr>
            <p:nvPr/>
          </p:nvGrpSpPr>
          <p:grpSpPr bwMode="gray">
            <a:xfrm>
              <a:off x="1146809" y="3476706"/>
              <a:ext cx="407771" cy="528279"/>
              <a:chOff x="863600" y="1071564"/>
              <a:chExt cx="823913" cy="917576"/>
            </a:xfrm>
          </p:grpSpPr>
          <p:sp>
            <p:nvSpPr>
              <p:cNvPr id="127" name="フリーフォーム 126"/>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28"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29" name="グループ化 128"/>
            <p:cNvGrpSpPr>
              <a:grpSpLocks noChangeAspect="1"/>
            </p:cNvGrpSpPr>
            <p:nvPr/>
          </p:nvGrpSpPr>
          <p:grpSpPr bwMode="gray">
            <a:xfrm>
              <a:off x="1640654" y="3476706"/>
              <a:ext cx="407771" cy="528279"/>
              <a:chOff x="863600" y="1071564"/>
              <a:chExt cx="823913" cy="917576"/>
            </a:xfrm>
          </p:grpSpPr>
          <p:sp>
            <p:nvSpPr>
              <p:cNvPr id="130" name="フリーフォーム 129"/>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31"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35" name="グループ化 134"/>
            <p:cNvGrpSpPr>
              <a:grpSpLocks noChangeAspect="1"/>
            </p:cNvGrpSpPr>
            <p:nvPr/>
          </p:nvGrpSpPr>
          <p:grpSpPr bwMode="gray">
            <a:xfrm>
              <a:off x="2134499" y="3476706"/>
              <a:ext cx="407771" cy="528279"/>
              <a:chOff x="863600" y="1071564"/>
              <a:chExt cx="823913" cy="917576"/>
            </a:xfrm>
          </p:grpSpPr>
          <p:sp>
            <p:nvSpPr>
              <p:cNvPr id="136" name="フリーフォーム 135"/>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37"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38" name="グループ化 137"/>
            <p:cNvGrpSpPr>
              <a:grpSpLocks noChangeAspect="1"/>
            </p:cNvGrpSpPr>
            <p:nvPr/>
          </p:nvGrpSpPr>
          <p:grpSpPr bwMode="gray">
            <a:xfrm>
              <a:off x="2628344" y="3476706"/>
              <a:ext cx="407771" cy="528279"/>
              <a:chOff x="863600" y="1071564"/>
              <a:chExt cx="823913" cy="917576"/>
            </a:xfrm>
          </p:grpSpPr>
          <p:sp>
            <p:nvSpPr>
              <p:cNvPr id="139" name="フリーフォーム 138"/>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40"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nvGrpSpPr>
            <p:cNvPr id="141" name="グループ化 140"/>
            <p:cNvGrpSpPr>
              <a:grpSpLocks noChangeAspect="1"/>
            </p:cNvGrpSpPr>
            <p:nvPr/>
          </p:nvGrpSpPr>
          <p:grpSpPr bwMode="gray">
            <a:xfrm>
              <a:off x="3122189" y="3476706"/>
              <a:ext cx="407771" cy="528279"/>
              <a:chOff x="863600" y="1071564"/>
              <a:chExt cx="823913" cy="917576"/>
            </a:xfrm>
          </p:grpSpPr>
          <p:sp>
            <p:nvSpPr>
              <p:cNvPr id="142" name="フリーフォーム 141"/>
              <p:cNvSpPr>
                <a:spLocks noChangeAspect="1"/>
              </p:cNvSpPr>
              <p:nvPr/>
            </p:nvSpPr>
            <p:spPr bwMode="gray">
              <a:xfrm>
                <a:off x="863600" y="1071564"/>
                <a:ext cx="823913" cy="917576"/>
              </a:xfrm>
              <a:custGeom>
                <a:avLst/>
                <a:gdLst>
                  <a:gd name="connsiteX0" fmla="*/ 243036 w 823913"/>
                  <a:gd name="connsiteY0" fmla="*/ 469900 h 917575"/>
                  <a:gd name="connsiteX1" fmla="*/ 350633 w 823913"/>
                  <a:gd name="connsiteY1" fmla="*/ 807725 h 917575"/>
                  <a:gd name="connsiteX2" fmla="*/ 385998 w 823913"/>
                  <a:gd name="connsiteY2" fmla="*/ 493977 h 917575"/>
                  <a:gd name="connsiteX3" fmla="*/ 437915 w 823913"/>
                  <a:gd name="connsiteY3" fmla="*/ 493977 h 917575"/>
                  <a:gd name="connsiteX4" fmla="*/ 473280 w 823913"/>
                  <a:gd name="connsiteY4" fmla="*/ 807725 h 917575"/>
                  <a:gd name="connsiteX5" fmla="*/ 580878 w 823913"/>
                  <a:gd name="connsiteY5" fmla="*/ 469900 h 917575"/>
                  <a:gd name="connsiteX6" fmla="*/ 789301 w 823913"/>
                  <a:gd name="connsiteY6" fmla="*/ 527834 h 917575"/>
                  <a:gd name="connsiteX7" fmla="*/ 823913 w 823913"/>
                  <a:gd name="connsiteY7" fmla="*/ 585769 h 917575"/>
                  <a:gd name="connsiteX8" fmla="*/ 823913 w 823913"/>
                  <a:gd name="connsiteY8" fmla="*/ 897260 h 917575"/>
                  <a:gd name="connsiteX9" fmla="*/ 803597 w 823913"/>
                  <a:gd name="connsiteY9" fmla="*/ 917575 h 917575"/>
                  <a:gd name="connsiteX10" fmla="*/ 20316 w 823913"/>
                  <a:gd name="connsiteY10" fmla="*/ 917575 h 917575"/>
                  <a:gd name="connsiteX11" fmla="*/ 0 w 823913"/>
                  <a:gd name="connsiteY11" fmla="*/ 897260 h 917575"/>
                  <a:gd name="connsiteX12" fmla="*/ 0 w 823913"/>
                  <a:gd name="connsiteY12" fmla="*/ 585769 h 917575"/>
                  <a:gd name="connsiteX13" fmla="*/ 34612 w 823913"/>
                  <a:gd name="connsiteY13" fmla="*/ 527834 h 917575"/>
                  <a:gd name="connsiteX14" fmla="*/ 243036 w 823913"/>
                  <a:gd name="connsiteY14" fmla="*/ 469900 h 917575"/>
                  <a:gd name="connsiteX15" fmla="*/ 408782 w 823913"/>
                  <a:gd name="connsiteY15" fmla="*/ 0 h 917575"/>
                  <a:gd name="connsiteX16" fmla="*/ 579439 w 823913"/>
                  <a:gd name="connsiteY16" fmla="*/ 220663 h 917575"/>
                  <a:gd name="connsiteX17" fmla="*/ 408782 w 823913"/>
                  <a:gd name="connsiteY17" fmla="*/ 441326 h 917575"/>
                  <a:gd name="connsiteX18" fmla="*/ 238125 w 823913"/>
                  <a:gd name="connsiteY18" fmla="*/ 220663 h 917575"/>
                  <a:gd name="connsiteX19" fmla="*/ 408782 w 823913"/>
                  <a:gd name="connsiteY19" fmla="*/ 0 h 917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3913" h="917575">
                    <a:moveTo>
                      <a:pt x="243036" y="469900"/>
                    </a:moveTo>
                    <a:cubicBezTo>
                      <a:pt x="243036" y="469900"/>
                      <a:pt x="243036" y="469900"/>
                      <a:pt x="350633" y="807725"/>
                    </a:cubicBezTo>
                    <a:cubicBezTo>
                      <a:pt x="350633" y="807725"/>
                      <a:pt x="350633" y="807725"/>
                      <a:pt x="385998" y="493977"/>
                    </a:cubicBezTo>
                    <a:cubicBezTo>
                      <a:pt x="385998" y="493977"/>
                      <a:pt x="385998" y="493977"/>
                      <a:pt x="437915" y="493977"/>
                    </a:cubicBezTo>
                    <a:cubicBezTo>
                      <a:pt x="437915" y="493977"/>
                      <a:pt x="437915" y="493977"/>
                      <a:pt x="473280" y="807725"/>
                    </a:cubicBezTo>
                    <a:cubicBezTo>
                      <a:pt x="473280" y="807725"/>
                      <a:pt x="473280" y="807725"/>
                      <a:pt x="580878" y="469900"/>
                    </a:cubicBezTo>
                    <a:cubicBezTo>
                      <a:pt x="580878" y="469900"/>
                      <a:pt x="775005" y="523320"/>
                      <a:pt x="789301" y="527834"/>
                    </a:cubicBezTo>
                    <a:cubicBezTo>
                      <a:pt x="823161" y="536863"/>
                      <a:pt x="823913" y="553416"/>
                      <a:pt x="823913" y="585769"/>
                    </a:cubicBezTo>
                    <a:cubicBezTo>
                      <a:pt x="823913" y="585769"/>
                      <a:pt x="823913" y="585769"/>
                      <a:pt x="823913" y="897260"/>
                    </a:cubicBezTo>
                    <a:cubicBezTo>
                      <a:pt x="823913" y="908546"/>
                      <a:pt x="814884" y="917575"/>
                      <a:pt x="803597" y="917575"/>
                    </a:cubicBezTo>
                    <a:cubicBezTo>
                      <a:pt x="803597" y="917575"/>
                      <a:pt x="803597" y="917575"/>
                      <a:pt x="20316" y="917575"/>
                    </a:cubicBezTo>
                    <a:cubicBezTo>
                      <a:pt x="9029" y="917575"/>
                      <a:pt x="0" y="908546"/>
                      <a:pt x="0" y="897260"/>
                    </a:cubicBezTo>
                    <a:cubicBezTo>
                      <a:pt x="0" y="897260"/>
                      <a:pt x="0" y="897260"/>
                      <a:pt x="0" y="585769"/>
                    </a:cubicBezTo>
                    <a:cubicBezTo>
                      <a:pt x="0" y="553416"/>
                      <a:pt x="752" y="536863"/>
                      <a:pt x="34612" y="527834"/>
                    </a:cubicBezTo>
                    <a:cubicBezTo>
                      <a:pt x="48908" y="523320"/>
                      <a:pt x="243036" y="469900"/>
                      <a:pt x="243036" y="469900"/>
                    </a:cubicBezTo>
                    <a:close/>
                    <a:moveTo>
                      <a:pt x="408782" y="0"/>
                    </a:moveTo>
                    <a:cubicBezTo>
                      <a:pt x="503033" y="0"/>
                      <a:pt x="579439" y="98794"/>
                      <a:pt x="579439" y="220663"/>
                    </a:cubicBezTo>
                    <a:cubicBezTo>
                      <a:pt x="579439" y="342532"/>
                      <a:pt x="503033" y="441326"/>
                      <a:pt x="408782" y="441326"/>
                    </a:cubicBezTo>
                    <a:cubicBezTo>
                      <a:pt x="314531" y="441326"/>
                      <a:pt x="238125" y="342532"/>
                      <a:pt x="238125" y="220663"/>
                    </a:cubicBezTo>
                    <a:cubicBezTo>
                      <a:pt x="238125" y="98794"/>
                      <a:pt x="314531" y="0"/>
                      <a:pt x="408782" y="0"/>
                    </a:cubicBez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ja-JP" altLang="en-US" dirty="0">
                  <a:solidFill>
                    <a:schemeClr val="accent6"/>
                  </a:solidFill>
                </a:endParaRPr>
              </a:p>
            </p:txBody>
          </p:sp>
          <p:sp>
            <p:nvSpPr>
              <p:cNvPr id="143" name="Freeform 19"/>
              <p:cNvSpPr>
                <a:spLocks noChangeAspect="1"/>
              </p:cNvSpPr>
              <p:nvPr/>
            </p:nvSpPr>
            <p:spPr bwMode="gray">
              <a:xfrm>
                <a:off x="1141413" y="1174751"/>
                <a:ext cx="260350" cy="296863"/>
              </a:xfrm>
              <a:custGeom>
                <a:avLst/>
                <a:gdLst>
                  <a:gd name="T0" fmla="*/ 174 w 347"/>
                  <a:gd name="T1" fmla="*/ 61 h 394"/>
                  <a:gd name="T2" fmla="*/ 14 w 347"/>
                  <a:gd name="T3" fmla="*/ 60 h 394"/>
                  <a:gd name="T4" fmla="*/ 0 w 347"/>
                  <a:gd name="T5" fmla="*/ 154 h 394"/>
                  <a:gd name="T6" fmla="*/ 174 w 347"/>
                  <a:gd name="T7" fmla="*/ 394 h 394"/>
                  <a:gd name="T8" fmla="*/ 347 w 347"/>
                  <a:gd name="T9" fmla="*/ 168 h 394"/>
                  <a:gd name="T10" fmla="*/ 174 w 347"/>
                  <a:gd name="T11" fmla="*/ 61 h 394"/>
                </a:gdLst>
                <a:ahLst/>
                <a:cxnLst>
                  <a:cxn ang="0">
                    <a:pos x="T0" y="T1"/>
                  </a:cxn>
                  <a:cxn ang="0">
                    <a:pos x="T2" y="T3"/>
                  </a:cxn>
                  <a:cxn ang="0">
                    <a:pos x="T4" y="T5"/>
                  </a:cxn>
                  <a:cxn ang="0">
                    <a:pos x="T6" y="T7"/>
                  </a:cxn>
                  <a:cxn ang="0">
                    <a:pos x="T8" y="T9"/>
                  </a:cxn>
                  <a:cxn ang="0">
                    <a:pos x="T10" y="T11"/>
                  </a:cxn>
                </a:cxnLst>
                <a:rect l="0" t="0" r="r" b="b"/>
                <a:pathLst>
                  <a:path w="347" h="394">
                    <a:moveTo>
                      <a:pt x="174" y="61"/>
                    </a:moveTo>
                    <a:cubicBezTo>
                      <a:pt x="114" y="0"/>
                      <a:pt x="54" y="20"/>
                      <a:pt x="14" y="60"/>
                    </a:cubicBezTo>
                    <a:cubicBezTo>
                      <a:pt x="5" y="89"/>
                      <a:pt x="0" y="121"/>
                      <a:pt x="0" y="154"/>
                    </a:cubicBezTo>
                    <a:cubicBezTo>
                      <a:pt x="0" y="287"/>
                      <a:pt x="78" y="394"/>
                      <a:pt x="174" y="394"/>
                    </a:cubicBezTo>
                    <a:cubicBezTo>
                      <a:pt x="266" y="394"/>
                      <a:pt x="341" y="294"/>
                      <a:pt x="347" y="168"/>
                    </a:cubicBezTo>
                    <a:cubicBezTo>
                      <a:pt x="308" y="165"/>
                      <a:pt x="239" y="127"/>
                      <a:pt x="174" y="61"/>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ja-JP" altLang="en-US" dirty="0">
                  <a:solidFill>
                    <a:schemeClr val="bg2"/>
                  </a:solidFill>
                </a:endParaRPr>
              </a:p>
            </p:txBody>
          </p:sp>
        </p:grpSp>
      </p:grpSp>
      <p:sp>
        <p:nvSpPr>
          <p:cNvPr id="117" name="テキスト ボックス 116"/>
          <p:cNvSpPr txBox="1"/>
          <p:nvPr/>
        </p:nvSpPr>
        <p:spPr>
          <a:xfrm>
            <a:off x="73419" y="3756135"/>
            <a:ext cx="4725512" cy="369332"/>
          </a:xfrm>
          <a:prstGeom prst="rect">
            <a:avLst/>
          </a:prstGeom>
          <a:noFill/>
        </p:spPr>
        <p:txBody>
          <a:bodyPr wrap="square" rtlCol="0">
            <a:spAutoFit/>
          </a:bodyPr>
          <a:lstStyle/>
          <a:p>
            <a:r>
              <a:rPr kumimoji="1" lang="en-US" altLang="ja-JP" b="1" dirty="0" smtClean="0">
                <a:solidFill>
                  <a:srgbClr val="C00000"/>
                </a:solidFill>
                <a:effectLst>
                  <a:glow rad="317500">
                    <a:schemeClr val="bg1"/>
                  </a:glow>
                </a:effectLst>
              </a:rPr>
              <a:t>(2)</a:t>
            </a:r>
            <a:r>
              <a:rPr kumimoji="1" lang="ja-JP" altLang="en-US" b="1" dirty="0" smtClean="0">
                <a:solidFill>
                  <a:srgbClr val="C00000"/>
                </a:solidFill>
                <a:effectLst>
                  <a:glow rad="317500">
                    <a:schemeClr val="bg1"/>
                  </a:glow>
                </a:effectLst>
              </a:rPr>
              <a:t>張り付いてい</a:t>
            </a:r>
            <a:r>
              <a:rPr lang="ja-JP" altLang="en-US" b="1" dirty="0" smtClean="0">
                <a:solidFill>
                  <a:srgbClr val="C00000"/>
                </a:solidFill>
                <a:effectLst>
                  <a:glow rad="317500">
                    <a:schemeClr val="bg1"/>
                  </a:glow>
                </a:effectLst>
              </a:rPr>
              <a:t>る</a:t>
            </a:r>
            <a:r>
              <a:rPr lang="en-US" altLang="ja-JP" b="1" dirty="0" smtClean="0">
                <a:solidFill>
                  <a:srgbClr val="C00000"/>
                </a:solidFill>
                <a:effectLst>
                  <a:glow rad="317500">
                    <a:schemeClr val="bg1"/>
                  </a:glow>
                </a:effectLst>
              </a:rPr>
              <a:t>IT</a:t>
            </a:r>
            <a:r>
              <a:rPr lang="ja-JP" altLang="en-US" b="1" dirty="0" smtClean="0">
                <a:solidFill>
                  <a:srgbClr val="C00000"/>
                </a:solidFill>
                <a:effectLst>
                  <a:glow rad="317500">
                    <a:schemeClr val="bg1"/>
                  </a:glow>
                </a:effectLst>
              </a:rPr>
              <a:t>エンジニア</a:t>
            </a:r>
            <a:r>
              <a:rPr kumimoji="1" lang="ja-JP" altLang="en-US" b="1" dirty="0" smtClean="0">
                <a:solidFill>
                  <a:srgbClr val="C00000"/>
                </a:solidFill>
                <a:effectLst>
                  <a:glow rad="317500">
                    <a:schemeClr val="bg1"/>
                  </a:glow>
                </a:effectLst>
              </a:rPr>
              <a:t>を解放して</a:t>
            </a:r>
            <a:endParaRPr kumimoji="1" lang="ja-JP" altLang="en-US" b="1" dirty="0">
              <a:solidFill>
                <a:srgbClr val="C00000"/>
              </a:solidFill>
              <a:effectLst>
                <a:glow rad="317500">
                  <a:schemeClr val="bg1"/>
                </a:glow>
              </a:effectLst>
            </a:endParaRPr>
          </a:p>
        </p:txBody>
      </p:sp>
      <p:sp>
        <p:nvSpPr>
          <p:cNvPr id="145" name="右矢印 144"/>
          <p:cNvSpPr/>
          <p:nvPr/>
        </p:nvSpPr>
        <p:spPr bwMode="auto">
          <a:xfrm rot="8396681" flipH="1">
            <a:off x="3473681" y="3231884"/>
            <a:ext cx="670058" cy="387967"/>
          </a:xfrm>
          <a:prstGeom prst="rightArrow">
            <a:avLst/>
          </a:prstGeom>
          <a:gradFill>
            <a:gsLst>
              <a:gs pos="0">
                <a:srgbClr val="002B62">
                  <a:lumMod val="90000"/>
                  <a:lumOff val="10000"/>
                </a:srgbClr>
              </a:gs>
              <a:gs pos="78000">
                <a:srgbClr val="002B62">
                  <a:lumMod val="68000"/>
                  <a:lumOff val="32000"/>
                </a:srgbClr>
              </a:gs>
              <a:gs pos="100000">
                <a:srgbClr val="002B62">
                  <a:alpha val="0"/>
                  <a:lumMod val="0"/>
                  <a:lumOff val="100000"/>
                </a:srgbClr>
              </a:gs>
            </a:gsLst>
            <a:lin ang="10800000" scaled="1"/>
          </a:gradFill>
          <a:ln w="1905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146" name="テキスト ボックス 145"/>
          <p:cNvSpPr txBox="1"/>
          <p:nvPr/>
        </p:nvSpPr>
        <p:spPr>
          <a:xfrm>
            <a:off x="3061709" y="2303700"/>
            <a:ext cx="2633419" cy="923330"/>
          </a:xfrm>
          <a:prstGeom prst="rect">
            <a:avLst/>
          </a:prstGeom>
          <a:noFill/>
        </p:spPr>
        <p:txBody>
          <a:bodyPr wrap="square" rtlCol="0">
            <a:spAutoFit/>
          </a:bodyPr>
          <a:lstStyle/>
          <a:p>
            <a:pPr algn="ctr"/>
            <a:r>
              <a:rPr kumimoji="1" lang="en-US" altLang="ja-JP" b="1" dirty="0" smtClean="0">
                <a:solidFill>
                  <a:srgbClr val="C00000"/>
                </a:solidFill>
                <a:effectLst>
                  <a:glow rad="317500">
                    <a:schemeClr val="bg1"/>
                  </a:glow>
                </a:effectLst>
              </a:rPr>
              <a:t>(3)</a:t>
            </a:r>
            <a:r>
              <a:rPr kumimoji="1" lang="ja-JP" altLang="en-US" b="1" dirty="0" smtClean="0">
                <a:solidFill>
                  <a:srgbClr val="C00000"/>
                </a:solidFill>
                <a:effectLst>
                  <a:glow rad="317500">
                    <a:schemeClr val="bg1"/>
                  </a:glow>
                </a:effectLst>
              </a:rPr>
              <a:t>システムの</a:t>
            </a:r>
            <a:endParaRPr kumimoji="1" lang="en-US" altLang="ja-JP" b="1" dirty="0" smtClean="0">
              <a:solidFill>
                <a:srgbClr val="C00000"/>
              </a:solidFill>
              <a:effectLst>
                <a:glow rad="317500">
                  <a:schemeClr val="bg1"/>
                </a:glow>
              </a:effectLst>
            </a:endParaRPr>
          </a:p>
          <a:p>
            <a:pPr algn="ctr"/>
            <a:r>
              <a:rPr lang="ja-JP" altLang="en-US" b="1" dirty="0" smtClean="0">
                <a:solidFill>
                  <a:srgbClr val="C00000"/>
                </a:solidFill>
                <a:effectLst>
                  <a:glow rad="317500">
                    <a:schemeClr val="bg1"/>
                  </a:glow>
                </a:effectLst>
              </a:rPr>
              <a:t>クラウド</a:t>
            </a:r>
            <a:r>
              <a:rPr kumimoji="1" lang="ja-JP" altLang="en-US" b="1" dirty="0" smtClean="0">
                <a:solidFill>
                  <a:srgbClr val="C00000"/>
                </a:solidFill>
                <a:effectLst>
                  <a:glow rad="317500">
                    <a:schemeClr val="bg1"/>
                  </a:glow>
                </a:effectLst>
              </a:rPr>
              <a:t>ネイティブ化</a:t>
            </a:r>
            <a:endParaRPr kumimoji="1" lang="en-US" altLang="ja-JP" b="1" dirty="0" smtClean="0">
              <a:solidFill>
                <a:srgbClr val="C00000"/>
              </a:solidFill>
              <a:effectLst>
                <a:glow rad="317500">
                  <a:schemeClr val="bg1"/>
                </a:glow>
              </a:effectLst>
            </a:endParaRPr>
          </a:p>
          <a:p>
            <a:pPr algn="ctr"/>
            <a:r>
              <a:rPr lang="ja-JP" altLang="en-US" b="1" dirty="0" smtClean="0">
                <a:solidFill>
                  <a:srgbClr val="C00000"/>
                </a:solidFill>
                <a:effectLst>
                  <a:glow rad="317500">
                    <a:schemeClr val="bg1"/>
                  </a:glow>
                </a:effectLst>
              </a:rPr>
              <a:t>を実現する</a:t>
            </a:r>
            <a:endParaRPr kumimoji="1" lang="ja-JP" altLang="en-US" b="1" dirty="0">
              <a:solidFill>
                <a:srgbClr val="C00000"/>
              </a:solidFill>
              <a:effectLst>
                <a:glow rad="317500">
                  <a:schemeClr val="bg1"/>
                </a:glow>
              </a:effectLst>
            </a:endParaRPr>
          </a:p>
        </p:txBody>
      </p:sp>
      <p:sp>
        <p:nvSpPr>
          <p:cNvPr id="147" name="テキスト ボックス 146"/>
          <p:cNvSpPr txBox="1"/>
          <p:nvPr/>
        </p:nvSpPr>
        <p:spPr>
          <a:xfrm>
            <a:off x="2553023" y="4570610"/>
            <a:ext cx="4037954" cy="369332"/>
          </a:xfrm>
          <a:prstGeom prst="rect">
            <a:avLst/>
          </a:prstGeom>
          <a:noFill/>
        </p:spPr>
        <p:txBody>
          <a:bodyPr wrap="square" rtlCol="0">
            <a:spAutoFit/>
          </a:bodyPr>
          <a:lstStyle/>
          <a:p>
            <a:pPr algn="ctr"/>
            <a:r>
              <a:rPr kumimoji="1" lang="en-US" altLang="ja-JP" b="1" dirty="0" smtClean="0">
                <a:solidFill>
                  <a:srgbClr val="C00000"/>
                </a:solidFill>
                <a:effectLst>
                  <a:glow rad="127000">
                    <a:schemeClr val="bg1"/>
                  </a:glow>
                </a:effectLst>
              </a:rPr>
              <a:t>(1)</a:t>
            </a:r>
            <a:r>
              <a:rPr kumimoji="1" lang="ja-JP" altLang="en-US" b="1" dirty="0" smtClean="0">
                <a:solidFill>
                  <a:srgbClr val="C00000"/>
                </a:solidFill>
                <a:effectLst>
                  <a:glow rad="127000">
                    <a:schemeClr val="bg1"/>
                  </a:glow>
                </a:effectLst>
              </a:rPr>
              <a:t>構築・運用を自動化・省力化して</a:t>
            </a:r>
            <a:endParaRPr kumimoji="1" lang="ja-JP" altLang="en-US" b="1" dirty="0">
              <a:solidFill>
                <a:srgbClr val="C00000"/>
              </a:solidFill>
              <a:effectLst>
                <a:glow rad="127000">
                  <a:schemeClr val="bg1"/>
                </a:glow>
              </a:effectLst>
            </a:endParaRPr>
          </a:p>
        </p:txBody>
      </p:sp>
      <p:sp>
        <p:nvSpPr>
          <p:cNvPr id="87" name="テキスト ボックス 86"/>
          <p:cNvSpPr txBox="1"/>
          <p:nvPr/>
        </p:nvSpPr>
        <p:spPr>
          <a:xfrm>
            <a:off x="705329" y="1467759"/>
            <a:ext cx="2723823" cy="369332"/>
          </a:xfrm>
          <a:prstGeom prst="rect">
            <a:avLst/>
          </a:prstGeom>
          <a:noFill/>
        </p:spPr>
        <p:txBody>
          <a:bodyPr wrap="none" rtlCol="0">
            <a:spAutoFit/>
          </a:bodyPr>
          <a:lstStyle/>
          <a:p>
            <a:pPr algn="ctr"/>
            <a:r>
              <a:rPr kumimoji="1" lang="ja-JP" altLang="en-US" b="1" dirty="0" smtClean="0">
                <a:solidFill>
                  <a:schemeClr val="tx1">
                    <a:lumMod val="50000"/>
                    <a:lumOff val="50000"/>
                  </a:schemeClr>
                </a:solidFill>
                <a:effectLst>
                  <a:glow rad="317500">
                    <a:schemeClr val="bg1"/>
                  </a:glow>
                </a:effectLst>
              </a:rPr>
              <a:t>新技術を取り込みにくい</a:t>
            </a:r>
            <a:endParaRPr kumimoji="1" lang="ja-JP" altLang="en-US" b="1" dirty="0">
              <a:solidFill>
                <a:schemeClr val="tx1">
                  <a:lumMod val="50000"/>
                  <a:lumOff val="50000"/>
                </a:schemeClr>
              </a:solidFill>
              <a:effectLst>
                <a:glow rad="317500">
                  <a:schemeClr val="bg1"/>
                </a:glow>
              </a:effectLst>
            </a:endParaRPr>
          </a:p>
        </p:txBody>
      </p:sp>
    </p:spTree>
    <p:extLst>
      <p:ext uri="{BB962C8B-B14F-4D97-AF65-F5344CB8AC3E}">
        <p14:creationId xmlns:p14="http://schemas.microsoft.com/office/powerpoint/2010/main" val="2771095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with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wipe(right)">
                                      <p:cBhvr>
                                        <p:cTn id="7" dur="500"/>
                                        <p:tgtEl>
                                          <p:spTgt spid="9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47"/>
                                        </p:tgtEl>
                                        <p:attrNameLst>
                                          <p:attrName>style.visibility</p:attrName>
                                        </p:attrNameLst>
                                      </p:cBhvr>
                                      <p:to>
                                        <p:strVal val="visible"/>
                                      </p:to>
                                    </p:set>
                                    <p:animEffect transition="in" filter="wipe(left)">
                                      <p:cBhvr>
                                        <p:cTn id="11" dur="500"/>
                                        <p:tgtEl>
                                          <p:spTgt spid="147"/>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8"/>
                                        </p:tgtEl>
                                        <p:attrNameLst>
                                          <p:attrName>style.visibility</p:attrName>
                                        </p:attrNameLst>
                                      </p:cBhvr>
                                      <p:to>
                                        <p:strVal val="visible"/>
                                      </p:to>
                                    </p:set>
                                    <p:animEffect transition="in" filter="fade">
                                      <p:cBhvr>
                                        <p:cTn id="15" dur="500"/>
                                        <p:tgtEl>
                                          <p:spTgt spid="98"/>
                                        </p:tgtEl>
                                      </p:cBhvr>
                                    </p:animEffect>
                                  </p:childTnLst>
                                </p:cTn>
                              </p:par>
                            </p:childTnLst>
                          </p:cTn>
                        </p:par>
                        <p:par>
                          <p:cTn id="16" fill="hold">
                            <p:stCondLst>
                              <p:cond delay="1500"/>
                            </p:stCondLst>
                            <p:childTnLst>
                              <p:par>
                                <p:cTn id="17" presetID="42"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par>
                          <p:cTn id="22" fill="hold">
                            <p:stCondLst>
                              <p:cond delay="2500"/>
                            </p:stCondLst>
                            <p:childTnLst>
                              <p:par>
                                <p:cTn id="23" presetID="22" presetClass="entr" presetSubtype="8" fill="hold" grpId="0" nodeType="afterEffect">
                                  <p:stCondLst>
                                    <p:cond delay="0"/>
                                  </p:stCondLst>
                                  <p:childTnLst>
                                    <p:set>
                                      <p:cBhvr>
                                        <p:cTn id="24" dur="1" fill="hold">
                                          <p:stCondLst>
                                            <p:cond delay="0"/>
                                          </p:stCondLst>
                                        </p:cTn>
                                        <p:tgtEl>
                                          <p:spTgt spid="117"/>
                                        </p:tgtEl>
                                        <p:attrNameLst>
                                          <p:attrName>style.visibility</p:attrName>
                                        </p:attrNameLst>
                                      </p:cBhvr>
                                      <p:to>
                                        <p:strVal val="visible"/>
                                      </p:to>
                                    </p:set>
                                    <p:animEffect transition="in" filter="wipe(left)">
                                      <p:cBhvr>
                                        <p:cTn id="25" dur="500"/>
                                        <p:tgtEl>
                                          <p:spTgt spid="117"/>
                                        </p:tgtEl>
                                      </p:cBhvr>
                                    </p:animEffect>
                                  </p:childTnLst>
                                </p:cTn>
                              </p:par>
                            </p:childTnLst>
                          </p:cTn>
                        </p:par>
                        <p:par>
                          <p:cTn id="26" fill="hold">
                            <p:stCondLst>
                              <p:cond delay="3000"/>
                            </p:stCondLst>
                            <p:childTnLst>
                              <p:par>
                                <p:cTn id="27" presetID="22" presetClass="entr" presetSubtype="8" fill="hold" grpId="0" nodeType="afterEffect">
                                  <p:stCondLst>
                                    <p:cond delay="0"/>
                                  </p:stCondLst>
                                  <p:childTnLst>
                                    <p:set>
                                      <p:cBhvr>
                                        <p:cTn id="28" dur="1" fill="hold">
                                          <p:stCondLst>
                                            <p:cond delay="0"/>
                                          </p:stCondLst>
                                        </p:cTn>
                                        <p:tgtEl>
                                          <p:spTgt spid="145"/>
                                        </p:tgtEl>
                                        <p:attrNameLst>
                                          <p:attrName>style.visibility</p:attrName>
                                        </p:attrNameLst>
                                      </p:cBhvr>
                                      <p:to>
                                        <p:strVal val="visible"/>
                                      </p:to>
                                    </p:set>
                                    <p:animEffect transition="in" filter="wipe(left)">
                                      <p:cBhvr>
                                        <p:cTn id="29" dur="500"/>
                                        <p:tgtEl>
                                          <p:spTgt spid="145"/>
                                        </p:tgtEl>
                                      </p:cBhvr>
                                    </p:animEffect>
                                  </p:childTnLst>
                                </p:cTn>
                              </p:par>
                            </p:childTnLst>
                          </p:cTn>
                        </p:par>
                        <p:par>
                          <p:cTn id="30" fill="hold">
                            <p:stCondLst>
                              <p:cond delay="3500"/>
                            </p:stCondLst>
                            <p:childTnLst>
                              <p:par>
                                <p:cTn id="31" presetID="22" presetClass="entr" presetSubtype="8" fill="hold" grpId="0" nodeType="afterEffect">
                                  <p:stCondLst>
                                    <p:cond delay="0"/>
                                  </p:stCondLst>
                                  <p:childTnLst>
                                    <p:set>
                                      <p:cBhvr>
                                        <p:cTn id="32" dur="1" fill="hold">
                                          <p:stCondLst>
                                            <p:cond delay="0"/>
                                          </p:stCondLst>
                                        </p:cTn>
                                        <p:tgtEl>
                                          <p:spTgt spid="146">
                                            <p:txEl>
                                              <p:pRg st="0" end="0"/>
                                            </p:txEl>
                                          </p:spTgt>
                                        </p:tgtEl>
                                        <p:attrNameLst>
                                          <p:attrName>style.visibility</p:attrName>
                                        </p:attrNameLst>
                                      </p:cBhvr>
                                      <p:to>
                                        <p:strVal val="visible"/>
                                      </p:to>
                                    </p:set>
                                    <p:animEffect transition="in" filter="wipe(left)">
                                      <p:cBhvr>
                                        <p:cTn id="33" dur="1000"/>
                                        <p:tgtEl>
                                          <p:spTgt spid="146">
                                            <p:txEl>
                                              <p:pRg st="0" end="0"/>
                                            </p:txEl>
                                          </p:spTgt>
                                        </p:tgtEl>
                                      </p:cBhvr>
                                    </p:animEffect>
                                  </p:childTnLst>
                                </p:cTn>
                              </p:par>
                              <p:par>
                                <p:cTn id="34" presetID="22" presetClass="entr" presetSubtype="8" fill="hold" grpId="0" nodeType="withEffect">
                                  <p:stCondLst>
                                    <p:cond delay="500"/>
                                  </p:stCondLst>
                                  <p:childTnLst>
                                    <p:set>
                                      <p:cBhvr>
                                        <p:cTn id="35" dur="1" fill="hold">
                                          <p:stCondLst>
                                            <p:cond delay="0"/>
                                          </p:stCondLst>
                                        </p:cTn>
                                        <p:tgtEl>
                                          <p:spTgt spid="146">
                                            <p:txEl>
                                              <p:pRg st="1" end="1"/>
                                            </p:txEl>
                                          </p:spTgt>
                                        </p:tgtEl>
                                        <p:attrNameLst>
                                          <p:attrName>style.visibility</p:attrName>
                                        </p:attrNameLst>
                                      </p:cBhvr>
                                      <p:to>
                                        <p:strVal val="visible"/>
                                      </p:to>
                                    </p:set>
                                    <p:animEffect transition="in" filter="wipe(left)">
                                      <p:cBhvr>
                                        <p:cTn id="36" dur="1000"/>
                                        <p:tgtEl>
                                          <p:spTgt spid="146">
                                            <p:txEl>
                                              <p:pRg st="1" end="1"/>
                                            </p:txEl>
                                          </p:spTgt>
                                        </p:tgtEl>
                                      </p:cBhvr>
                                    </p:animEffect>
                                  </p:childTnLst>
                                </p:cTn>
                              </p:par>
                              <p:par>
                                <p:cTn id="37" presetID="22" presetClass="entr" presetSubtype="8" fill="hold" grpId="0" nodeType="withEffect">
                                  <p:stCondLst>
                                    <p:cond delay="1000"/>
                                  </p:stCondLst>
                                  <p:childTnLst>
                                    <p:set>
                                      <p:cBhvr>
                                        <p:cTn id="38" dur="1" fill="hold">
                                          <p:stCondLst>
                                            <p:cond delay="0"/>
                                          </p:stCondLst>
                                        </p:cTn>
                                        <p:tgtEl>
                                          <p:spTgt spid="146">
                                            <p:txEl>
                                              <p:pRg st="2" end="2"/>
                                            </p:txEl>
                                          </p:spTgt>
                                        </p:tgtEl>
                                        <p:attrNameLst>
                                          <p:attrName>style.visibility</p:attrName>
                                        </p:attrNameLst>
                                      </p:cBhvr>
                                      <p:to>
                                        <p:strVal val="visible"/>
                                      </p:to>
                                    </p:set>
                                    <p:animEffect transition="in" filter="wipe(left)">
                                      <p:cBhvr>
                                        <p:cTn id="39" dur="1000"/>
                                        <p:tgtEl>
                                          <p:spTgt spid="14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animBg="1"/>
      <p:bldP spid="98" grpId="0" animBg="1"/>
      <p:bldP spid="117" grpId="0"/>
      <p:bldP spid="145" grpId="0" animBg="1"/>
      <p:bldP spid="146" grpId="0" uiExpand="1" build="p"/>
      <p:bldP spid="14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グループ化 6"/>
          <p:cNvGrpSpPr/>
          <p:nvPr/>
        </p:nvGrpSpPr>
        <p:grpSpPr>
          <a:xfrm>
            <a:off x="446350" y="1383890"/>
            <a:ext cx="3241782" cy="3135287"/>
            <a:chOff x="446350" y="1383890"/>
            <a:chExt cx="3241782" cy="3135287"/>
          </a:xfrm>
        </p:grpSpPr>
        <p:sp>
          <p:nvSpPr>
            <p:cNvPr id="94" name="正方形/長方形 93"/>
            <p:cNvSpPr/>
            <p:nvPr/>
          </p:nvSpPr>
          <p:spPr bwMode="auto">
            <a:xfrm>
              <a:off x="446350" y="4204950"/>
              <a:ext cx="3240000" cy="314227"/>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sp>
          <p:nvSpPr>
            <p:cNvPr id="85" name="正方形/長方形 84"/>
            <p:cNvSpPr/>
            <p:nvPr/>
          </p:nvSpPr>
          <p:spPr bwMode="auto">
            <a:xfrm>
              <a:off x="447241" y="1958874"/>
              <a:ext cx="3240000" cy="622422"/>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密結合で保守しづらいアプリ</a:t>
              </a:r>
              <a:endParaRPr kumimoji="1" lang="ja-JP" altLang="en-US" b="1" dirty="0">
                <a:solidFill>
                  <a:srgbClr val="002B62"/>
                </a:solidFill>
                <a:latin typeface="+mj-ea"/>
                <a:ea typeface="+mj-ea"/>
              </a:endParaRPr>
            </a:p>
          </p:txBody>
        </p:sp>
        <p:sp>
          <p:nvSpPr>
            <p:cNvPr id="86" name="正方形/長方形 85"/>
            <p:cNvSpPr/>
            <p:nvPr/>
          </p:nvSpPr>
          <p:spPr bwMode="auto">
            <a:xfrm>
              <a:off x="447241" y="2662551"/>
              <a:ext cx="3240000" cy="622422"/>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従来のスタティックな環境</a:t>
              </a:r>
              <a:endParaRPr kumimoji="1" lang="ja-JP" altLang="en-US" b="1" dirty="0">
                <a:solidFill>
                  <a:srgbClr val="002B62"/>
                </a:solidFill>
                <a:latin typeface="+mj-ea"/>
                <a:ea typeface="+mj-ea"/>
              </a:endParaRPr>
            </a:p>
          </p:txBody>
        </p:sp>
        <p:grpSp>
          <p:nvGrpSpPr>
            <p:cNvPr id="87" name="グループ化 86"/>
            <p:cNvGrpSpPr/>
            <p:nvPr/>
          </p:nvGrpSpPr>
          <p:grpSpPr>
            <a:xfrm>
              <a:off x="446350" y="1383890"/>
              <a:ext cx="3241782" cy="474540"/>
              <a:chOff x="446350" y="1390430"/>
              <a:chExt cx="3241782" cy="468000"/>
            </a:xfrm>
          </p:grpSpPr>
          <p:sp>
            <p:nvSpPr>
              <p:cNvPr id="88" name="角丸四角形 87"/>
              <p:cNvSpPr/>
              <p:nvPr/>
            </p:nvSpPr>
            <p:spPr bwMode="auto">
              <a:xfrm>
                <a:off x="446350"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89" name="角丸四角形 88"/>
              <p:cNvSpPr/>
              <p:nvPr/>
            </p:nvSpPr>
            <p:spPr bwMode="auto">
              <a:xfrm>
                <a:off x="1286944"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90" name="角丸四角形 89"/>
              <p:cNvSpPr/>
              <p:nvPr/>
            </p:nvSpPr>
            <p:spPr bwMode="auto">
              <a:xfrm>
                <a:off x="2127538"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91" name="角丸四角形 90"/>
              <p:cNvSpPr/>
              <p:nvPr/>
            </p:nvSpPr>
            <p:spPr bwMode="auto">
              <a:xfrm>
                <a:off x="2968132"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grpSp>
        <p:sp>
          <p:nvSpPr>
            <p:cNvPr id="92" name="テキスト ボックス 91"/>
            <p:cNvSpPr txBox="1"/>
            <p:nvPr/>
          </p:nvSpPr>
          <p:spPr>
            <a:xfrm>
              <a:off x="705329" y="1467759"/>
              <a:ext cx="2723823" cy="369332"/>
            </a:xfrm>
            <a:prstGeom prst="rect">
              <a:avLst/>
            </a:prstGeom>
            <a:noFill/>
          </p:spPr>
          <p:txBody>
            <a:bodyPr wrap="none" rtlCol="0">
              <a:spAutoFit/>
            </a:bodyPr>
            <a:lstStyle/>
            <a:p>
              <a:pPr algn="ctr"/>
              <a:r>
                <a:rPr kumimoji="1" lang="ja-JP" altLang="en-US" b="1" dirty="0" smtClean="0">
                  <a:solidFill>
                    <a:schemeClr val="tx1">
                      <a:lumMod val="50000"/>
                      <a:lumOff val="50000"/>
                    </a:schemeClr>
                  </a:solidFill>
                  <a:effectLst>
                    <a:glow rad="317500">
                      <a:schemeClr val="bg1"/>
                    </a:glow>
                  </a:effectLst>
                </a:rPr>
                <a:t>新技術を取り込みにくい</a:t>
              </a:r>
              <a:endParaRPr kumimoji="1" lang="ja-JP" altLang="en-US" b="1" dirty="0">
                <a:solidFill>
                  <a:schemeClr val="tx1">
                    <a:lumMod val="50000"/>
                    <a:lumOff val="50000"/>
                  </a:schemeClr>
                </a:solidFill>
                <a:effectLst>
                  <a:glow rad="317500">
                    <a:schemeClr val="bg1"/>
                  </a:glow>
                </a:effectLst>
              </a:endParaRPr>
            </a:p>
          </p:txBody>
        </p:sp>
      </p:grpSp>
      <p:grpSp>
        <p:nvGrpSpPr>
          <p:cNvPr id="50" name="グループ化 49"/>
          <p:cNvGrpSpPr/>
          <p:nvPr/>
        </p:nvGrpSpPr>
        <p:grpSpPr>
          <a:xfrm>
            <a:off x="5105739" y="1383890"/>
            <a:ext cx="3941618" cy="3122797"/>
            <a:chOff x="5105739" y="1383890"/>
            <a:chExt cx="3941618" cy="3122797"/>
          </a:xfrm>
        </p:grpSpPr>
        <p:sp>
          <p:nvSpPr>
            <p:cNvPr id="51" name="正方形/長方形 50"/>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a:t>
              </a:r>
              <a:r>
                <a:rPr lang="ja-JP" altLang="en-US" dirty="0" smtClean="0">
                  <a:solidFill>
                    <a:srgbClr val="002B62"/>
                  </a:solidFill>
                  <a:latin typeface="+mj-ea"/>
                  <a:ea typeface="+mj-ea"/>
                </a:rPr>
                <a:t>環境</a:t>
              </a:r>
              <a:endParaRPr lang="en-US" altLang="ja-JP"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52" name="直線矢印コネクタ 51"/>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3" name="テキスト ボックス 52"/>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54" name="正方形/長方形 53"/>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55" name="直線矢印コネクタ 54"/>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56" name="テキスト ボックス 55"/>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76" name="直線矢印コネクタ 75"/>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77" name="テキスト ボックス 76"/>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78" name="角丸四角形 77"/>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79" name="角丸四角形 78"/>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80" name="角丸四角形 79"/>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81" name="角丸四角形 80"/>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82" name="正方形/長方形 81"/>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83" name="直線矢印コネクタ 82"/>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4" name="テキスト ボックス 83"/>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grpSp>
      <p:sp>
        <p:nvSpPr>
          <p:cNvPr id="33" name="タイトル 32"/>
          <p:cNvSpPr>
            <a:spLocks noGrp="1"/>
          </p:cNvSpPr>
          <p:nvPr>
            <p:ph type="title"/>
          </p:nvPr>
        </p:nvSpPr>
        <p:spPr/>
        <p:txBody>
          <a:bodyPr/>
          <a:lstStyle/>
          <a:p>
            <a:r>
              <a:rPr lang="en-US" altLang="ja-JP" dirty="0" smtClean="0"/>
              <a:t>Introduction</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a:solidFill>
                  <a:srgbClr val="005DD6"/>
                </a:solidFill>
                <a:effectLst>
                  <a:glow rad="152400">
                    <a:srgbClr val="FFFFFF"/>
                  </a:glow>
                </a:effectLst>
                <a:latin typeface="メイリオ"/>
              </a:rPr>
              <a:t>現行システムの構築・運用を</a:t>
            </a:r>
            <a:r>
              <a:rPr lang="ja-JP" altLang="en-US" sz="2000" b="1" kern="0" dirty="0" smtClean="0">
                <a:solidFill>
                  <a:srgbClr val="005DD6"/>
                </a:solidFill>
                <a:effectLst>
                  <a:glow rad="152400">
                    <a:srgbClr val="FFFFFF"/>
                  </a:glow>
                </a:effectLst>
                <a:latin typeface="メイリオ"/>
              </a:rPr>
              <a:t>自動化するためには</a:t>
            </a:r>
            <a:r>
              <a:rPr lang="ja-JP" altLang="en-US" sz="2000" b="1" kern="0" dirty="0">
                <a:solidFill>
                  <a:srgbClr val="005DD6"/>
                </a:solidFill>
                <a:effectLst>
                  <a:glow rad="152400">
                    <a:srgbClr val="FFFFFF"/>
                  </a:glow>
                </a:effectLst>
                <a:latin typeface="メイリオ"/>
              </a:rPr>
              <a:t>工夫</a:t>
            </a:r>
            <a:r>
              <a:rPr lang="ja-JP" altLang="en-US" sz="2000" b="1" kern="0" dirty="0" smtClean="0">
                <a:solidFill>
                  <a:srgbClr val="005DD6"/>
                </a:solidFill>
                <a:effectLst>
                  <a:glow rad="152400">
                    <a:srgbClr val="FFFFFF"/>
                  </a:glow>
                </a:effectLst>
                <a:latin typeface="メイリオ"/>
              </a:rPr>
              <a:t>が必要です</a:t>
            </a:r>
            <a:endParaRPr lang="en-US" altLang="ja-JP" sz="2000" b="1" kern="0" dirty="0" smtClean="0">
              <a:solidFill>
                <a:srgbClr val="005DD6"/>
              </a:solidFill>
              <a:effectLst>
                <a:glow rad="152400">
                  <a:srgbClr val="FFFFFF"/>
                </a:glow>
              </a:effectLst>
              <a:latin typeface="メイリオ"/>
              <a:ea typeface="メイリオ"/>
            </a:endParaRPr>
          </a:p>
        </p:txBody>
      </p:sp>
      <p:grpSp>
        <p:nvGrpSpPr>
          <p:cNvPr id="4" name="グループ化 3"/>
          <p:cNvGrpSpPr/>
          <p:nvPr/>
        </p:nvGrpSpPr>
        <p:grpSpPr>
          <a:xfrm>
            <a:off x="5342032" y="4001362"/>
            <a:ext cx="2768600" cy="252000"/>
            <a:chOff x="5342032" y="4210358"/>
            <a:chExt cx="2768600" cy="252000"/>
          </a:xfrm>
          <a:effectLst>
            <a:glow rad="25400">
              <a:schemeClr val="bg1">
                <a:alpha val="40000"/>
              </a:schemeClr>
            </a:glow>
          </a:effectLst>
        </p:grpSpPr>
        <p:cxnSp>
          <p:nvCxnSpPr>
            <p:cNvPr id="6" name="直線矢印コネクタ 5"/>
            <p:cNvCxnSpPr/>
            <p:nvPr/>
          </p:nvCxnSpPr>
          <p:spPr bwMode="auto">
            <a:xfrm flipV="1">
              <a:off x="5342032"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57" name="直線矢印コネクタ 56"/>
            <p:cNvCxnSpPr/>
            <p:nvPr/>
          </p:nvCxnSpPr>
          <p:spPr bwMode="auto">
            <a:xfrm flipV="1">
              <a:off x="6528574"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58" name="直線矢印コネクタ 57"/>
            <p:cNvCxnSpPr/>
            <p:nvPr/>
          </p:nvCxnSpPr>
          <p:spPr bwMode="auto">
            <a:xfrm flipV="1">
              <a:off x="5737546"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59" name="直線矢印コネクタ 58"/>
            <p:cNvCxnSpPr/>
            <p:nvPr/>
          </p:nvCxnSpPr>
          <p:spPr bwMode="auto">
            <a:xfrm flipV="1">
              <a:off x="6133060"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0" name="直線矢印コネクタ 59"/>
            <p:cNvCxnSpPr/>
            <p:nvPr/>
          </p:nvCxnSpPr>
          <p:spPr bwMode="auto">
            <a:xfrm flipV="1">
              <a:off x="6924088"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1" name="直線矢印コネクタ 60"/>
            <p:cNvCxnSpPr/>
            <p:nvPr/>
          </p:nvCxnSpPr>
          <p:spPr bwMode="auto">
            <a:xfrm flipV="1">
              <a:off x="7319602"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2" name="直線矢印コネクタ 61"/>
            <p:cNvCxnSpPr/>
            <p:nvPr/>
          </p:nvCxnSpPr>
          <p:spPr bwMode="auto">
            <a:xfrm flipV="1">
              <a:off x="7715116"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3" name="直線矢印コネクタ 62"/>
            <p:cNvCxnSpPr/>
            <p:nvPr/>
          </p:nvCxnSpPr>
          <p:spPr bwMode="auto">
            <a:xfrm flipV="1">
              <a:off x="8110632" y="4210358"/>
              <a:ext cx="0" cy="252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grpSp>
      <p:grpSp>
        <p:nvGrpSpPr>
          <p:cNvPr id="5" name="グループ化 4"/>
          <p:cNvGrpSpPr/>
          <p:nvPr/>
        </p:nvGrpSpPr>
        <p:grpSpPr>
          <a:xfrm>
            <a:off x="687235" y="3142588"/>
            <a:ext cx="2768600" cy="1080000"/>
            <a:chOff x="687235" y="3403834"/>
            <a:chExt cx="2768600" cy="1080000"/>
          </a:xfrm>
          <a:effectLst>
            <a:glow rad="25400">
              <a:schemeClr val="bg1">
                <a:alpha val="40000"/>
              </a:schemeClr>
            </a:glow>
          </a:effectLst>
        </p:grpSpPr>
        <p:cxnSp>
          <p:nvCxnSpPr>
            <p:cNvPr id="64" name="直線矢印コネクタ 63"/>
            <p:cNvCxnSpPr/>
            <p:nvPr/>
          </p:nvCxnSpPr>
          <p:spPr bwMode="auto">
            <a:xfrm flipV="1">
              <a:off x="687235"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5" name="直線矢印コネクタ 64"/>
            <p:cNvCxnSpPr/>
            <p:nvPr/>
          </p:nvCxnSpPr>
          <p:spPr bwMode="auto">
            <a:xfrm flipV="1">
              <a:off x="1873777"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6" name="直線矢印コネクタ 65"/>
            <p:cNvCxnSpPr/>
            <p:nvPr/>
          </p:nvCxnSpPr>
          <p:spPr bwMode="auto">
            <a:xfrm flipV="1">
              <a:off x="1082749"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7" name="直線矢印コネクタ 66"/>
            <p:cNvCxnSpPr/>
            <p:nvPr/>
          </p:nvCxnSpPr>
          <p:spPr bwMode="auto">
            <a:xfrm flipV="1">
              <a:off x="1478263"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8" name="直線矢印コネクタ 67"/>
            <p:cNvCxnSpPr/>
            <p:nvPr/>
          </p:nvCxnSpPr>
          <p:spPr bwMode="auto">
            <a:xfrm flipV="1">
              <a:off x="2269291"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69" name="直線矢印コネクタ 68"/>
            <p:cNvCxnSpPr/>
            <p:nvPr/>
          </p:nvCxnSpPr>
          <p:spPr bwMode="auto">
            <a:xfrm flipV="1">
              <a:off x="2664805"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70" name="直線矢印コネクタ 69"/>
            <p:cNvCxnSpPr/>
            <p:nvPr/>
          </p:nvCxnSpPr>
          <p:spPr bwMode="auto">
            <a:xfrm flipV="1">
              <a:off x="3060319"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cxnSp>
          <p:nvCxnSpPr>
            <p:cNvPr id="71" name="直線矢印コネクタ 70"/>
            <p:cNvCxnSpPr/>
            <p:nvPr/>
          </p:nvCxnSpPr>
          <p:spPr bwMode="auto">
            <a:xfrm flipV="1">
              <a:off x="3455835" y="3403834"/>
              <a:ext cx="0" cy="1080000"/>
            </a:xfrm>
            <a:prstGeom prst="straightConnector1">
              <a:avLst/>
            </a:prstGeom>
            <a:solidFill>
              <a:schemeClr val="bg1"/>
            </a:solidFill>
            <a:ln w="38100" cap="flat" cmpd="sng" algn="ctr">
              <a:solidFill>
                <a:srgbClr val="C00000"/>
              </a:solidFill>
              <a:prstDash val="solid"/>
              <a:round/>
              <a:headEnd type="none" w="med" len="med"/>
              <a:tailEnd type="triangle"/>
            </a:ln>
            <a:effectLst>
              <a:glow rad="38100">
                <a:schemeClr val="bg1"/>
              </a:glow>
            </a:effectLst>
            <a:extLst/>
          </p:spPr>
        </p:cxnSp>
      </p:grpSp>
      <p:sp>
        <p:nvSpPr>
          <p:cNvPr id="72" name="テキスト ボックス 71"/>
          <p:cNvSpPr txBox="1"/>
          <p:nvPr/>
        </p:nvSpPr>
        <p:spPr>
          <a:xfrm>
            <a:off x="4769174" y="3146740"/>
            <a:ext cx="3914673" cy="923330"/>
          </a:xfrm>
          <a:prstGeom prst="rect">
            <a:avLst/>
          </a:prstGeom>
          <a:noFill/>
        </p:spPr>
        <p:txBody>
          <a:bodyPr wrap="square" rtlCol="0">
            <a:spAutoFit/>
          </a:bodyPr>
          <a:lstStyle/>
          <a:p>
            <a:pPr algn="ctr"/>
            <a:r>
              <a:rPr lang="ja-JP" altLang="en-US" b="1" dirty="0" smtClean="0">
                <a:solidFill>
                  <a:srgbClr val="C00000"/>
                </a:solidFill>
                <a:effectLst>
                  <a:glow rad="444500">
                    <a:schemeClr val="bg1"/>
                  </a:glow>
                </a:effectLst>
              </a:rPr>
              <a:t>クラウドネイティブシステムは</a:t>
            </a:r>
            <a:endParaRPr lang="en-US" altLang="ja-JP" b="1" dirty="0" smtClean="0">
              <a:solidFill>
                <a:srgbClr val="C00000"/>
              </a:solidFill>
              <a:effectLst>
                <a:glow rad="444500">
                  <a:schemeClr val="bg1"/>
                </a:glow>
              </a:effectLst>
            </a:endParaRPr>
          </a:p>
          <a:p>
            <a:pPr algn="ctr"/>
            <a:r>
              <a:rPr kumimoji="1" lang="ja-JP" altLang="en-US" b="1" dirty="0" smtClean="0">
                <a:solidFill>
                  <a:srgbClr val="C00000"/>
                </a:solidFill>
                <a:effectLst>
                  <a:glow rad="444500">
                    <a:schemeClr val="bg1"/>
                  </a:glow>
                </a:effectLst>
              </a:rPr>
              <a:t>自律運用・自動構築前提で作るので</a:t>
            </a:r>
            <a:endParaRPr kumimoji="1" lang="en-US" altLang="ja-JP" b="1" dirty="0" smtClean="0">
              <a:solidFill>
                <a:srgbClr val="C00000"/>
              </a:solidFill>
              <a:effectLst>
                <a:glow rad="444500">
                  <a:schemeClr val="bg1"/>
                </a:glow>
              </a:effectLst>
            </a:endParaRPr>
          </a:p>
          <a:p>
            <a:pPr algn="ctr"/>
            <a:r>
              <a:rPr lang="ja-JP" altLang="en-US" b="1" dirty="0" smtClean="0">
                <a:solidFill>
                  <a:srgbClr val="C00000"/>
                </a:solidFill>
                <a:effectLst>
                  <a:glow rad="444500">
                    <a:schemeClr val="bg1"/>
                  </a:glow>
                </a:effectLst>
              </a:rPr>
              <a:t>親和性がよい</a:t>
            </a:r>
            <a:endParaRPr kumimoji="1" lang="en-US" altLang="ja-JP" b="1" dirty="0" smtClean="0">
              <a:solidFill>
                <a:srgbClr val="C00000"/>
              </a:solidFill>
              <a:effectLst>
                <a:glow rad="444500">
                  <a:schemeClr val="bg1"/>
                </a:glow>
              </a:effectLst>
            </a:endParaRPr>
          </a:p>
        </p:txBody>
      </p:sp>
      <p:sp>
        <p:nvSpPr>
          <p:cNvPr id="73" name="テキスト ボックス 72"/>
          <p:cNvSpPr txBox="1"/>
          <p:nvPr/>
        </p:nvSpPr>
        <p:spPr>
          <a:xfrm>
            <a:off x="21786" y="3318802"/>
            <a:ext cx="4074792" cy="923330"/>
          </a:xfrm>
          <a:prstGeom prst="rect">
            <a:avLst/>
          </a:prstGeom>
          <a:noFill/>
        </p:spPr>
        <p:txBody>
          <a:bodyPr wrap="square" rtlCol="0">
            <a:spAutoFit/>
          </a:bodyPr>
          <a:lstStyle/>
          <a:p>
            <a:pPr algn="ctr"/>
            <a:r>
              <a:rPr lang="ja-JP" altLang="en-US" b="1" dirty="0" smtClean="0">
                <a:solidFill>
                  <a:srgbClr val="C00000"/>
                </a:solidFill>
                <a:effectLst>
                  <a:glow rad="444500">
                    <a:schemeClr val="bg1"/>
                  </a:glow>
                </a:effectLst>
              </a:rPr>
              <a:t>現行システムに自律運用・自動構築を適用するためにはひと工夫いる</a:t>
            </a:r>
            <a:endParaRPr lang="en-US" altLang="ja-JP" b="1" dirty="0" smtClean="0">
              <a:solidFill>
                <a:srgbClr val="C00000"/>
              </a:solidFill>
              <a:effectLst>
                <a:glow rad="444500">
                  <a:schemeClr val="bg1"/>
                </a:glow>
              </a:effectLst>
            </a:endParaRPr>
          </a:p>
          <a:p>
            <a:pPr algn="ctr"/>
            <a:r>
              <a:rPr kumimoji="1" lang="en-US" altLang="ja-JP" b="1" dirty="0" smtClean="0">
                <a:solidFill>
                  <a:srgbClr val="C00000"/>
                </a:solidFill>
                <a:effectLst>
                  <a:glow rad="444500">
                    <a:schemeClr val="bg1"/>
                  </a:glow>
                </a:effectLst>
              </a:rPr>
              <a:t>(</a:t>
            </a:r>
            <a:r>
              <a:rPr kumimoji="1" lang="ja-JP" altLang="en-US" b="1" dirty="0" smtClean="0">
                <a:solidFill>
                  <a:srgbClr val="C00000"/>
                </a:solidFill>
                <a:effectLst>
                  <a:glow rad="444500">
                    <a:schemeClr val="bg1"/>
                  </a:glow>
                </a:effectLst>
              </a:rPr>
              <a:t>でもやらなければならない</a:t>
            </a:r>
            <a:r>
              <a:rPr kumimoji="1" lang="en-US" altLang="ja-JP" b="1" dirty="0" smtClean="0">
                <a:solidFill>
                  <a:srgbClr val="C00000"/>
                </a:solidFill>
                <a:effectLst>
                  <a:glow rad="444500">
                    <a:schemeClr val="bg1"/>
                  </a:glow>
                </a:effectLst>
              </a:rPr>
              <a:t>)</a:t>
            </a:r>
          </a:p>
        </p:txBody>
      </p:sp>
      <p:sp>
        <p:nvSpPr>
          <p:cNvPr id="74" name="左右矢印 73"/>
          <p:cNvSpPr/>
          <p:nvPr/>
        </p:nvSpPr>
        <p:spPr bwMode="auto">
          <a:xfrm flipH="1">
            <a:off x="3740912" y="4155304"/>
            <a:ext cx="1304279" cy="387967"/>
          </a:xfrm>
          <a:prstGeom prst="leftRightArrow">
            <a:avLst/>
          </a:prstGeom>
          <a:gradFill flip="none" rotWithShape="1">
            <a:gsLst>
              <a:gs pos="10000">
                <a:schemeClr val="accent6">
                  <a:lumMod val="90000"/>
                  <a:lumOff val="10000"/>
                </a:schemeClr>
              </a:gs>
              <a:gs pos="50000">
                <a:schemeClr val="accent6">
                  <a:lumMod val="25000"/>
                  <a:lumOff val="75000"/>
                </a:schemeClr>
              </a:gs>
              <a:gs pos="90000">
                <a:schemeClr val="accent6">
                  <a:lumMod val="90000"/>
                  <a:lumOff val="10000"/>
                </a:schemeClr>
              </a:gs>
            </a:gsLst>
            <a:lin ang="0" scaled="1"/>
            <a:tileRect/>
          </a:gradFill>
          <a:ln w="38100">
            <a:noFill/>
          </a:ln>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75" name="テキスト ボックス 74"/>
          <p:cNvSpPr txBox="1"/>
          <p:nvPr/>
        </p:nvSpPr>
        <p:spPr>
          <a:xfrm>
            <a:off x="3792860" y="4543271"/>
            <a:ext cx="1270896" cy="369332"/>
          </a:xfrm>
          <a:prstGeom prst="rect">
            <a:avLst/>
          </a:prstGeom>
          <a:noFill/>
        </p:spPr>
        <p:txBody>
          <a:bodyPr wrap="square" rtlCol="0">
            <a:spAutoFit/>
          </a:bodyPr>
          <a:lstStyle/>
          <a:p>
            <a:pPr algn="ctr"/>
            <a:r>
              <a:rPr lang="ja-JP" altLang="en-US" b="1" dirty="0" smtClean="0">
                <a:solidFill>
                  <a:srgbClr val="C00000"/>
                </a:solidFill>
                <a:effectLst>
                  <a:glow rad="203200">
                    <a:schemeClr val="bg1"/>
                  </a:glow>
                </a:effectLst>
              </a:rPr>
              <a:t>違いは？</a:t>
            </a:r>
            <a:endParaRPr kumimoji="1" lang="en-US" altLang="ja-JP" b="1" dirty="0" smtClean="0">
              <a:solidFill>
                <a:srgbClr val="C00000"/>
              </a:solidFill>
              <a:effectLst>
                <a:glow rad="203200">
                  <a:schemeClr val="bg1"/>
                </a:glow>
              </a:effectLst>
            </a:endParaRPr>
          </a:p>
        </p:txBody>
      </p:sp>
    </p:spTree>
    <p:extLst>
      <p:ext uri="{BB962C8B-B14F-4D97-AF65-F5344CB8AC3E}">
        <p14:creationId xmlns:p14="http://schemas.microsoft.com/office/powerpoint/2010/main" val="1589045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barn(outVertical)">
                                      <p:cBhvr>
                                        <p:cTn id="7" dur="500"/>
                                        <p:tgtEl>
                                          <p:spTgt spid="7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fade">
                                      <p:cBhvr>
                                        <p:cTn id="10" dur="500"/>
                                        <p:tgtEl>
                                          <p:spTgt spid="75"/>
                                        </p:tgtEl>
                                      </p:cBhvr>
                                    </p:animEffect>
                                  </p:childTnLst>
                                </p:cTn>
                              </p:par>
                            </p:childTnLst>
                          </p:cTn>
                        </p:par>
                        <p:par>
                          <p:cTn id="11" fill="hold">
                            <p:stCondLst>
                              <p:cond delay="500"/>
                            </p:stCondLst>
                            <p:childTnLst>
                              <p:par>
                                <p:cTn id="12" presetID="22" presetClass="entr" presetSubtype="4" fill="hold" nodeType="after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ipe(down)">
                                      <p:cBhvr>
                                        <p:cTn id="14" dur="500"/>
                                        <p:tgtEl>
                                          <p:spTgt spid="4"/>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72"/>
                                        </p:tgtEl>
                                        <p:attrNameLst>
                                          <p:attrName>style.visibility</p:attrName>
                                        </p:attrNameLst>
                                      </p:cBhvr>
                                      <p:to>
                                        <p:strVal val="visible"/>
                                      </p:to>
                                    </p:set>
                                    <p:animEffect transition="in" filter="fade">
                                      <p:cBhvr>
                                        <p:cTn id="18" dur="500"/>
                                        <p:tgtEl>
                                          <p:spTgt spid="72"/>
                                        </p:tgtEl>
                                      </p:cBhvr>
                                    </p:animEffect>
                                  </p:childTnLst>
                                </p:cTn>
                              </p:par>
                            </p:childTnLst>
                          </p:cTn>
                        </p:par>
                        <p:par>
                          <p:cTn id="19" fill="hold">
                            <p:stCondLst>
                              <p:cond delay="1500"/>
                            </p:stCondLst>
                            <p:childTnLst>
                              <p:par>
                                <p:cTn id="20" presetID="22" presetClass="entr" presetSubtype="4"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down)">
                                      <p:cBhvr>
                                        <p:cTn id="22" dur="500"/>
                                        <p:tgtEl>
                                          <p:spTgt spid="5"/>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73"/>
                                        </p:tgtEl>
                                        <p:attrNameLst>
                                          <p:attrName>style.visibility</p:attrName>
                                        </p:attrNameLst>
                                      </p:cBhvr>
                                      <p:to>
                                        <p:strVal val="visible"/>
                                      </p:to>
                                    </p:set>
                                    <p:animEffect transition="in" filter="fade">
                                      <p:cBhvr>
                                        <p:cTn id="26"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p:bldP spid="73" grpId="0"/>
      <p:bldP spid="74" grpId="0" animBg="1"/>
      <p:bldP spid="7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p:cNvGrpSpPr/>
          <p:nvPr/>
        </p:nvGrpSpPr>
        <p:grpSpPr>
          <a:xfrm>
            <a:off x="446350" y="1383890"/>
            <a:ext cx="3241782" cy="3135287"/>
            <a:chOff x="446350" y="1383890"/>
            <a:chExt cx="3241782" cy="3135287"/>
          </a:xfrm>
        </p:grpSpPr>
        <p:sp>
          <p:nvSpPr>
            <p:cNvPr id="53" name="正方形/長方形 52"/>
            <p:cNvSpPr/>
            <p:nvPr/>
          </p:nvSpPr>
          <p:spPr bwMode="auto">
            <a:xfrm>
              <a:off x="446350" y="4204950"/>
              <a:ext cx="3240000" cy="314227"/>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sp>
          <p:nvSpPr>
            <p:cNvPr id="54" name="正方形/長方形 53"/>
            <p:cNvSpPr/>
            <p:nvPr/>
          </p:nvSpPr>
          <p:spPr bwMode="auto">
            <a:xfrm>
              <a:off x="447241" y="1958874"/>
              <a:ext cx="3240000" cy="622422"/>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密結合で保守しづらいアプリ</a:t>
              </a:r>
              <a:endParaRPr kumimoji="1" lang="ja-JP" altLang="en-US" b="1" dirty="0">
                <a:solidFill>
                  <a:srgbClr val="002B62"/>
                </a:solidFill>
                <a:latin typeface="+mj-ea"/>
                <a:ea typeface="+mj-ea"/>
              </a:endParaRPr>
            </a:p>
          </p:txBody>
        </p:sp>
        <p:sp>
          <p:nvSpPr>
            <p:cNvPr id="55" name="正方形/長方形 54"/>
            <p:cNvSpPr/>
            <p:nvPr/>
          </p:nvSpPr>
          <p:spPr bwMode="auto">
            <a:xfrm>
              <a:off x="447241" y="2662551"/>
              <a:ext cx="3240000" cy="622422"/>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kumimoji="1" lang="ja-JP" altLang="en-US" b="1" dirty="0" smtClean="0">
                  <a:solidFill>
                    <a:srgbClr val="002B62"/>
                  </a:solidFill>
                  <a:latin typeface="+mj-ea"/>
                  <a:ea typeface="+mj-ea"/>
                </a:rPr>
                <a:t>従来のスタティックな環境</a:t>
              </a:r>
              <a:endParaRPr kumimoji="1" lang="ja-JP" altLang="en-US" b="1" dirty="0">
                <a:solidFill>
                  <a:srgbClr val="002B62"/>
                </a:solidFill>
                <a:latin typeface="+mj-ea"/>
                <a:ea typeface="+mj-ea"/>
              </a:endParaRPr>
            </a:p>
          </p:txBody>
        </p:sp>
        <p:grpSp>
          <p:nvGrpSpPr>
            <p:cNvPr id="56" name="グループ化 55"/>
            <p:cNvGrpSpPr/>
            <p:nvPr/>
          </p:nvGrpSpPr>
          <p:grpSpPr>
            <a:xfrm>
              <a:off x="446350" y="1383890"/>
              <a:ext cx="3241782" cy="474540"/>
              <a:chOff x="446350" y="1390430"/>
              <a:chExt cx="3241782" cy="468000"/>
            </a:xfrm>
          </p:grpSpPr>
          <p:sp>
            <p:nvSpPr>
              <p:cNvPr id="73" name="角丸四角形 72"/>
              <p:cNvSpPr/>
              <p:nvPr/>
            </p:nvSpPr>
            <p:spPr bwMode="auto">
              <a:xfrm>
                <a:off x="446350"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74" name="角丸四角形 73"/>
              <p:cNvSpPr/>
              <p:nvPr/>
            </p:nvSpPr>
            <p:spPr bwMode="auto">
              <a:xfrm>
                <a:off x="1286944"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75" name="角丸四角形 74"/>
              <p:cNvSpPr/>
              <p:nvPr/>
            </p:nvSpPr>
            <p:spPr bwMode="auto">
              <a:xfrm>
                <a:off x="2127538"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sp>
            <p:nvSpPr>
              <p:cNvPr id="76" name="角丸四角形 75"/>
              <p:cNvSpPr/>
              <p:nvPr/>
            </p:nvSpPr>
            <p:spPr bwMode="auto">
              <a:xfrm>
                <a:off x="2968132" y="1390430"/>
                <a:ext cx="720000" cy="468000"/>
              </a:xfrm>
              <a:prstGeom prst="roundRect">
                <a:avLst/>
              </a:prstGeom>
              <a:noFill/>
              <a:ln w="38100">
                <a:solidFill>
                  <a:schemeClr val="tx1">
                    <a:lumMod val="50000"/>
                    <a:lumOff val="50000"/>
                  </a:schemeClr>
                </a:solidFill>
                <a:prstDash val="sysDot"/>
              </a:ln>
              <a:effectLst/>
              <a:ex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sz="1400" b="1" dirty="0">
                  <a:solidFill>
                    <a:srgbClr val="002B62"/>
                  </a:solidFill>
                  <a:latin typeface="+mj-ea"/>
                  <a:ea typeface="+mj-ea"/>
                </a:endParaRPr>
              </a:p>
            </p:txBody>
          </p:sp>
        </p:grpSp>
        <p:sp>
          <p:nvSpPr>
            <p:cNvPr id="72" name="テキスト ボックス 71"/>
            <p:cNvSpPr txBox="1"/>
            <p:nvPr/>
          </p:nvSpPr>
          <p:spPr>
            <a:xfrm>
              <a:off x="705329" y="1467759"/>
              <a:ext cx="2723823" cy="369332"/>
            </a:xfrm>
            <a:prstGeom prst="rect">
              <a:avLst/>
            </a:prstGeom>
            <a:noFill/>
          </p:spPr>
          <p:txBody>
            <a:bodyPr wrap="none" rtlCol="0">
              <a:spAutoFit/>
            </a:bodyPr>
            <a:lstStyle/>
            <a:p>
              <a:pPr algn="ctr"/>
              <a:r>
                <a:rPr kumimoji="1" lang="ja-JP" altLang="en-US" b="1" dirty="0" smtClean="0">
                  <a:solidFill>
                    <a:schemeClr val="tx1">
                      <a:lumMod val="50000"/>
                      <a:lumOff val="50000"/>
                    </a:schemeClr>
                  </a:solidFill>
                  <a:effectLst>
                    <a:glow rad="317500">
                      <a:schemeClr val="bg1"/>
                    </a:glow>
                  </a:effectLst>
                </a:rPr>
                <a:t>新技術を取り込みにくい</a:t>
              </a:r>
              <a:endParaRPr kumimoji="1" lang="ja-JP" altLang="en-US" b="1" dirty="0">
                <a:solidFill>
                  <a:schemeClr val="tx1">
                    <a:lumMod val="50000"/>
                    <a:lumOff val="50000"/>
                  </a:schemeClr>
                </a:solidFill>
                <a:effectLst>
                  <a:glow rad="317500">
                    <a:schemeClr val="bg1"/>
                  </a:glow>
                </a:effectLst>
              </a:endParaRPr>
            </a:p>
          </p:txBody>
        </p:sp>
        <p:cxnSp>
          <p:nvCxnSpPr>
            <p:cNvPr id="64" name="直線矢印コネクタ 63"/>
            <p:cNvCxnSpPr/>
            <p:nvPr/>
          </p:nvCxnSpPr>
          <p:spPr bwMode="auto">
            <a:xfrm flipV="1">
              <a:off x="687235"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5" name="直線矢印コネクタ 64"/>
            <p:cNvCxnSpPr/>
            <p:nvPr/>
          </p:nvCxnSpPr>
          <p:spPr bwMode="auto">
            <a:xfrm flipV="1">
              <a:off x="1873777"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6" name="直線矢印コネクタ 65"/>
            <p:cNvCxnSpPr/>
            <p:nvPr/>
          </p:nvCxnSpPr>
          <p:spPr bwMode="auto">
            <a:xfrm flipV="1">
              <a:off x="1082749"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7" name="直線矢印コネクタ 66"/>
            <p:cNvCxnSpPr/>
            <p:nvPr/>
          </p:nvCxnSpPr>
          <p:spPr bwMode="auto">
            <a:xfrm flipV="1">
              <a:off x="1478263"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8" name="直線矢印コネクタ 67"/>
            <p:cNvCxnSpPr/>
            <p:nvPr/>
          </p:nvCxnSpPr>
          <p:spPr bwMode="auto">
            <a:xfrm flipV="1">
              <a:off x="2269291"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69" name="直線矢印コネクタ 68"/>
            <p:cNvCxnSpPr/>
            <p:nvPr/>
          </p:nvCxnSpPr>
          <p:spPr bwMode="auto">
            <a:xfrm flipV="1">
              <a:off x="2664805"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70" name="直線矢印コネクタ 69"/>
            <p:cNvCxnSpPr/>
            <p:nvPr/>
          </p:nvCxnSpPr>
          <p:spPr bwMode="auto">
            <a:xfrm flipV="1">
              <a:off x="3060319"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cxnSp>
          <p:nvCxnSpPr>
            <p:cNvPr id="71" name="直線矢印コネクタ 70"/>
            <p:cNvCxnSpPr/>
            <p:nvPr/>
          </p:nvCxnSpPr>
          <p:spPr bwMode="auto">
            <a:xfrm flipV="1">
              <a:off x="3455835" y="3162184"/>
              <a:ext cx="0" cy="1062154"/>
            </a:xfrm>
            <a:prstGeom prst="straightConnector1">
              <a:avLst/>
            </a:prstGeom>
            <a:solidFill>
              <a:schemeClr val="bg1"/>
            </a:solidFill>
            <a:ln w="38100" cap="flat" cmpd="sng" algn="ctr">
              <a:solidFill>
                <a:srgbClr val="002B62"/>
              </a:solidFill>
              <a:prstDash val="solid"/>
              <a:round/>
              <a:headEnd type="none" w="med" len="med"/>
              <a:tailEnd type="triangle"/>
            </a:ln>
            <a:effectLst>
              <a:glow rad="38100">
                <a:schemeClr val="bg1"/>
              </a:glow>
            </a:effectLst>
            <a:extLst/>
          </p:spPr>
        </p:cxnSp>
      </p:grpSp>
      <p:grpSp>
        <p:nvGrpSpPr>
          <p:cNvPr id="9" name="グループ化 8"/>
          <p:cNvGrpSpPr/>
          <p:nvPr/>
        </p:nvGrpSpPr>
        <p:grpSpPr>
          <a:xfrm>
            <a:off x="5105739" y="1383890"/>
            <a:ext cx="3941618" cy="3122797"/>
            <a:chOff x="5105739" y="1383890"/>
            <a:chExt cx="3941618" cy="3122797"/>
          </a:xfrm>
        </p:grpSpPr>
        <p:sp>
          <p:nvSpPr>
            <p:cNvPr id="78" name="正方形/長方形 77"/>
            <p:cNvSpPr/>
            <p:nvPr/>
          </p:nvSpPr>
          <p:spPr bwMode="auto">
            <a:xfrm>
              <a:off x="5106298" y="3117467"/>
              <a:ext cx="3240000" cy="1008000"/>
            </a:xfrm>
            <a:prstGeom prst="rect">
              <a:avLst/>
            </a:prstGeom>
            <a:solidFill>
              <a:schemeClr val="accent6">
                <a:lumMod val="10000"/>
                <a:lumOff val="90000"/>
              </a:schemeClr>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a:solidFill>
                    <a:srgbClr val="002B62"/>
                  </a:solidFill>
                  <a:latin typeface="+mj-ea"/>
                  <a:ea typeface="+mj-ea"/>
                </a:rPr>
                <a:t>近代的</a:t>
              </a:r>
              <a:r>
                <a:rPr lang="ja-JP" altLang="en-US" b="1" dirty="0" smtClean="0">
                  <a:solidFill>
                    <a:srgbClr val="002B62"/>
                  </a:solidFill>
                  <a:latin typeface="+mj-ea"/>
                  <a:ea typeface="+mj-ea"/>
                </a:rPr>
                <a:t>でダイナミックな環境</a:t>
              </a:r>
              <a:endParaRPr lang="en-US" altLang="ja-JP" b="1" dirty="0">
                <a:solidFill>
                  <a:srgbClr val="002B62"/>
                </a:solidFill>
                <a:latin typeface="+mj-ea"/>
                <a:ea typeface="+mj-ea"/>
              </a:endParaRPr>
            </a:p>
            <a:p>
              <a:pPr algn="ctr"/>
              <a:r>
                <a:rPr lang="ja-JP" altLang="en-US" sz="1400" dirty="0" smtClean="0">
                  <a:solidFill>
                    <a:srgbClr val="002B62"/>
                  </a:solidFill>
                  <a:latin typeface="+mj-ea"/>
                  <a:ea typeface="+mj-ea"/>
                </a:rPr>
                <a:t>パブリッククラウド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プライベートクラウド</a:t>
              </a:r>
              <a:endParaRPr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ハイブリッドクラウド</a:t>
              </a:r>
              <a:endParaRPr lang="en-US" altLang="ja-JP" sz="1400" dirty="0" smtClean="0">
                <a:solidFill>
                  <a:srgbClr val="002B62"/>
                </a:solidFill>
                <a:latin typeface="+mj-ea"/>
                <a:ea typeface="+mj-ea"/>
              </a:endParaRPr>
            </a:p>
          </p:txBody>
        </p:sp>
        <p:cxnSp>
          <p:nvCxnSpPr>
            <p:cNvPr id="79" name="直線矢印コネクタ 78"/>
            <p:cNvCxnSpPr/>
            <p:nvPr/>
          </p:nvCxnSpPr>
          <p:spPr bwMode="auto">
            <a:xfrm>
              <a:off x="8476390" y="3130529"/>
              <a:ext cx="0" cy="1008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0" name="テキスト ボックス 79"/>
            <p:cNvSpPr txBox="1"/>
            <p:nvPr/>
          </p:nvSpPr>
          <p:spPr>
            <a:xfrm>
              <a:off x="8576112" y="3459678"/>
              <a:ext cx="267701"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PF</a:t>
              </a:r>
              <a:endParaRPr kumimoji="1" lang="ja-JP" altLang="en-US" sz="1600" b="1" dirty="0">
                <a:solidFill>
                  <a:srgbClr val="002B62"/>
                </a:solidFill>
              </a:endParaRPr>
            </a:p>
          </p:txBody>
        </p:sp>
        <p:sp>
          <p:nvSpPr>
            <p:cNvPr id="81" name="正方形/長方形 80"/>
            <p:cNvSpPr/>
            <p:nvPr/>
          </p:nvSpPr>
          <p:spPr bwMode="auto">
            <a:xfrm>
              <a:off x="5106298" y="1776006"/>
              <a:ext cx="3240000" cy="1260000"/>
            </a:xfrm>
            <a:prstGeom prst="rect">
              <a:avLst/>
            </a:prstGeom>
            <a:solidFill>
              <a:srgbClr val="DDD4E4"/>
            </a:solidFill>
            <a:ln w="38100">
              <a:solidFill>
                <a:srgbClr val="002B62"/>
              </a:solidFill>
            </a:ln>
            <a:effectLst/>
            <a:extLst/>
          </p:spPr>
          <p:txBody>
            <a:bodyPr rot="0" spcFirstLastPara="0" vertOverflow="overflow" horzOverflow="overflow" vert="horz" wrap="square" lIns="91440" tIns="72000" rIns="91440" bIns="45720" numCol="1" spcCol="0" rtlCol="0" fromWordArt="0" anchor="t" anchorCtr="0" forceAA="0" compatLnSpc="1">
              <a:prstTxWarp prst="textNoShape">
                <a:avLst/>
              </a:prstTxWarp>
              <a:noAutofit/>
            </a:bodyPr>
            <a:lstStyle/>
            <a:p>
              <a:pPr algn="ctr"/>
              <a:r>
                <a:rPr lang="ja-JP" altLang="en-US" b="1" dirty="0" smtClean="0">
                  <a:solidFill>
                    <a:srgbClr val="002B62"/>
                  </a:solidFill>
                  <a:latin typeface="+mj-ea"/>
                  <a:ea typeface="+mj-ea"/>
                </a:rPr>
                <a:t>スケーラブルなアプリ</a:t>
              </a:r>
              <a:endParaRPr lang="en-US" altLang="ja-JP" b="1" dirty="0" smtClean="0">
                <a:solidFill>
                  <a:srgbClr val="002B62"/>
                </a:solidFill>
                <a:latin typeface="+mj-ea"/>
                <a:ea typeface="+mj-ea"/>
              </a:endParaRPr>
            </a:p>
            <a:p>
              <a:pPr algn="ctr"/>
              <a:r>
                <a:rPr kumimoji="1" lang="ja-JP" altLang="en-US" sz="1400" dirty="0" smtClean="0">
                  <a:solidFill>
                    <a:srgbClr val="002B62"/>
                  </a:solidFill>
                  <a:latin typeface="+mj-ea"/>
                  <a:ea typeface="+mj-ea"/>
                </a:rPr>
                <a:t>コンテナ</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サービスメッシュ</a:t>
              </a:r>
              <a:endParaRPr lang="en-US" altLang="ja-JP" sz="1400" dirty="0">
                <a:solidFill>
                  <a:srgbClr val="002B62"/>
                </a:solidFill>
                <a:latin typeface="+mj-ea"/>
                <a:ea typeface="+mj-ea"/>
              </a:endParaRPr>
            </a:p>
            <a:p>
              <a:pPr algn="ctr"/>
              <a:r>
                <a:rPr lang="ja-JP" altLang="en-US" sz="1400" dirty="0" smtClean="0">
                  <a:solidFill>
                    <a:srgbClr val="002B62"/>
                  </a:solidFill>
                  <a:latin typeface="+mj-ea"/>
                  <a:ea typeface="+mj-ea"/>
                </a:rPr>
                <a:t>イミュータブル</a:t>
              </a:r>
              <a:r>
                <a:rPr kumimoji="1" lang="ja-JP" altLang="en-US" sz="1400" dirty="0" smtClean="0">
                  <a:solidFill>
                    <a:srgbClr val="002B62"/>
                  </a:solidFill>
                  <a:latin typeface="+mj-ea"/>
                  <a:ea typeface="+mj-ea"/>
                </a:rPr>
                <a:t>インフラストラクチャ</a:t>
              </a:r>
              <a:endParaRPr kumimoji="1" lang="en-US" altLang="ja-JP" sz="1400" dirty="0" smtClean="0">
                <a:solidFill>
                  <a:srgbClr val="002B62"/>
                </a:solidFill>
                <a:latin typeface="+mj-ea"/>
                <a:ea typeface="+mj-ea"/>
              </a:endParaRPr>
            </a:p>
            <a:p>
              <a:pPr algn="ctr"/>
              <a:r>
                <a:rPr lang="ja-JP" altLang="en-US" sz="1400" dirty="0" smtClean="0">
                  <a:solidFill>
                    <a:srgbClr val="002B62"/>
                  </a:solidFill>
                  <a:latin typeface="+mj-ea"/>
                  <a:ea typeface="+mj-ea"/>
                </a:rPr>
                <a:t>宣言型</a:t>
              </a:r>
              <a:r>
                <a:rPr lang="en-US" altLang="ja-JP" sz="1400" dirty="0" smtClean="0">
                  <a:solidFill>
                    <a:srgbClr val="002B62"/>
                  </a:solidFill>
                  <a:latin typeface="+mj-ea"/>
                  <a:ea typeface="+mj-ea"/>
                </a:rPr>
                <a:t>API</a:t>
              </a:r>
              <a:endParaRPr kumimoji="1" lang="ja-JP" altLang="en-US" sz="1400" dirty="0">
                <a:solidFill>
                  <a:srgbClr val="002B62"/>
                </a:solidFill>
                <a:latin typeface="+mj-ea"/>
                <a:ea typeface="+mj-ea"/>
              </a:endParaRPr>
            </a:p>
          </p:txBody>
        </p:sp>
        <p:cxnSp>
          <p:nvCxnSpPr>
            <p:cNvPr id="82" name="直線矢印コネクタ 81"/>
            <p:cNvCxnSpPr/>
            <p:nvPr/>
          </p:nvCxnSpPr>
          <p:spPr bwMode="auto">
            <a:xfrm>
              <a:off x="8476390" y="1776006"/>
              <a:ext cx="0" cy="1260000"/>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3" name="テキスト ボックス 82"/>
            <p:cNvSpPr txBox="1"/>
            <p:nvPr/>
          </p:nvSpPr>
          <p:spPr>
            <a:xfrm>
              <a:off x="8582524" y="2246544"/>
              <a:ext cx="293350" cy="318924"/>
            </a:xfrm>
            <a:prstGeom prst="rect">
              <a:avLst/>
            </a:prstGeom>
            <a:noFill/>
          </p:spPr>
          <p:txBody>
            <a:bodyPr wrap="none" lIns="0" tIns="72000" rIns="0" bIns="0" rtlCol="0">
              <a:spAutoFit/>
            </a:bodyPr>
            <a:lstStyle/>
            <a:p>
              <a:pPr algn="ctr"/>
              <a:r>
                <a:rPr kumimoji="1" lang="en-US" altLang="ja-JP" sz="1600" b="1" dirty="0" smtClean="0">
                  <a:solidFill>
                    <a:srgbClr val="002B62"/>
                  </a:solidFill>
                </a:rPr>
                <a:t>AP</a:t>
              </a:r>
              <a:endParaRPr kumimoji="1" lang="ja-JP" altLang="en-US" sz="1600" b="1" dirty="0">
                <a:solidFill>
                  <a:srgbClr val="002B62"/>
                </a:solidFill>
              </a:endParaRPr>
            </a:p>
          </p:txBody>
        </p:sp>
        <p:cxnSp>
          <p:nvCxnSpPr>
            <p:cNvPr id="84" name="直線矢印コネクタ 83"/>
            <p:cNvCxnSpPr/>
            <p:nvPr/>
          </p:nvCxnSpPr>
          <p:spPr bwMode="auto">
            <a:xfrm>
              <a:off x="8477868" y="1383890"/>
              <a:ext cx="0" cy="327232"/>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85" name="テキスト ボックス 84"/>
            <p:cNvSpPr txBox="1"/>
            <p:nvPr/>
          </p:nvSpPr>
          <p:spPr>
            <a:xfrm>
              <a:off x="8554722" y="1410014"/>
              <a:ext cx="492635" cy="338554"/>
            </a:xfrm>
            <a:prstGeom prst="rect">
              <a:avLst/>
            </a:prstGeom>
            <a:noFill/>
          </p:spPr>
          <p:txBody>
            <a:bodyPr wrap="none" lIns="0" rIns="0" rtlCol="0">
              <a:spAutoFit/>
            </a:bodyPr>
            <a:lstStyle/>
            <a:p>
              <a:pPr algn="ctr"/>
              <a:r>
                <a:rPr kumimoji="1" lang="en-US" altLang="ja-JP" sz="1600" b="1" dirty="0" smtClean="0">
                  <a:solidFill>
                    <a:srgbClr val="002B62"/>
                  </a:solidFill>
                </a:rPr>
                <a:t>Tech</a:t>
              </a:r>
              <a:endParaRPr kumimoji="1" lang="ja-JP" altLang="en-US" sz="1600" b="1" dirty="0">
                <a:solidFill>
                  <a:srgbClr val="002B62"/>
                </a:solidFill>
              </a:endParaRPr>
            </a:p>
          </p:txBody>
        </p:sp>
        <p:sp>
          <p:nvSpPr>
            <p:cNvPr id="86" name="角丸四角形 85"/>
            <p:cNvSpPr/>
            <p:nvPr/>
          </p:nvSpPr>
          <p:spPr bwMode="auto">
            <a:xfrm>
              <a:off x="510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M</a:t>
              </a:r>
              <a:r>
                <a:rPr lang="en-US" altLang="ja-JP" sz="1400" b="1" dirty="0" smtClean="0">
                  <a:solidFill>
                    <a:srgbClr val="002B62"/>
                  </a:solidFill>
                  <a:latin typeface="+mj-ea"/>
                  <a:ea typeface="+mj-ea"/>
                </a:rPr>
                <a:t>obile</a:t>
              </a:r>
              <a:endParaRPr kumimoji="1" lang="ja-JP" altLang="en-US" sz="1400" b="1" dirty="0">
                <a:solidFill>
                  <a:srgbClr val="002B62"/>
                </a:solidFill>
                <a:latin typeface="+mj-ea"/>
                <a:ea typeface="+mj-ea"/>
              </a:endParaRPr>
            </a:p>
          </p:txBody>
        </p:sp>
        <p:sp>
          <p:nvSpPr>
            <p:cNvPr id="87" name="角丸四角形 86"/>
            <p:cNvSpPr/>
            <p:nvPr/>
          </p:nvSpPr>
          <p:spPr bwMode="auto">
            <a:xfrm>
              <a:off x="5959360"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a:solidFill>
                    <a:srgbClr val="002B62"/>
                  </a:solidFill>
                  <a:latin typeface="+mj-ea"/>
                  <a:ea typeface="+mj-ea"/>
                </a:rPr>
                <a:t>S</a:t>
              </a:r>
              <a:r>
                <a:rPr lang="en-US" altLang="ja-JP" sz="1400" b="1" dirty="0" smtClean="0">
                  <a:solidFill>
                    <a:srgbClr val="002B62"/>
                  </a:solidFill>
                  <a:latin typeface="+mj-ea"/>
                  <a:ea typeface="+mj-ea"/>
                </a:rPr>
                <a:t>ocial</a:t>
              </a:r>
              <a:endParaRPr kumimoji="1" lang="ja-JP" altLang="en-US" sz="1400" b="1" dirty="0">
                <a:solidFill>
                  <a:srgbClr val="002B62"/>
                </a:solidFill>
                <a:latin typeface="+mj-ea"/>
                <a:ea typeface="+mj-ea"/>
              </a:endParaRPr>
            </a:p>
          </p:txBody>
        </p:sp>
        <p:sp>
          <p:nvSpPr>
            <p:cNvPr id="88" name="角丸四角形 87"/>
            <p:cNvSpPr/>
            <p:nvPr/>
          </p:nvSpPr>
          <p:spPr bwMode="auto">
            <a:xfrm>
              <a:off x="6792829"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lang="en-US" altLang="ja-JP" sz="1400" b="1" dirty="0" smtClean="0">
                  <a:solidFill>
                    <a:srgbClr val="002B62"/>
                  </a:solidFill>
                  <a:latin typeface="+mj-ea"/>
                  <a:ea typeface="+mj-ea"/>
                </a:rPr>
                <a:t>IoT</a:t>
              </a:r>
              <a:endParaRPr kumimoji="1" lang="ja-JP" altLang="en-US" sz="1400" b="1" dirty="0">
                <a:solidFill>
                  <a:srgbClr val="002B62"/>
                </a:solidFill>
                <a:latin typeface="+mj-ea"/>
                <a:ea typeface="+mj-ea"/>
              </a:endParaRPr>
            </a:p>
          </p:txBody>
        </p:sp>
        <p:sp>
          <p:nvSpPr>
            <p:cNvPr id="89" name="角丸四角形 88"/>
            <p:cNvSpPr/>
            <p:nvPr/>
          </p:nvSpPr>
          <p:spPr bwMode="auto">
            <a:xfrm>
              <a:off x="7626298" y="1383890"/>
              <a:ext cx="720000" cy="314169"/>
            </a:xfrm>
            <a:prstGeom prst="roundRect">
              <a:avLst/>
            </a:prstGeom>
            <a:solidFill>
              <a:schemeClr val="accent1">
                <a:lumMod val="20000"/>
                <a:lumOff val="80000"/>
              </a:schemeClr>
            </a:solidFill>
            <a:ln w="38100">
              <a:solidFill>
                <a:schemeClr val="accent6"/>
              </a:solidFill>
            </a:ln>
            <a:effectLst/>
            <a:extLst/>
          </p:spPr>
          <p:txBody>
            <a:bodyPr rot="0" spcFirstLastPara="0" vertOverflow="overflow" horzOverflow="overflow" vert="horz" wrap="none" lIns="91440" tIns="108000" rIns="91440" bIns="45720" numCol="1" spcCol="0" rtlCol="0" fromWordArt="0" anchor="ctr" anchorCtr="0" forceAA="0" compatLnSpc="1">
              <a:prstTxWarp prst="textNoShape">
                <a:avLst/>
              </a:prstTxWarp>
              <a:noAutofit/>
            </a:bodyPr>
            <a:lstStyle/>
            <a:p>
              <a:pPr algn="ctr"/>
              <a:r>
                <a:rPr kumimoji="1" lang="en-US" altLang="ja-JP" sz="1400" b="1" dirty="0" smtClean="0">
                  <a:solidFill>
                    <a:srgbClr val="002B62"/>
                  </a:solidFill>
                  <a:latin typeface="+mj-ea"/>
                  <a:ea typeface="+mj-ea"/>
                </a:rPr>
                <a:t>5G</a:t>
              </a:r>
              <a:endParaRPr kumimoji="1" lang="ja-JP" altLang="en-US" sz="1400" b="1" dirty="0">
                <a:solidFill>
                  <a:srgbClr val="002B62"/>
                </a:solidFill>
                <a:latin typeface="+mj-ea"/>
                <a:ea typeface="+mj-ea"/>
              </a:endParaRPr>
            </a:p>
          </p:txBody>
        </p:sp>
        <p:sp>
          <p:nvSpPr>
            <p:cNvPr id="90" name="正方形/長方形 89"/>
            <p:cNvSpPr/>
            <p:nvPr/>
          </p:nvSpPr>
          <p:spPr bwMode="auto">
            <a:xfrm>
              <a:off x="5105739" y="4204951"/>
              <a:ext cx="3240000" cy="301736"/>
            </a:xfrm>
            <a:prstGeom prst="rect">
              <a:avLst/>
            </a:prstGeom>
            <a:solidFill>
              <a:schemeClr val="accent4">
                <a:lumMod val="20000"/>
                <a:lumOff val="80000"/>
              </a:schemeClr>
            </a:solidFill>
            <a:ln w="38100">
              <a:solidFill>
                <a:srgbClr val="002B62"/>
              </a:solidFill>
            </a:ln>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r>
                <a:rPr lang="ja-JP" altLang="en-US" b="1" dirty="0" smtClean="0">
                  <a:solidFill>
                    <a:srgbClr val="002B62"/>
                  </a:solidFill>
                  <a:latin typeface="+mj-ea"/>
                  <a:ea typeface="+mj-ea"/>
                </a:rPr>
                <a:t>自律運用・自動構築</a:t>
              </a:r>
              <a:endParaRPr lang="en-US" altLang="ja-JP" sz="1400" b="1" dirty="0" smtClean="0">
                <a:solidFill>
                  <a:srgbClr val="002B62"/>
                </a:solidFill>
                <a:latin typeface="+mj-ea"/>
                <a:ea typeface="+mj-ea"/>
              </a:endParaRPr>
            </a:p>
          </p:txBody>
        </p:sp>
        <p:cxnSp>
          <p:nvCxnSpPr>
            <p:cNvPr id="91" name="直線矢印コネクタ 90"/>
            <p:cNvCxnSpPr/>
            <p:nvPr/>
          </p:nvCxnSpPr>
          <p:spPr bwMode="auto">
            <a:xfrm>
              <a:off x="8475831" y="4185358"/>
              <a:ext cx="0" cy="321329"/>
            </a:xfrm>
            <a:prstGeom prst="straightConnector1">
              <a:avLst/>
            </a:prstGeom>
            <a:solidFill>
              <a:schemeClr val="bg1"/>
            </a:solidFill>
            <a:ln w="38100" cap="flat" cmpd="sng" algn="ctr">
              <a:solidFill>
                <a:schemeClr val="accent6"/>
              </a:solidFill>
              <a:prstDash val="solid"/>
              <a:round/>
              <a:headEnd type="triangle" w="med" len="med"/>
              <a:tailEnd type="triangle"/>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p:spPr>
        </p:cxnSp>
        <p:sp>
          <p:nvSpPr>
            <p:cNvPr id="92" name="テキスト ボックス 91"/>
            <p:cNvSpPr txBox="1"/>
            <p:nvPr/>
          </p:nvSpPr>
          <p:spPr>
            <a:xfrm>
              <a:off x="8576112" y="4185358"/>
              <a:ext cx="306174" cy="318924"/>
            </a:xfrm>
            <a:prstGeom prst="rect">
              <a:avLst/>
            </a:prstGeom>
            <a:noFill/>
          </p:spPr>
          <p:txBody>
            <a:bodyPr wrap="none" lIns="0" tIns="72000" rIns="0" bIns="0" rtlCol="0">
              <a:spAutoFit/>
            </a:bodyPr>
            <a:lstStyle/>
            <a:p>
              <a:pPr algn="ctr"/>
              <a:r>
                <a:rPr lang="en-US" altLang="ja-JP" sz="1600" b="1" dirty="0" smtClean="0">
                  <a:solidFill>
                    <a:srgbClr val="002B62"/>
                  </a:solidFill>
                </a:rPr>
                <a:t>OP</a:t>
              </a:r>
              <a:endParaRPr kumimoji="1" lang="ja-JP" altLang="en-US" sz="1600" b="1" dirty="0">
                <a:solidFill>
                  <a:srgbClr val="002B62"/>
                </a:solidFill>
              </a:endParaRPr>
            </a:p>
          </p:txBody>
        </p:sp>
        <p:cxnSp>
          <p:nvCxnSpPr>
            <p:cNvPr id="119" name="直線矢印コネクタ 118"/>
            <p:cNvCxnSpPr/>
            <p:nvPr/>
          </p:nvCxnSpPr>
          <p:spPr bwMode="auto">
            <a:xfrm flipV="1">
              <a:off x="5342032"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0" name="直線矢印コネクタ 119"/>
            <p:cNvCxnSpPr/>
            <p:nvPr/>
          </p:nvCxnSpPr>
          <p:spPr bwMode="auto">
            <a:xfrm flipV="1">
              <a:off x="6528574"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1" name="直線矢印コネクタ 120"/>
            <p:cNvCxnSpPr/>
            <p:nvPr/>
          </p:nvCxnSpPr>
          <p:spPr bwMode="auto">
            <a:xfrm flipV="1">
              <a:off x="5737546"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2" name="直線矢印コネクタ 121"/>
            <p:cNvCxnSpPr/>
            <p:nvPr/>
          </p:nvCxnSpPr>
          <p:spPr bwMode="auto">
            <a:xfrm flipV="1">
              <a:off x="6133060"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3" name="直線矢印コネクタ 122"/>
            <p:cNvCxnSpPr/>
            <p:nvPr/>
          </p:nvCxnSpPr>
          <p:spPr bwMode="auto">
            <a:xfrm flipV="1">
              <a:off x="6924088"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4" name="直線矢印コネクタ 123"/>
            <p:cNvCxnSpPr/>
            <p:nvPr/>
          </p:nvCxnSpPr>
          <p:spPr bwMode="auto">
            <a:xfrm flipV="1">
              <a:off x="7319602"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5" name="直線矢印コネクタ 124"/>
            <p:cNvCxnSpPr/>
            <p:nvPr/>
          </p:nvCxnSpPr>
          <p:spPr bwMode="auto">
            <a:xfrm flipV="1">
              <a:off x="7715116"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cxnSp>
          <p:nvCxnSpPr>
            <p:cNvPr id="126" name="直線矢印コネクタ 125"/>
            <p:cNvCxnSpPr/>
            <p:nvPr/>
          </p:nvCxnSpPr>
          <p:spPr bwMode="auto">
            <a:xfrm flipV="1">
              <a:off x="8110632" y="4001362"/>
              <a:ext cx="0" cy="252000"/>
            </a:xfrm>
            <a:prstGeom prst="straightConnector1">
              <a:avLst/>
            </a:prstGeom>
            <a:solidFill>
              <a:schemeClr val="bg1"/>
            </a:solidFill>
            <a:ln w="38100" cap="flat" cmpd="sng" algn="ctr">
              <a:solidFill>
                <a:schemeClr val="accent6"/>
              </a:solidFill>
              <a:prstDash val="solid"/>
              <a:round/>
              <a:headEnd type="none" w="med" len="med"/>
              <a:tailEnd type="triangle"/>
            </a:ln>
            <a:effectLst>
              <a:glow rad="38100">
                <a:schemeClr val="bg1"/>
              </a:glow>
            </a:effectLst>
            <a:extLst/>
          </p:spPr>
        </p:cxnSp>
      </p:grpSp>
      <p:sp>
        <p:nvSpPr>
          <p:cNvPr id="33" name="タイトル 32"/>
          <p:cNvSpPr>
            <a:spLocks noGrp="1"/>
          </p:cNvSpPr>
          <p:nvPr>
            <p:ph type="title"/>
          </p:nvPr>
        </p:nvSpPr>
        <p:spPr/>
        <p:txBody>
          <a:bodyPr/>
          <a:lstStyle/>
          <a:p>
            <a:r>
              <a:rPr lang="en-US" altLang="ja-JP" dirty="0" smtClean="0"/>
              <a:t>Introduction</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wrap="none" lIns="0" tIns="108000" rIns="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buClr>
                <a:srgbClr val="002B62"/>
              </a:buClr>
              <a:defRPr/>
            </a:pPr>
            <a:r>
              <a:rPr lang="ja-JP" altLang="en-US" sz="2000" b="1" kern="0" dirty="0" smtClean="0">
                <a:solidFill>
                  <a:srgbClr val="005DD6"/>
                </a:solidFill>
                <a:effectLst>
                  <a:glow rad="152400">
                    <a:srgbClr val="FFFFFF"/>
                  </a:glow>
                </a:effectLst>
                <a:latin typeface="メイリオ"/>
              </a:rPr>
              <a:t>以降は</a:t>
            </a:r>
            <a:r>
              <a:rPr lang="ja-JP" altLang="en-US" sz="2000" b="1" kern="0" dirty="0">
                <a:solidFill>
                  <a:srgbClr val="005DD6"/>
                </a:solidFill>
                <a:effectLst>
                  <a:glow rad="152400">
                    <a:srgbClr val="FFFFFF"/>
                  </a:glow>
                </a:effectLst>
                <a:latin typeface="メイリオ"/>
              </a:rPr>
              <a:t>現行システムの構築・運用を自動化する</a:t>
            </a:r>
            <a:r>
              <a:rPr lang="ja-JP" altLang="en-US" sz="2000" b="1" kern="0" dirty="0" smtClean="0">
                <a:solidFill>
                  <a:srgbClr val="005DD6"/>
                </a:solidFill>
                <a:effectLst>
                  <a:glow rad="152400">
                    <a:srgbClr val="FFFFFF"/>
                  </a:glow>
                </a:effectLst>
                <a:latin typeface="メイリオ"/>
              </a:rPr>
              <a:t>ための工夫について話します</a:t>
            </a:r>
            <a:endParaRPr lang="ja-JP" altLang="en-US" sz="2000" b="1" kern="0" dirty="0">
              <a:solidFill>
                <a:srgbClr val="005DD6"/>
              </a:solidFill>
              <a:effectLst>
                <a:glow rad="152400">
                  <a:srgbClr val="FFFFFF"/>
                </a:glow>
              </a:effectLst>
              <a:latin typeface="メイリオ"/>
            </a:endParaRPr>
          </a:p>
        </p:txBody>
      </p:sp>
      <p:grpSp>
        <p:nvGrpSpPr>
          <p:cNvPr id="4" name="グループ化 3"/>
          <p:cNvGrpSpPr/>
          <p:nvPr/>
        </p:nvGrpSpPr>
        <p:grpSpPr>
          <a:xfrm>
            <a:off x="97658" y="3459678"/>
            <a:ext cx="3963354" cy="1282139"/>
            <a:chOff x="97658" y="3309882"/>
            <a:chExt cx="3963354" cy="1542687"/>
          </a:xfrm>
        </p:grpSpPr>
        <p:sp>
          <p:nvSpPr>
            <p:cNvPr id="48" name="角丸四角形 47"/>
            <p:cNvSpPr/>
            <p:nvPr/>
          </p:nvSpPr>
          <p:spPr bwMode="auto">
            <a:xfrm>
              <a:off x="97658" y="3309882"/>
              <a:ext cx="3963354" cy="1542687"/>
            </a:xfrm>
            <a:prstGeom prst="roundRect">
              <a:avLst/>
            </a:prstGeom>
            <a:noFill/>
            <a:ln w="50800">
              <a:solidFill>
                <a:srgbClr val="FF0000"/>
              </a:solidFill>
            </a:ln>
            <a:effectLst>
              <a:glow rad="88900">
                <a:schemeClr val="bg1"/>
              </a:glow>
            </a:effectLs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ja-JP" altLang="en-US" b="1" dirty="0">
                <a:latin typeface="+mj-ea"/>
                <a:ea typeface="+mj-ea"/>
              </a:endParaRPr>
            </a:p>
          </p:txBody>
        </p:sp>
        <p:sp>
          <p:nvSpPr>
            <p:cNvPr id="49" name="テキスト ボックス 48"/>
            <p:cNvSpPr txBox="1"/>
            <p:nvPr/>
          </p:nvSpPr>
          <p:spPr>
            <a:xfrm>
              <a:off x="602007" y="3485023"/>
              <a:ext cx="2954655" cy="777674"/>
            </a:xfrm>
            <a:prstGeom prst="rect">
              <a:avLst/>
            </a:prstGeom>
            <a:noFill/>
          </p:spPr>
          <p:txBody>
            <a:bodyPr wrap="none" rtlCol="0">
              <a:spAutoFit/>
            </a:bodyPr>
            <a:lstStyle/>
            <a:p>
              <a:pPr algn="ctr"/>
              <a:r>
                <a:rPr kumimoji="1" lang="ja-JP" altLang="en-US" sz="3600" b="1" dirty="0" smtClean="0">
                  <a:solidFill>
                    <a:srgbClr val="FF0000"/>
                  </a:solidFill>
                  <a:effectLst>
                    <a:glow rad="152400">
                      <a:schemeClr val="bg1"/>
                    </a:glow>
                  </a:effectLst>
                </a:rPr>
                <a:t>以降のテーマ</a:t>
              </a:r>
              <a:endParaRPr kumimoji="1" lang="ja-JP" altLang="en-US" sz="3600" b="1" dirty="0">
                <a:solidFill>
                  <a:srgbClr val="FF0000"/>
                </a:solidFill>
                <a:effectLst>
                  <a:glow rad="152400">
                    <a:schemeClr val="bg1"/>
                  </a:glow>
                </a:effectLst>
              </a:endParaRPr>
            </a:p>
          </p:txBody>
        </p:sp>
      </p:grpSp>
      <p:grpSp>
        <p:nvGrpSpPr>
          <p:cNvPr id="5" name="グループ化 4"/>
          <p:cNvGrpSpPr/>
          <p:nvPr/>
        </p:nvGrpSpPr>
        <p:grpSpPr>
          <a:xfrm>
            <a:off x="4788903" y="3889632"/>
            <a:ext cx="4180082" cy="839124"/>
            <a:chOff x="4867275" y="4143375"/>
            <a:chExt cx="4223070" cy="709194"/>
          </a:xfrm>
        </p:grpSpPr>
        <p:sp>
          <p:nvSpPr>
            <p:cNvPr id="51" name="角丸四角形 50"/>
            <p:cNvSpPr/>
            <p:nvPr/>
          </p:nvSpPr>
          <p:spPr bwMode="auto">
            <a:xfrm>
              <a:off x="4867275" y="4143375"/>
              <a:ext cx="4223070" cy="709194"/>
            </a:xfrm>
            <a:prstGeom prst="roundRect">
              <a:avLst>
                <a:gd name="adj" fmla="val 24725"/>
              </a:avLst>
            </a:prstGeom>
            <a:noFill/>
            <a:ln w="50800">
              <a:solidFill>
                <a:srgbClr val="C00000"/>
              </a:solidFill>
              <a:prstDash val="sysDot"/>
            </a:ln>
            <a:effectLst>
              <a:glow rad="88900">
                <a:schemeClr val="bg1"/>
              </a:glow>
            </a:effectLst>
            <a:extLst/>
          </p:spPr>
          <p:txBody>
            <a:bodyPr rot="0" spcFirstLastPara="0" vertOverflow="overflow" horzOverflow="overflow" vert="horz" wrap="square" lIns="91440" tIns="108000" rIns="91440" bIns="45720" numCol="1" spcCol="0" rtlCol="0" fromWordArt="0" anchor="ctr" anchorCtr="0" forceAA="0" compatLnSpc="1">
              <a:prstTxWarp prst="textNoShape">
                <a:avLst/>
              </a:prstTxWarp>
              <a:noAutofit/>
            </a:bodyPr>
            <a:lstStyle/>
            <a:p>
              <a:pPr algn="ctr"/>
              <a:endParaRPr kumimoji="1" lang="ja-JP" altLang="en-US" b="1" dirty="0">
                <a:solidFill>
                  <a:srgbClr val="C00000"/>
                </a:solidFill>
                <a:effectLst>
                  <a:glow rad="317500">
                    <a:schemeClr val="bg1"/>
                  </a:glow>
                </a:effectLst>
                <a:latin typeface="+mj-ea"/>
                <a:ea typeface="+mj-ea"/>
              </a:endParaRPr>
            </a:p>
          </p:txBody>
        </p:sp>
        <p:sp>
          <p:nvSpPr>
            <p:cNvPr id="52" name="テキスト ボックス 51"/>
            <p:cNvSpPr txBox="1"/>
            <p:nvPr/>
          </p:nvSpPr>
          <p:spPr>
            <a:xfrm>
              <a:off x="5136480" y="4351406"/>
              <a:ext cx="3684660" cy="369332"/>
            </a:xfrm>
            <a:prstGeom prst="rect">
              <a:avLst/>
            </a:prstGeom>
            <a:noFill/>
          </p:spPr>
          <p:txBody>
            <a:bodyPr wrap="none" tIns="108000" rtlCol="0">
              <a:spAutoFit/>
            </a:bodyPr>
            <a:lstStyle/>
            <a:p>
              <a:pPr algn="ctr"/>
              <a:r>
                <a:rPr kumimoji="1" lang="ja-JP" altLang="en-US" b="1" dirty="0" smtClean="0">
                  <a:solidFill>
                    <a:srgbClr val="C00000"/>
                  </a:solidFill>
                  <a:effectLst>
                    <a:glow rad="317500">
                      <a:schemeClr val="bg1"/>
                    </a:glow>
                  </a:effectLst>
                </a:rPr>
                <a:t>こっちにも適用できる技術だが</a:t>
              </a:r>
              <a:r>
                <a:rPr kumimoji="1" lang="en-US" altLang="ja-JP" b="1" dirty="0" smtClean="0">
                  <a:solidFill>
                    <a:srgbClr val="C00000"/>
                  </a:solidFill>
                  <a:effectLst>
                    <a:glow rad="317500">
                      <a:schemeClr val="bg1"/>
                    </a:glow>
                  </a:effectLst>
                </a:rPr>
                <a:t>…</a:t>
              </a:r>
              <a:endParaRPr kumimoji="1" lang="ja-JP" altLang="en-US" b="1" dirty="0">
                <a:solidFill>
                  <a:srgbClr val="C00000"/>
                </a:solidFill>
                <a:effectLst>
                  <a:glow rad="317500">
                    <a:schemeClr val="bg1"/>
                  </a:glow>
                </a:effectLst>
              </a:endParaRPr>
            </a:p>
          </p:txBody>
        </p:sp>
      </p:grpSp>
    </p:spTree>
    <p:extLst>
      <p:ext uri="{BB962C8B-B14F-4D97-AF65-F5344CB8AC3E}">
        <p14:creationId xmlns:p14="http://schemas.microsoft.com/office/powerpoint/2010/main" val="281858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par>
                          <p:cTn id="11" fill="hold">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4"/>
                                        </p:tgtEl>
                                      </p:cBhvr>
                                    </p:animEffect>
                                    <p:animScale>
                                      <p:cBhvr>
                                        <p:cTn id="14" dur="25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fontScale="90000"/>
          </a:bodyPr>
          <a:lstStyle/>
          <a:p>
            <a:r>
              <a:rPr lang="ja-JP" altLang="en-US" sz="3200" dirty="0" smtClean="0"/>
              <a:t>現行システムの構築・運用に携わる</a:t>
            </a:r>
            <a:r>
              <a:rPr lang="en-US" altLang="ja-JP" sz="3200" dirty="0" smtClean="0"/>
              <a:t/>
            </a:r>
            <a:br>
              <a:rPr lang="en-US" altLang="ja-JP" sz="3200" dirty="0" smtClean="0"/>
            </a:br>
            <a:r>
              <a:rPr lang="en-US" altLang="ja-JP" sz="3200" dirty="0" smtClean="0"/>
              <a:t>IT</a:t>
            </a:r>
            <a:r>
              <a:rPr lang="ja-JP" altLang="en-US" sz="3200" dirty="0"/>
              <a:t>エンジニア</a:t>
            </a:r>
            <a:r>
              <a:rPr lang="ja-JP" altLang="en-US" sz="3200" dirty="0" smtClean="0"/>
              <a:t>の「苦」</a:t>
            </a:r>
            <a:endParaRPr kumimoji="1" lang="ja-JP" altLang="en-US" sz="3200" dirty="0"/>
          </a:p>
        </p:txBody>
      </p:sp>
      <p:sp>
        <p:nvSpPr>
          <p:cNvPr id="13" name="テキスト プレースホルダー 12"/>
          <p:cNvSpPr>
            <a:spLocks noGrp="1"/>
          </p:cNvSpPr>
          <p:nvPr>
            <p:ph type="body" sz="quarter" idx="10"/>
          </p:nvPr>
        </p:nvSpPr>
        <p:spPr/>
        <p:txBody>
          <a:bodyPr/>
          <a:lstStyle/>
          <a:p>
            <a:endParaRPr kumimoji="1" lang="ja-JP" altLang="en-US"/>
          </a:p>
        </p:txBody>
      </p:sp>
    </p:spTree>
    <p:extLst>
      <p:ext uri="{BB962C8B-B14F-4D97-AF65-F5344CB8AC3E}">
        <p14:creationId xmlns:p14="http://schemas.microsoft.com/office/powerpoint/2010/main" val="2268348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lstStyle/>
          <a:p>
            <a:r>
              <a:rPr lang="ja-JP" altLang="en-US" dirty="0"/>
              <a:t>現行システム</a:t>
            </a:r>
            <a:r>
              <a:rPr lang="ja-JP" altLang="en-US" dirty="0" smtClean="0"/>
              <a:t>の「構築」に</a:t>
            </a:r>
            <a:r>
              <a:rPr lang="ja-JP" altLang="en-US" dirty="0"/>
              <a:t>携わる</a:t>
            </a:r>
            <a:r>
              <a:rPr lang="en-US" altLang="ja-JP" dirty="0"/>
              <a:t>IT</a:t>
            </a:r>
            <a:r>
              <a:rPr lang="ja-JP" altLang="en-US" dirty="0"/>
              <a:t>エンジニアの「苦」</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smtClean="0">
                <a:solidFill>
                  <a:srgbClr val="005DD6"/>
                </a:solidFill>
                <a:effectLst>
                  <a:glow rad="152400">
                    <a:srgbClr val="FFFFFF"/>
                  </a:glow>
                </a:effectLst>
                <a:latin typeface="メイリオ"/>
              </a:rPr>
              <a:t>現行システムの</a:t>
            </a:r>
            <a:r>
              <a:rPr lang="en-US" altLang="ja-JP" sz="2000" b="1" kern="0" dirty="0" smtClean="0">
                <a:solidFill>
                  <a:srgbClr val="C00000"/>
                </a:solidFill>
                <a:effectLst>
                  <a:glow rad="152400">
                    <a:srgbClr val="FFFFFF"/>
                  </a:glow>
                </a:effectLst>
                <a:latin typeface="メイリオ"/>
              </a:rPr>
              <a:t>SI</a:t>
            </a:r>
            <a:r>
              <a:rPr lang="ja-JP" altLang="en-US" sz="2000" b="1" kern="0" dirty="0" smtClean="0">
                <a:solidFill>
                  <a:srgbClr val="C00000"/>
                </a:solidFill>
                <a:effectLst>
                  <a:glow rad="152400">
                    <a:srgbClr val="FFFFFF"/>
                  </a:glow>
                </a:effectLst>
                <a:latin typeface="メイリオ"/>
              </a:rPr>
              <a:t>に携わる</a:t>
            </a:r>
            <a:r>
              <a:rPr lang="en-US" altLang="ja-JP" sz="2000" b="1" kern="0" dirty="0" smtClean="0">
                <a:solidFill>
                  <a:srgbClr val="C00000"/>
                </a:solidFill>
                <a:effectLst>
                  <a:glow rad="152400">
                    <a:srgbClr val="FFFFFF"/>
                  </a:glow>
                </a:effectLst>
                <a:latin typeface="メイリオ"/>
              </a:rPr>
              <a:t>IT</a:t>
            </a:r>
            <a:r>
              <a:rPr lang="ja-JP" altLang="en-US" sz="2000" b="1" kern="0" dirty="0" smtClean="0">
                <a:solidFill>
                  <a:srgbClr val="C00000"/>
                </a:solidFill>
                <a:effectLst>
                  <a:glow rad="152400">
                    <a:srgbClr val="FFFFFF"/>
                  </a:glow>
                </a:effectLst>
                <a:latin typeface="メイリオ"/>
              </a:rPr>
              <a:t>エンジニアの現場の声</a:t>
            </a:r>
            <a:r>
              <a:rPr lang="ja-JP" altLang="en-US" sz="2000" b="1" kern="0" dirty="0" smtClean="0">
                <a:solidFill>
                  <a:srgbClr val="005DD6"/>
                </a:solidFill>
                <a:effectLst>
                  <a:glow rad="152400">
                    <a:srgbClr val="FFFFFF"/>
                  </a:glow>
                </a:effectLst>
                <a:latin typeface="メイリオ"/>
              </a:rPr>
              <a:t>をまとめてみました</a:t>
            </a:r>
            <a:endParaRPr lang="en-US" altLang="ja-JP" sz="2000" b="1" kern="0" dirty="0" smtClean="0">
              <a:solidFill>
                <a:srgbClr val="005DD6"/>
              </a:solidFill>
              <a:effectLst>
                <a:glow rad="152400">
                  <a:srgbClr val="FFFFFF"/>
                </a:glow>
              </a:effectLst>
              <a:latin typeface="メイリオ"/>
              <a:ea typeface="メイリオ"/>
            </a:endParaRPr>
          </a:p>
        </p:txBody>
      </p:sp>
      <p:grpSp>
        <p:nvGrpSpPr>
          <p:cNvPr id="10" name="グループ化 9"/>
          <p:cNvGrpSpPr/>
          <p:nvPr/>
        </p:nvGrpSpPr>
        <p:grpSpPr>
          <a:xfrm>
            <a:off x="179937" y="1389209"/>
            <a:ext cx="8783576" cy="1107996"/>
            <a:chOff x="179937" y="1389209"/>
            <a:chExt cx="8783576" cy="1107996"/>
          </a:xfrm>
        </p:grpSpPr>
        <p:pic>
          <p:nvPicPr>
            <p:cNvPr id="5" name="図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937" y="1427193"/>
              <a:ext cx="1348626" cy="899084"/>
            </a:xfrm>
            <a:prstGeom prst="rect">
              <a:avLst/>
            </a:prstGeom>
            <a:effectLst>
              <a:softEdge rad="63500"/>
            </a:effectLst>
          </p:spPr>
        </p:pic>
        <p:sp>
          <p:nvSpPr>
            <p:cNvPr id="128" name="テキスト ボックス 127"/>
            <p:cNvSpPr txBox="1"/>
            <p:nvPr/>
          </p:nvSpPr>
          <p:spPr>
            <a:xfrm>
              <a:off x="1609171" y="1389209"/>
              <a:ext cx="7354342" cy="1107996"/>
            </a:xfrm>
            <a:prstGeom prst="rect">
              <a:avLst/>
            </a:prstGeom>
            <a:noFill/>
          </p:spPr>
          <p:txBody>
            <a:bodyPr wrap="square" rtlCol="0">
              <a:spAutoFit/>
            </a:bodyPr>
            <a:lstStyle/>
            <a:p>
              <a:pPr marL="342900" indent="-342900">
                <a:buSzPct val="160000"/>
                <a:buBlip>
                  <a:blip r:embed="rId3"/>
                </a:buBlip>
              </a:pPr>
              <a:r>
                <a:rPr lang="ja-JP" altLang="en-US" sz="1600" dirty="0" smtClean="0"/>
                <a:t>チーム間の</a:t>
              </a:r>
              <a:r>
                <a:rPr lang="ja-JP" altLang="en-US" sz="1600" dirty="0"/>
                <a:t>情報</a:t>
              </a:r>
              <a:r>
                <a:rPr lang="ja-JP" altLang="en-US" sz="1600" dirty="0" smtClean="0"/>
                <a:t>伝達に</a:t>
              </a:r>
              <a:r>
                <a:rPr lang="ja-JP" altLang="en-US" sz="1600" u="sng" dirty="0" smtClean="0">
                  <a:solidFill>
                    <a:srgbClr val="C00000"/>
                  </a:solidFill>
                </a:rPr>
                <a:t>遅延やミス</a:t>
              </a:r>
              <a:r>
                <a:rPr lang="ja-JP" altLang="en-US" sz="1600" dirty="0" smtClean="0"/>
                <a:t>が発生する</a:t>
              </a:r>
              <a:endParaRPr lang="en-US" altLang="ja-JP" sz="1600" dirty="0" smtClean="0"/>
            </a:p>
            <a:p>
              <a:pPr marL="342900" indent="-342900">
                <a:buSzPct val="160000"/>
                <a:buBlip>
                  <a:blip r:embed="rId3"/>
                </a:buBlip>
              </a:pPr>
              <a:r>
                <a:rPr lang="ja-JP" altLang="en-US" sz="1600" dirty="0" smtClean="0"/>
                <a:t>データの二重管理や独自文言が</a:t>
              </a:r>
              <a:r>
                <a:rPr lang="ja-JP" altLang="en-US" sz="1600" u="sng" dirty="0" smtClean="0">
                  <a:solidFill>
                    <a:srgbClr val="C00000"/>
                  </a:solidFill>
                </a:rPr>
                <a:t>設計ミス</a:t>
              </a:r>
              <a:r>
                <a:rPr lang="ja-JP" altLang="en-US" sz="1600" dirty="0" smtClean="0"/>
                <a:t>につながる</a:t>
              </a:r>
              <a:endParaRPr lang="en-US" altLang="ja-JP" sz="1600" dirty="0" smtClean="0"/>
            </a:p>
            <a:p>
              <a:pPr marL="342900" indent="-342900">
                <a:buSzPct val="160000"/>
                <a:buBlip>
                  <a:blip r:embed="rId3"/>
                </a:buBlip>
              </a:pPr>
              <a:r>
                <a:rPr lang="ja-JP" altLang="en-US" sz="1600" dirty="0" smtClean="0"/>
                <a:t>多重開発により</a:t>
              </a:r>
              <a:r>
                <a:rPr lang="ja-JP" altLang="en-US" sz="1600" u="sng" dirty="0" smtClean="0">
                  <a:solidFill>
                    <a:srgbClr val="C00000"/>
                  </a:solidFill>
                </a:rPr>
                <a:t>設計書</a:t>
              </a:r>
              <a:r>
                <a:rPr lang="en-US" altLang="ja-JP" sz="1600" u="sng" dirty="0" smtClean="0">
                  <a:solidFill>
                    <a:srgbClr val="C00000"/>
                  </a:solidFill>
                </a:rPr>
                <a:t>(</a:t>
              </a:r>
              <a:r>
                <a:rPr lang="ja-JP" altLang="en-US" sz="1600" u="sng" dirty="0" smtClean="0">
                  <a:solidFill>
                    <a:srgbClr val="C00000"/>
                  </a:solidFill>
                </a:rPr>
                <a:t>帳票</a:t>
              </a:r>
              <a:r>
                <a:rPr lang="en-US" altLang="ja-JP" sz="1600" u="sng" dirty="0" smtClean="0">
                  <a:solidFill>
                    <a:srgbClr val="C00000"/>
                  </a:solidFill>
                </a:rPr>
                <a:t>)</a:t>
              </a:r>
              <a:r>
                <a:rPr lang="ja-JP" altLang="en-US" sz="1600" u="sng" dirty="0" smtClean="0">
                  <a:solidFill>
                    <a:srgbClr val="C00000"/>
                  </a:solidFill>
                </a:rPr>
                <a:t>の管理が煩雑化</a:t>
              </a:r>
              <a:r>
                <a:rPr lang="ja-JP" altLang="en-US" sz="1600" dirty="0" smtClean="0"/>
                <a:t>する</a:t>
              </a:r>
              <a:endParaRPr lang="en-US" altLang="ja-JP" sz="1600" dirty="0" smtClean="0"/>
            </a:p>
            <a:p>
              <a:pPr marL="342900" indent="-342900">
                <a:buSzPct val="160000"/>
                <a:buBlip>
                  <a:blip r:embed="rId3"/>
                </a:buBlip>
              </a:pPr>
              <a:r>
                <a:rPr lang="ja-JP" altLang="en-US" sz="1600" dirty="0" smtClean="0"/>
                <a:t>結果として</a:t>
              </a:r>
              <a:r>
                <a:rPr lang="ja-JP" altLang="en-US" sz="1600" u="sng" dirty="0" smtClean="0">
                  <a:solidFill>
                    <a:srgbClr val="C00000"/>
                  </a:solidFill>
                </a:rPr>
                <a:t>設定の前後性を確認できない</a:t>
              </a:r>
              <a:endParaRPr lang="en-US" altLang="ja-JP" sz="1600" u="sng" dirty="0" smtClean="0">
                <a:solidFill>
                  <a:srgbClr val="C00000"/>
                </a:solidFill>
              </a:endParaRPr>
            </a:p>
          </p:txBody>
        </p:sp>
        <p:sp>
          <p:nvSpPr>
            <p:cNvPr id="129" name="テキスト ボックス 128"/>
            <p:cNvSpPr txBox="1"/>
            <p:nvPr/>
          </p:nvSpPr>
          <p:spPr>
            <a:xfrm>
              <a:off x="179937" y="1427193"/>
              <a:ext cx="1348626" cy="899084"/>
            </a:xfrm>
            <a:prstGeom prst="rect">
              <a:avLst/>
            </a:prstGeom>
            <a:solidFill>
              <a:srgbClr val="002B62">
                <a:alpha val="50000"/>
              </a:srgbClr>
            </a:solidFill>
            <a:ln w="38100">
              <a:noFill/>
            </a:ln>
          </p:spPr>
          <p:txBody>
            <a:bodyPr wrap="square" lIns="72000" tIns="72000" rIns="72000" bIns="36000" rtlCol="0" anchor="ctr" anchorCtr="1">
              <a:noAutofit/>
            </a:bodyPr>
            <a:lstStyle/>
            <a:p>
              <a:pPr algn="ctr"/>
              <a:r>
                <a:rPr lang="ja-JP" altLang="en-US" sz="2000" b="1" dirty="0" smtClean="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rPr>
                <a:t>設計</a:t>
              </a:r>
              <a:endParaRPr lang="ja-JP" altLang="en-US" sz="2000" b="1" dirty="0">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endParaRPr>
            </a:p>
          </p:txBody>
        </p:sp>
      </p:grpSp>
      <p:grpSp>
        <p:nvGrpSpPr>
          <p:cNvPr id="8" name="グループ化 7"/>
          <p:cNvGrpSpPr/>
          <p:nvPr/>
        </p:nvGrpSpPr>
        <p:grpSpPr>
          <a:xfrm>
            <a:off x="179937" y="2571314"/>
            <a:ext cx="8784126" cy="1077218"/>
            <a:chOff x="179937" y="2571314"/>
            <a:chExt cx="8784126" cy="1077218"/>
          </a:xfrm>
        </p:grpSpPr>
        <p:pic>
          <p:nvPicPr>
            <p:cNvPr id="7" name="図 6"/>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79937" y="2609414"/>
              <a:ext cx="1333500" cy="896400"/>
            </a:xfrm>
            <a:prstGeom prst="rect">
              <a:avLst/>
            </a:prstGeom>
            <a:effectLst>
              <a:softEdge rad="63500"/>
            </a:effectLst>
          </p:spPr>
        </p:pic>
        <p:sp>
          <p:nvSpPr>
            <p:cNvPr id="130" name="テキスト ボックス 129"/>
            <p:cNvSpPr txBox="1"/>
            <p:nvPr/>
          </p:nvSpPr>
          <p:spPr>
            <a:xfrm>
              <a:off x="1609721" y="2571314"/>
              <a:ext cx="7354342" cy="1077218"/>
            </a:xfrm>
            <a:prstGeom prst="rect">
              <a:avLst/>
            </a:prstGeom>
            <a:noFill/>
          </p:spPr>
          <p:txBody>
            <a:bodyPr wrap="square" rtlCol="0">
              <a:spAutoFit/>
            </a:bodyPr>
            <a:lstStyle/>
            <a:p>
              <a:pPr marL="342900" indent="-342900">
                <a:buSzPct val="160000"/>
                <a:buBlip>
                  <a:blip r:embed="rId3"/>
                </a:buBlip>
              </a:pPr>
              <a:r>
                <a:rPr lang="ja-JP" altLang="en-US" sz="1600" dirty="0" smtClean="0"/>
                <a:t>チーム間の作業順序が複雑で毎回</a:t>
              </a:r>
              <a:r>
                <a:rPr lang="ja-JP" altLang="en-US" sz="1600" u="sng" dirty="0" smtClean="0">
                  <a:solidFill>
                    <a:srgbClr val="C00000"/>
                  </a:solidFill>
                </a:rPr>
                <a:t>タイムチャート</a:t>
              </a:r>
              <a:r>
                <a:rPr lang="ja-JP" altLang="en-US" sz="1600" dirty="0" smtClean="0"/>
                <a:t>を作成しては使い捨てる</a:t>
              </a:r>
              <a:endParaRPr lang="en-US" altLang="ja-JP" sz="1600" dirty="0" smtClean="0"/>
            </a:p>
            <a:p>
              <a:pPr marL="342900" indent="-342900">
                <a:buSzPct val="160000"/>
                <a:buBlip>
                  <a:blip r:embed="rId3"/>
                </a:buBlip>
              </a:pPr>
              <a:r>
                <a:rPr lang="ja-JP" altLang="en-US" sz="1600" dirty="0" smtClean="0"/>
                <a:t>作業ごとに</a:t>
              </a:r>
              <a:r>
                <a:rPr lang="ja-JP" altLang="en-US" sz="1600" u="sng" dirty="0" smtClean="0">
                  <a:solidFill>
                    <a:srgbClr val="C00000"/>
                  </a:solidFill>
                </a:rPr>
                <a:t>手順書</a:t>
              </a:r>
              <a:r>
                <a:rPr lang="ja-JP" altLang="en-US" sz="1600" dirty="0" smtClean="0"/>
                <a:t>を作成</a:t>
              </a:r>
              <a:r>
                <a:rPr lang="en-US" altLang="ja-JP" sz="1600" dirty="0" smtClean="0"/>
                <a:t>/</a:t>
              </a:r>
              <a:r>
                <a:rPr lang="ja-JP" altLang="en-US" sz="1600" dirty="0" smtClean="0"/>
                <a:t>レビューしては使い捨てる</a:t>
              </a:r>
              <a:endParaRPr lang="en-US" altLang="ja-JP" sz="1600" dirty="0" smtClean="0"/>
            </a:p>
            <a:p>
              <a:pPr marL="342900" indent="-342900">
                <a:buSzPct val="160000"/>
                <a:buBlip>
                  <a:blip r:embed="rId3"/>
                </a:buBlip>
              </a:pPr>
              <a:r>
                <a:rPr lang="ja-JP" altLang="en-US" sz="1600" dirty="0" smtClean="0"/>
                <a:t>手順ごとにコンフィグを埋め込んでいて、新機種／新</a:t>
              </a:r>
              <a:r>
                <a:rPr lang="en-US" altLang="ja-JP" sz="1600" dirty="0" smtClean="0"/>
                <a:t>OS</a:t>
              </a:r>
              <a:r>
                <a:rPr lang="ja-JP" altLang="en-US" sz="1600" dirty="0" smtClean="0"/>
                <a:t>を追加するごとに手順書のパターンが増える</a:t>
              </a:r>
              <a:r>
                <a:rPr lang="en-US" altLang="ja-JP" sz="1600" dirty="0" smtClean="0">
                  <a:solidFill>
                    <a:srgbClr val="C00000"/>
                  </a:solidFill>
                </a:rPr>
                <a:t>(</a:t>
              </a:r>
              <a:r>
                <a:rPr lang="ja-JP" altLang="en-US" sz="1600" u="sng" dirty="0" smtClean="0">
                  <a:solidFill>
                    <a:srgbClr val="C00000"/>
                  </a:solidFill>
                </a:rPr>
                <a:t>マルチベンダー対応の障壁</a:t>
              </a:r>
              <a:r>
                <a:rPr lang="en-US" altLang="ja-JP" sz="1600" u="sng" dirty="0" smtClean="0">
                  <a:solidFill>
                    <a:srgbClr val="C00000"/>
                  </a:solidFill>
                </a:rPr>
                <a:t>)</a:t>
              </a:r>
            </a:p>
          </p:txBody>
        </p:sp>
        <p:sp>
          <p:nvSpPr>
            <p:cNvPr id="131" name="テキスト ボックス 130"/>
            <p:cNvSpPr txBox="1"/>
            <p:nvPr/>
          </p:nvSpPr>
          <p:spPr>
            <a:xfrm>
              <a:off x="179937" y="2609414"/>
              <a:ext cx="1344748" cy="901432"/>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作業準備</a:t>
              </a:r>
            </a:p>
          </p:txBody>
        </p:sp>
      </p:grpSp>
      <p:grpSp>
        <p:nvGrpSpPr>
          <p:cNvPr id="9" name="グループ化 8"/>
          <p:cNvGrpSpPr/>
          <p:nvPr/>
        </p:nvGrpSpPr>
        <p:grpSpPr>
          <a:xfrm>
            <a:off x="179937" y="3722641"/>
            <a:ext cx="8784126" cy="838497"/>
            <a:chOff x="179937" y="3722641"/>
            <a:chExt cx="8784126" cy="838497"/>
          </a:xfrm>
        </p:grpSpPr>
        <p:pic>
          <p:nvPicPr>
            <p:cNvPr id="6" name="図 5"/>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79937" y="3722641"/>
              <a:ext cx="1261863" cy="811259"/>
            </a:xfrm>
            <a:prstGeom prst="rect">
              <a:avLst/>
            </a:prstGeom>
            <a:effectLst>
              <a:softEdge rad="63500"/>
            </a:effectLst>
          </p:spPr>
        </p:pic>
        <p:sp>
          <p:nvSpPr>
            <p:cNvPr id="132" name="テキスト ボックス 131"/>
            <p:cNvSpPr txBox="1"/>
            <p:nvPr/>
          </p:nvSpPr>
          <p:spPr>
            <a:xfrm>
              <a:off x="1609721" y="3722641"/>
              <a:ext cx="7354342" cy="830997"/>
            </a:xfrm>
            <a:prstGeom prst="rect">
              <a:avLst/>
            </a:prstGeom>
            <a:noFill/>
          </p:spPr>
          <p:txBody>
            <a:bodyPr wrap="square" rtlCol="0">
              <a:spAutoFit/>
            </a:bodyPr>
            <a:lstStyle/>
            <a:p>
              <a:pPr marL="342900" indent="-342900">
                <a:buSzPct val="160000"/>
                <a:buBlip>
                  <a:blip r:embed="rId3"/>
                </a:buBlip>
              </a:pPr>
              <a:r>
                <a:rPr lang="ja-JP" altLang="en-US" sz="1600" dirty="0" smtClean="0"/>
                <a:t>人手作業なので作業時間が一定でない</a:t>
              </a:r>
              <a:r>
                <a:rPr lang="en-US" altLang="ja-JP" sz="1600" dirty="0" smtClean="0"/>
                <a:t/>
              </a:r>
              <a:br>
                <a:rPr lang="en-US" altLang="ja-JP" sz="1600" dirty="0" smtClean="0"/>
              </a:br>
              <a:r>
                <a:rPr lang="ja-JP" altLang="en-US" sz="1600" dirty="0" smtClean="0"/>
                <a:t>⇒チーム間で</a:t>
              </a:r>
              <a:r>
                <a:rPr lang="ja-JP" altLang="en-US" sz="1600" u="sng" dirty="0" smtClean="0">
                  <a:solidFill>
                    <a:srgbClr val="C00000"/>
                  </a:solidFill>
                </a:rPr>
                <a:t>作業待ち</a:t>
              </a:r>
              <a:r>
                <a:rPr lang="ja-JP" altLang="en-US" sz="1600" dirty="0" smtClean="0"/>
                <a:t>が発生</a:t>
              </a:r>
              <a:endParaRPr lang="en-US" altLang="ja-JP" sz="1600" dirty="0" smtClean="0"/>
            </a:p>
            <a:p>
              <a:pPr marL="342900" indent="-342900">
                <a:buSzPct val="160000"/>
                <a:buBlip>
                  <a:blip r:embed="rId3"/>
                </a:buBlip>
              </a:pPr>
              <a:r>
                <a:rPr lang="ja-JP" altLang="en-US" sz="1600" dirty="0"/>
                <a:t>人手</a:t>
              </a:r>
              <a:r>
                <a:rPr lang="ja-JP" altLang="en-US" sz="1600" dirty="0" smtClean="0"/>
                <a:t>作業なので</a:t>
              </a:r>
              <a:r>
                <a:rPr lang="ja-JP" altLang="en-US" sz="1600" u="sng" dirty="0" smtClean="0">
                  <a:solidFill>
                    <a:srgbClr val="C00000"/>
                  </a:solidFill>
                </a:rPr>
                <a:t>人為ミス</a:t>
              </a:r>
              <a:r>
                <a:rPr lang="ja-JP" altLang="en-US" sz="1600" dirty="0" smtClean="0"/>
                <a:t>の懸念から逃れられない</a:t>
              </a:r>
              <a:endParaRPr lang="en-US" altLang="ja-JP" sz="1600" dirty="0" smtClean="0"/>
            </a:p>
          </p:txBody>
        </p:sp>
        <p:sp>
          <p:nvSpPr>
            <p:cNvPr id="133" name="テキスト ボックス 132"/>
            <p:cNvSpPr txBox="1"/>
            <p:nvPr/>
          </p:nvSpPr>
          <p:spPr>
            <a:xfrm>
              <a:off x="179938" y="3722641"/>
              <a:ext cx="1333500" cy="838497"/>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作業実施</a:t>
              </a:r>
            </a:p>
          </p:txBody>
        </p:sp>
      </p:grpSp>
    </p:spTree>
    <p:extLst>
      <p:ext uri="{BB962C8B-B14F-4D97-AF65-F5344CB8AC3E}">
        <p14:creationId xmlns:p14="http://schemas.microsoft.com/office/powerpoint/2010/main" val="768943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タイトル 32"/>
          <p:cNvSpPr>
            <a:spLocks noGrp="1"/>
          </p:cNvSpPr>
          <p:nvPr>
            <p:ph type="title"/>
          </p:nvPr>
        </p:nvSpPr>
        <p:spPr/>
        <p:txBody>
          <a:bodyPr/>
          <a:lstStyle/>
          <a:p>
            <a:r>
              <a:rPr lang="ja-JP" altLang="en-US" dirty="0"/>
              <a:t>現行システム</a:t>
            </a:r>
            <a:r>
              <a:rPr lang="ja-JP" altLang="en-US" dirty="0" smtClean="0"/>
              <a:t>の「運用」に</a:t>
            </a:r>
            <a:r>
              <a:rPr lang="ja-JP" altLang="en-US" dirty="0"/>
              <a:t>携わる</a:t>
            </a:r>
            <a:r>
              <a:rPr lang="en-US" altLang="ja-JP" dirty="0"/>
              <a:t>IT</a:t>
            </a:r>
            <a:r>
              <a:rPr lang="ja-JP" altLang="en-US" dirty="0"/>
              <a:t>エンジニアの「苦」</a:t>
            </a:r>
            <a:endParaRPr kumimoji="1" lang="ja-JP" altLang="en-US" dirty="0"/>
          </a:p>
        </p:txBody>
      </p:sp>
      <p:sp>
        <p:nvSpPr>
          <p:cNvPr id="15" name="テキスト プレースホルダー 7"/>
          <p:cNvSpPr txBox="1">
            <a:spLocks/>
          </p:cNvSpPr>
          <p:nvPr/>
        </p:nvSpPr>
        <p:spPr bwMode="gray">
          <a:xfrm>
            <a:off x="179937" y="613150"/>
            <a:ext cx="8784126" cy="611706"/>
          </a:xfrm>
          <a:prstGeom prst="roundRect">
            <a:avLst/>
          </a:prstGeom>
          <a:gradFill rotWithShape="1">
            <a:gsLst>
              <a:gs pos="0">
                <a:srgbClr val="002B62">
                  <a:lumMod val="90000"/>
                  <a:lumOff val="10000"/>
                </a:srgbClr>
              </a:gs>
              <a:gs pos="80000">
                <a:srgbClr val="002B62">
                  <a:lumMod val="68000"/>
                  <a:lumOff val="32000"/>
                </a:srgbClr>
              </a:gs>
              <a:gs pos="100000">
                <a:srgbClr val="002B62">
                  <a:lumMod val="70000"/>
                  <a:lumOff val="30000"/>
                </a:srgbClr>
              </a:gs>
            </a:gsLst>
            <a:lin ang="16200000" scaled="0"/>
          </a:gradFill>
          <a:ln w="25400">
            <a:solidFill>
              <a:srgbClr val="FFFFFF"/>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31750" h="19050"/>
          </a:sp3d>
        </p:spPr>
        <p:txBody>
          <a:bodyPr vert="horz" lIns="91440" tIns="108000" rIns="91440" bIns="45720" rtlCol="0" anchor="ctr">
            <a:noAutofit/>
          </a:bodyPr>
          <a:lstStyle>
            <a:lvl1pPr marL="0" indent="0" algn="ctr" rtl="0" eaLnBrk="1" fontAlgn="base" hangingPunct="1">
              <a:spcBef>
                <a:spcPts val="500"/>
              </a:spcBef>
              <a:spcAft>
                <a:spcPct val="0"/>
              </a:spcAft>
              <a:buClr>
                <a:schemeClr val="accent6"/>
              </a:buClr>
              <a:buFont typeface="Arial" panose="020B0604020202020204" pitchFamily="34" charset="0"/>
              <a:buNone/>
              <a:defRPr kumimoji="1" sz="1800" b="0">
                <a:solidFill>
                  <a:schemeClr val="bg1"/>
                </a:solidFill>
                <a:latin typeface="Verdana" panose="020B0604030504040204" pitchFamily="34" charset="0"/>
                <a:ea typeface="+mn-ea"/>
                <a:cs typeface="Verdana" panose="020B0604030504040204" pitchFamily="34" charset="0"/>
              </a:defRPr>
            </a:lvl1pPr>
            <a:lvl2pPr marL="180000" indent="0" algn="l" rtl="0" eaLnBrk="1" fontAlgn="base" hangingPunct="1">
              <a:spcBef>
                <a:spcPts val="500"/>
              </a:spcBef>
              <a:spcAft>
                <a:spcPct val="0"/>
              </a:spcAft>
              <a:buClr>
                <a:schemeClr val="accent6"/>
              </a:buClr>
              <a:buFont typeface="Wingdings" pitchFamily="2" charset="2"/>
              <a:buNone/>
              <a:defRPr kumimoji="1" sz="1600" b="0">
                <a:solidFill>
                  <a:schemeClr val="tx1"/>
                </a:solidFill>
                <a:latin typeface="Verdana" panose="020B0604030504040204" pitchFamily="34" charset="0"/>
                <a:ea typeface="+mn-ea"/>
                <a:cs typeface="Verdana" panose="020B0604030504040204" pitchFamily="34" charset="0"/>
              </a:defRPr>
            </a:lvl2pPr>
            <a:lvl3pPr marL="360000" indent="0" algn="l" rtl="0" eaLnBrk="1" fontAlgn="base" hangingPunct="1">
              <a:spcBef>
                <a:spcPts val="500"/>
              </a:spcBef>
              <a:spcAft>
                <a:spcPct val="0"/>
              </a:spcAft>
              <a:buClr>
                <a:schemeClr val="accent6"/>
              </a:buClr>
              <a:buFont typeface="Arial" panose="020B0604020202020204" pitchFamily="34" charset="0"/>
              <a:buNone/>
              <a:defRPr kumimoji="1" sz="1400" b="0">
                <a:solidFill>
                  <a:schemeClr val="tx1"/>
                </a:solidFill>
                <a:latin typeface="Verdana" panose="020B0604030504040204" pitchFamily="34" charset="0"/>
                <a:ea typeface="+mn-ea"/>
                <a:cs typeface="Verdana" panose="020B0604030504040204" pitchFamily="34" charset="0"/>
              </a:defRPr>
            </a:lvl3pPr>
            <a:lvl4pPr marL="468000" indent="0" algn="l" rtl="0" eaLnBrk="1" fontAlgn="base" hangingPunct="1">
              <a:spcBef>
                <a:spcPts val="500"/>
              </a:spcBef>
              <a:spcAft>
                <a:spcPct val="0"/>
              </a:spcAft>
              <a:buClr>
                <a:schemeClr val="accent6"/>
              </a:buClr>
              <a:buFont typeface="Tahoma" pitchFamily="34" charset="0"/>
              <a:buNone/>
              <a:defRPr kumimoji="1" sz="1200" b="0">
                <a:solidFill>
                  <a:schemeClr val="tx1"/>
                </a:solidFill>
                <a:latin typeface="Verdana" panose="020B0604030504040204" pitchFamily="34" charset="0"/>
                <a:ea typeface="+mn-ea"/>
                <a:cs typeface="Verdana" panose="020B0604030504040204" pitchFamily="34" charset="0"/>
              </a:defRPr>
            </a:lvl4pPr>
            <a:lvl5pPr marL="577850" indent="0" algn="l" rtl="0" eaLnBrk="1" fontAlgn="base" hangingPunct="1">
              <a:spcBef>
                <a:spcPct val="20000"/>
              </a:spcBef>
              <a:spcAft>
                <a:spcPct val="0"/>
              </a:spcAft>
              <a:buClr>
                <a:schemeClr val="accent6"/>
              </a:buClr>
              <a:buNone/>
              <a:defRPr kumimoji="1" sz="1200" b="1">
                <a:solidFill>
                  <a:schemeClr val="tx1"/>
                </a:solidFill>
                <a:latin typeface="+mj-lt"/>
                <a:ea typeface="+mn-ea"/>
              </a:defRPr>
            </a:lvl5pPr>
            <a:lvl6pPr marL="2514600" indent="-228600" algn="l" rtl="0" eaLnBrk="1" fontAlgn="base" hangingPunct="1">
              <a:spcBef>
                <a:spcPct val="20000"/>
              </a:spcBef>
              <a:spcAft>
                <a:spcPct val="0"/>
              </a:spcAft>
              <a:buChar char="≫"/>
              <a:defRPr kumimoji="1" sz="2000">
                <a:solidFill>
                  <a:schemeClr val="tx1"/>
                </a:solidFill>
                <a:latin typeface="Arial" charset="0"/>
                <a:ea typeface="+mn-ea"/>
              </a:defRPr>
            </a:lvl6pPr>
            <a:lvl7pPr marL="2971800" indent="-228600" algn="l" rtl="0" eaLnBrk="1" fontAlgn="base" hangingPunct="1">
              <a:spcBef>
                <a:spcPct val="20000"/>
              </a:spcBef>
              <a:spcAft>
                <a:spcPct val="0"/>
              </a:spcAft>
              <a:buChar char="≫"/>
              <a:defRPr kumimoji="1" sz="2000">
                <a:solidFill>
                  <a:schemeClr val="tx1"/>
                </a:solidFill>
                <a:latin typeface="Arial" charset="0"/>
                <a:ea typeface="+mn-ea"/>
              </a:defRPr>
            </a:lvl7pPr>
            <a:lvl8pPr marL="3429000" indent="-228600" algn="l" rtl="0" eaLnBrk="1" fontAlgn="base" hangingPunct="1">
              <a:spcBef>
                <a:spcPct val="20000"/>
              </a:spcBef>
              <a:spcAft>
                <a:spcPct val="0"/>
              </a:spcAft>
              <a:buChar char="≫"/>
              <a:defRPr kumimoji="1" sz="2000">
                <a:solidFill>
                  <a:schemeClr val="tx1"/>
                </a:solidFill>
                <a:latin typeface="Arial" charset="0"/>
                <a:ea typeface="+mn-ea"/>
              </a:defRPr>
            </a:lvl8pPr>
            <a:lvl9pPr marL="3886200" indent="-228600" algn="l" rtl="0" eaLnBrk="1" fontAlgn="base" hangingPunct="1">
              <a:spcBef>
                <a:spcPct val="20000"/>
              </a:spcBef>
              <a:spcAft>
                <a:spcPct val="0"/>
              </a:spcAft>
              <a:buChar char="≫"/>
              <a:defRPr kumimoji="1" sz="2000">
                <a:solidFill>
                  <a:schemeClr val="tx1"/>
                </a:solidFill>
                <a:latin typeface="Arial" charset="0"/>
                <a:ea typeface="+mn-ea"/>
              </a:defRPr>
            </a:lvl9pPr>
          </a:lstStyle>
          <a:p>
            <a:pPr lvl="0" algn="l">
              <a:buClr>
                <a:srgbClr val="002B62"/>
              </a:buClr>
              <a:defRPr/>
            </a:pPr>
            <a:r>
              <a:rPr lang="ja-JP" altLang="en-US" sz="2000" b="1" kern="0" dirty="0">
                <a:solidFill>
                  <a:srgbClr val="005DD6"/>
                </a:solidFill>
                <a:effectLst>
                  <a:glow rad="152400">
                    <a:srgbClr val="FFFFFF"/>
                  </a:glow>
                </a:effectLst>
                <a:latin typeface="メイリオ"/>
              </a:rPr>
              <a:t>現行システム</a:t>
            </a:r>
            <a:r>
              <a:rPr lang="ja-JP" altLang="en-US" sz="2000" b="1" kern="0" dirty="0" smtClean="0">
                <a:solidFill>
                  <a:srgbClr val="005DD6"/>
                </a:solidFill>
                <a:effectLst>
                  <a:glow rad="152400">
                    <a:srgbClr val="FFFFFF"/>
                  </a:glow>
                </a:effectLst>
                <a:latin typeface="メイリオ"/>
              </a:rPr>
              <a:t>の</a:t>
            </a:r>
            <a:r>
              <a:rPr lang="ja-JP" altLang="en-US" sz="2000" b="1" kern="0" dirty="0" smtClean="0">
                <a:solidFill>
                  <a:srgbClr val="C00000"/>
                </a:solidFill>
                <a:effectLst>
                  <a:glow rad="152400">
                    <a:srgbClr val="FFFFFF"/>
                  </a:glow>
                </a:effectLst>
                <a:latin typeface="メイリオ"/>
              </a:rPr>
              <a:t>運用に</a:t>
            </a:r>
            <a:r>
              <a:rPr lang="ja-JP" altLang="en-US" sz="2000" b="1" kern="0" dirty="0">
                <a:solidFill>
                  <a:srgbClr val="C00000"/>
                </a:solidFill>
                <a:effectLst>
                  <a:glow rad="152400">
                    <a:srgbClr val="FFFFFF"/>
                  </a:glow>
                </a:effectLst>
                <a:latin typeface="メイリオ"/>
              </a:rPr>
              <a:t>携わる</a:t>
            </a:r>
            <a:r>
              <a:rPr lang="en-US" altLang="ja-JP" sz="2000" b="1" kern="0" dirty="0">
                <a:solidFill>
                  <a:srgbClr val="C00000"/>
                </a:solidFill>
                <a:effectLst>
                  <a:glow rad="152400">
                    <a:srgbClr val="FFFFFF"/>
                  </a:glow>
                </a:effectLst>
                <a:latin typeface="メイリオ"/>
              </a:rPr>
              <a:t>IT</a:t>
            </a:r>
            <a:r>
              <a:rPr lang="ja-JP" altLang="en-US" sz="2000" b="1" kern="0" dirty="0">
                <a:solidFill>
                  <a:srgbClr val="C00000"/>
                </a:solidFill>
                <a:effectLst>
                  <a:glow rad="152400">
                    <a:srgbClr val="FFFFFF"/>
                  </a:glow>
                </a:effectLst>
                <a:latin typeface="メイリオ"/>
              </a:rPr>
              <a:t>エンジニアの現場の声</a:t>
            </a:r>
            <a:r>
              <a:rPr lang="ja-JP" altLang="en-US" sz="2000" b="1" kern="0" dirty="0">
                <a:solidFill>
                  <a:srgbClr val="005DD6"/>
                </a:solidFill>
                <a:effectLst>
                  <a:glow rad="152400">
                    <a:srgbClr val="FFFFFF"/>
                  </a:glow>
                </a:effectLst>
                <a:latin typeface="メイリオ"/>
              </a:rPr>
              <a:t>をまとめてみました</a:t>
            </a:r>
            <a:endParaRPr lang="en-US" altLang="ja-JP" sz="2000" b="1" kern="0" dirty="0">
              <a:solidFill>
                <a:srgbClr val="005DD6"/>
              </a:solidFill>
              <a:effectLst>
                <a:glow rad="152400">
                  <a:srgbClr val="FFFFFF"/>
                </a:glow>
              </a:effectLst>
              <a:latin typeface="メイリオ"/>
            </a:endParaRPr>
          </a:p>
        </p:txBody>
      </p:sp>
      <p:grpSp>
        <p:nvGrpSpPr>
          <p:cNvPr id="8" name="グループ化 7"/>
          <p:cNvGrpSpPr/>
          <p:nvPr/>
        </p:nvGrpSpPr>
        <p:grpSpPr>
          <a:xfrm>
            <a:off x="176796" y="1389209"/>
            <a:ext cx="8786717" cy="1077218"/>
            <a:chOff x="176796" y="1389209"/>
            <a:chExt cx="8786717" cy="1077218"/>
          </a:xfrm>
        </p:grpSpPr>
        <p:pic>
          <p:nvPicPr>
            <p:cNvPr id="7" name="図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6797" y="1442606"/>
              <a:ext cx="1350000" cy="900000"/>
            </a:xfrm>
            <a:prstGeom prst="rect">
              <a:avLst/>
            </a:prstGeom>
            <a:effectLst>
              <a:softEdge rad="63500"/>
            </a:effectLst>
          </p:spPr>
        </p:pic>
        <p:sp>
          <p:nvSpPr>
            <p:cNvPr id="128" name="テキスト ボックス 127"/>
            <p:cNvSpPr txBox="1"/>
            <p:nvPr/>
          </p:nvSpPr>
          <p:spPr>
            <a:xfrm>
              <a:off x="1609721" y="1389209"/>
              <a:ext cx="7353792" cy="1077218"/>
            </a:xfrm>
            <a:prstGeom prst="rect">
              <a:avLst/>
            </a:prstGeom>
            <a:noFill/>
          </p:spPr>
          <p:txBody>
            <a:bodyPr wrap="square" rtlCol="0">
              <a:spAutoFit/>
            </a:bodyPr>
            <a:lstStyle/>
            <a:p>
              <a:pPr marL="342900" indent="-342900">
                <a:buSzPct val="160000"/>
                <a:buBlip>
                  <a:blip r:embed="rId3"/>
                </a:buBlip>
              </a:pPr>
              <a:r>
                <a:rPr lang="ja-JP" altLang="en-US" sz="1600" dirty="0" smtClean="0"/>
                <a:t>運用上変更してよいパラメータと変更してはいけないパラメータが把握できていない</a:t>
              </a:r>
              <a:endParaRPr lang="en-US" altLang="ja-JP" sz="1600" dirty="0" smtClean="0"/>
            </a:p>
            <a:p>
              <a:pPr marL="342900" indent="-342900">
                <a:buSzPct val="160000"/>
                <a:buBlip>
                  <a:blip r:embed="rId3"/>
                </a:buBlip>
              </a:pPr>
              <a:r>
                <a:rPr lang="ja-JP" altLang="en-US" sz="1600" dirty="0" smtClean="0"/>
                <a:t>システムのパラメータの現在値や過去の変更履歴を管理できていない</a:t>
              </a:r>
              <a:endParaRPr lang="en-US" altLang="ja-JP" sz="1600" dirty="0" smtClean="0"/>
            </a:p>
            <a:p>
              <a:pPr marL="342900" indent="-342900">
                <a:buSzPct val="160000"/>
                <a:buBlip>
                  <a:blip r:embed="rId3"/>
                </a:buBlip>
              </a:pPr>
              <a:r>
                <a:rPr lang="ja-JP" altLang="en-US" sz="1600" dirty="0"/>
                <a:t>結果</a:t>
              </a:r>
              <a:r>
                <a:rPr lang="ja-JP" altLang="en-US" sz="1600" dirty="0" smtClean="0"/>
                <a:t>として</a:t>
              </a:r>
              <a:r>
                <a:rPr lang="ja-JP" altLang="en-US" sz="1600" u="sng" dirty="0" smtClean="0">
                  <a:solidFill>
                    <a:srgbClr val="C00000"/>
                  </a:solidFill>
                </a:rPr>
                <a:t>せっかくパラメータ化されているのに運用で利用できていない</a:t>
              </a:r>
              <a:endParaRPr lang="en-US" altLang="ja-JP" sz="1600" u="sng" dirty="0" smtClean="0">
                <a:solidFill>
                  <a:srgbClr val="C00000"/>
                </a:solidFill>
              </a:endParaRPr>
            </a:p>
          </p:txBody>
        </p:sp>
        <p:sp>
          <p:nvSpPr>
            <p:cNvPr id="129" name="テキスト ボックス 128"/>
            <p:cNvSpPr txBox="1"/>
            <p:nvPr/>
          </p:nvSpPr>
          <p:spPr>
            <a:xfrm>
              <a:off x="176796" y="1442606"/>
              <a:ext cx="1350000" cy="900000"/>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管理不足</a:t>
              </a:r>
            </a:p>
          </p:txBody>
        </p:sp>
      </p:grpSp>
      <p:grpSp>
        <p:nvGrpSpPr>
          <p:cNvPr id="9" name="グループ化 8"/>
          <p:cNvGrpSpPr/>
          <p:nvPr/>
        </p:nvGrpSpPr>
        <p:grpSpPr>
          <a:xfrm>
            <a:off x="176796" y="2552918"/>
            <a:ext cx="8787267" cy="1077218"/>
            <a:chOff x="176796" y="2552918"/>
            <a:chExt cx="8787267" cy="1077218"/>
          </a:xfrm>
        </p:grpSpPr>
        <p:pic>
          <p:nvPicPr>
            <p:cNvPr id="5" name="図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6796" y="2592938"/>
              <a:ext cx="1350000" cy="900000"/>
            </a:xfrm>
            <a:prstGeom prst="rect">
              <a:avLst/>
            </a:prstGeom>
            <a:effectLst>
              <a:softEdge rad="63500"/>
            </a:effectLst>
          </p:spPr>
        </p:pic>
        <p:sp>
          <p:nvSpPr>
            <p:cNvPr id="130" name="テキスト ボックス 129"/>
            <p:cNvSpPr txBox="1"/>
            <p:nvPr/>
          </p:nvSpPr>
          <p:spPr>
            <a:xfrm>
              <a:off x="1609721" y="2552918"/>
              <a:ext cx="7354342" cy="1077218"/>
            </a:xfrm>
            <a:prstGeom prst="rect">
              <a:avLst/>
            </a:prstGeom>
            <a:noFill/>
          </p:spPr>
          <p:txBody>
            <a:bodyPr wrap="square" rtlCol="0">
              <a:spAutoFit/>
            </a:bodyPr>
            <a:lstStyle/>
            <a:p>
              <a:pPr marL="342900" indent="-342900">
                <a:buSzPct val="160000"/>
                <a:buBlip>
                  <a:blip r:embed="rId3"/>
                </a:buBlip>
              </a:pPr>
              <a:r>
                <a:rPr lang="ja-JP" altLang="en-US" sz="1600" dirty="0" smtClean="0"/>
                <a:t>システムは複雑化の一途を辿っており作業量は増大するばかり</a:t>
              </a:r>
              <a:endParaRPr lang="en-US" altLang="ja-JP" sz="1600" dirty="0" smtClean="0"/>
            </a:p>
            <a:p>
              <a:pPr marL="342900" indent="-342900">
                <a:buSzPct val="160000"/>
                <a:buBlip>
                  <a:blip r:embed="rId3"/>
                </a:buBlip>
              </a:pPr>
              <a:r>
                <a:rPr lang="ja-JP" altLang="en-US" sz="1600" dirty="0" smtClean="0"/>
                <a:t>何か起こると</a:t>
              </a:r>
              <a:r>
                <a:rPr lang="en-US" altLang="ja-JP" sz="1600" dirty="0" smtClean="0"/>
                <a:t>Excel</a:t>
              </a:r>
              <a:r>
                <a:rPr lang="ja-JP" altLang="en-US" sz="1600" dirty="0" smtClean="0"/>
                <a:t>で書かれた大量のマニュアルを読み替えながら</a:t>
              </a:r>
              <a:r>
                <a:rPr lang="ja-JP" altLang="en-US" sz="1600" dirty="0"/>
                <a:t>複数人体制</a:t>
              </a:r>
              <a:r>
                <a:rPr lang="ja-JP" altLang="en-US" sz="1600" dirty="0" smtClean="0"/>
                <a:t>で</a:t>
              </a:r>
              <a:r>
                <a:rPr lang="en-US" altLang="ja-JP" sz="1600" dirty="0" smtClean="0"/>
                <a:t>1</a:t>
              </a:r>
              <a:r>
                <a:rPr lang="ja-JP" altLang="en-US" sz="1600" dirty="0"/>
                <a:t>作業</a:t>
              </a:r>
              <a:r>
                <a:rPr lang="ja-JP" altLang="en-US" sz="1600" dirty="0" smtClean="0"/>
                <a:t>ずつ慎重に実行するしかない</a:t>
              </a:r>
              <a:endParaRPr lang="en-US" altLang="ja-JP" sz="1600" dirty="0" smtClean="0"/>
            </a:p>
            <a:p>
              <a:pPr marL="342900" indent="-342900">
                <a:buSzPct val="160000"/>
                <a:buBlip>
                  <a:blip r:embed="rId3"/>
                </a:buBlip>
              </a:pPr>
              <a:r>
                <a:rPr lang="ja-JP" altLang="en-US" sz="1600" dirty="0"/>
                <a:t>結果</a:t>
              </a:r>
              <a:r>
                <a:rPr lang="ja-JP" altLang="en-US" sz="1600" dirty="0" smtClean="0"/>
                <a:t>として</a:t>
              </a:r>
              <a:r>
                <a:rPr lang="ja-JP" altLang="en-US" sz="1600" u="sng" dirty="0" smtClean="0">
                  <a:solidFill>
                    <a:srgbClr val="C00000"/>
                  </a:solidFill>
                </a:rPr>
                <a:t>システムの故障時間が長くなりサービスにも影響が出る</a:t>
              </a:r>
              <a:endParaRPr lang="ja-JP" altLang="en-US" sz="1600" u="sng" dirty="0">
                <a:solidFill>
                  <a:srgbClr val="C00000"/>
                </a:solidFill>
              </a:endParaRPr>
            </a:p>
          </p:txBody>
        </p:sp>
        <p:sp>
          <p:nvSpPr>
            <p:cNvPr id="131" name="テキスト ボックス 130"/>
            <p:cNvSpPr txBox="1"/>
            <p:nvPr/>
          </p:nvSpPr>
          <p:spPr>
            <a:xfrm>
              <a:off x="176796" y="2592938"/>
              <a:ext cx="1350000" cy="900000"/>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高負荷</a:t>
              </a:r>
            </a:p>
          </p:txBody>
        </p:sp>
      </p:grpSp>
      <p:grpSp>
        <p:nvGrpSpPr>
          <p:cNvPr id="10" name="グループ化 9"/>
          <p:cNvGrpSpPr/>
          <p:nvPr/>
        </p:nvGrpSpPr>
        <p:grpSpPr>
          <a:xfrm>
            <a:off x="176796" y="3716627"/>
            <a:ext cx="8622714" cy="1077218"/>
            <a:chOff x="176796" y="3716627"/>
            <a:chExt cx="8622714" cy="1077218"/>
          </a:xfrm>
        </p:grpSpPr>
        <p:pic>
          <p:nvPicPr>
            <p:cNvPr id="6" name="図 5"/>
            <p:cNvPicPr>
              <a:picLocks noChangeAspect="1"/>
            </p:cNvPicPr>
            <p:nvPr/>
          </p:nvPicPr>
          <p:blipFill rotWithShape="1">
            <a:blip r:embed="rId5">
              <a:extLst>
                <a:ext uri="{28A0092B-C50C-407E-A947-70E740481C1C}">
                  <a14:useLocalDpi xmlns:a14="http://schemas.microsoft.com/office/drawing/2010/main" val="0"/>
                </a:ext>
              </a:extLst>
            </a:blip>
            <a:srcRect/>
            <a:stretch/>
          </p:blipFill>
          <p:spPr>
            <a:xfrm>
              <a:off x="176796" y="3762347"/>
              <a:ext cx="1350000" cy="900113"/>
            </a:xfrm>
            <a:prstGeom prst="rect">
              <a:avLst/>
            </a:prstGeom>
            <a:effectLst>
              <a:softEdge rad="63500"/>
            </a:effectLst>
          </p:spPr>
        </p:pic>
        <p:sp>
          <p:nvSpPr>
            <p:cNvPr id="132" name="テキスト ボックス 131"/>
            <p:cNvSpPr txBox="1"/>
            <p:nvPr/>
          </p:nvSpPr>
          <p:spPr>
            <a:xfrm>
              <a:off x="1609721" y="3716627"/>
              <a:ext cx="7189789" cy="1077218"/>
            </a:xfrm>
            <a:prstGeom prst="rect">
              <a:avLst/>
            </a:prstGeom>
            <a:noFill/>
          </p:spPr>
          <p:txBody>
            <a:bodyPr wrap="none" rtlCol="0">
              <a:spAutoFit/>
            </a:bodyPr>
            <a:lstStyle/>
            <a:p>
              <a:pPr marL="342900" indent="-342900">
                <a:buSzPct val="160000"/>
                <a:buBlip>
                  <a:blip r:embed="rId3"/>
                </a:buBlip>
              </a:pPr>
              <a:r>
                <a:rPr lang="ja-JP" altLang="en-US" sz="1600" dirty="0" smtClean="0"/>
                <a:t>有識者不在により作業が進まない</a:t>
              </a:r>
              <a:endParaRPr lang="en-US" altLang="ja-JP" sz="1600" dirty="0" smtClean="0"/>
            </a:p>
            <a:p>
              <a:pPr marL="342900" indent="-342900">
                <a:buSzPct val="160000"/>
                <a:buBlip>
                  <a:blip r:embed="rId3"/>
                </a:buBlip>
              </a:pPr>
              <a:r>
                <a:rPr lang="ja-JP" altLang="en-US" sz="1600" dirty="0" smtClean="0"/>
                <a:t>有識者がいなくなるとノウハウは消失する</a:t>
              </a:r>
              <a:endParaRPr lang="en-US" altLang="ja-JP" sz="1600" dirty="0" smtClean="0"/>
            </a:p>
            <a:p>
              <a:pPr marL="342900" indent="-342900">
                <a:buSzPct val="160000"/>
                <a:buBlip>
                  <a:blip r:embed="rId3"/>
                </a:buBlip>
              </a:pPr>
              <a:r>
                <a:rPr lang="ja-JP" altLang="en-US" sz="1600" dirty="0" smtClean="0"/>
                <a:t>既知事象</a:t>
              </a:r>
              <a:r>
                <a:rPr lang="en-US" altLang="ja-JP" sz="1600" dirty="0" smtClean="0"/>
                <a:t>/</a:t>
              </a:r>
              <a:r>
                <a:rPr lang="ja-JP" altLang="en-US" sz="1600" dirty="0" smtClean="0"/>
                <a:t>未知事象の切り分けが難しく有識者の経験に頼らざるを得ない</a:t>
              </a:r>
              <a:endParaRPr lang="en-US" altLang="ja-JP" sz="1600" dirty="0" smtClean="0"/>
            </a:p>
            <a:p>
              <a:pPr marL="342900" indent="-342900">
                <a:buSzPct val="160000"/>
                <a:buBlip>
                  <a:blip r:embed="rId3"/>
                </a:buBlip>
              </a:pPr>
              <a:r>
                <a:rPr lang="ja-JP" altLang="en-US" sz="1600" dirty="0"/>
                <a:t>結果</a:t>
              </a:r>
              <a:r>
                <a:rPr lang="ja-JP" altLang="en-US" sz="1600" dirty="0" smtClean="0"/>
                <a:t>として</a:t>
              </a:r>
              <a:r>
                <a:rPr lang="ja-JP" altLang="en-US" sz="1600" u="sng" dirty="0" smtClean="0">
                  <a:solidFill>
                    <a:srgbClr val="C00000"/>
                  </a:solidFill>
                </a:rPr>
                <a:t>有識者を異動させられない</a:t>
              </a:r>
              <a:endParaRPr lang="en-US" altLang="ja-JP" sz="1600" u="sng" dirty="0" smtClean="0">
                <a:solidFill>
                  <a:srgbClr val="C00000"/>
                </a:solidFill>
              </a:endParaRPr>
            </a:p>
          </p:txBody>
        </p:sp>
        <p:sp>
          <p:nvSpPr>
            <p:cNvPr id="133" name="テキスト ボックス 132"/>
            <p:cNvSpPr txBox="1"/>
            <p:nvPr/>
          </p:nvSpPr>
          <p:spPr>
            <a:xfrm>
              <a:off x="176796" y="3762347"/>
              <a:ext cx="1350000" cy="900000"/>
            </a:xfrm>
            <a:prstGeom prst="rect">
              <a:avLst/>
            </a:prstGeom>
            <a:solidFill>
              <a:srgbClr val="002B62">
                <a:alpha val="50000"/>
              </a:srgbClr>
            </a:solidFill>
            <a:ln w="38100">
              <a:noFill/>
            </a:ln>
          </p:spPr>
          <p:txBody>
            <a:bodyPr wrap="square" lIns="72000" tIns="72000" rIns="72000" bIns="36000" rtlCol="0" anchor="ctr" anchorCtr="1">
              <a:noAutofit/>
            </a:bodyPr>
            <a:lstStyle>
              <a:defPPr>
                <a:defRPr lang="ja-JP"/>
              </a:defPPr>
              <a:lvl1pPr algn="ctr">
                <a:defRPr sz="2000" b="1">
                  <a:solidFill>
                    <a:srgbClr val="FFFFFF"/>
                  </a:solidFill>
                  <a:effectLst>
                    <a:glow rad="228600">
                      <a:schemeClr val="accent6">
                        <a:alpha val="80000"/>
                      </a:schemeClr>
                    </a:glow>
                    <a:outerShdw blurRad="38100" dist="38100" dir="2700000" algn="tl">
                      <a:srgbClr val="000000">
                        <a:alpha val="43137"/>
                      </a:srgbClr>
                    </a:outerShdw>
                  </a:effectLst>
                  <a:cs typeface="メイリオ" panose="020B0604030504040204" pitchFamily="50" charset="-128"/>
                </a:defRPr>
              </a:lvl1pPr>
            </a:lstStyle>
            <a:p>
              <a:r>
                <a:rPr lang="ja-JP" altLang="en-US" dirty="0"/>
                <a:t>属人化</a:t>
              </a:r>
            </a:p>
          </p:txBody>
        </p:sp>
      </p:grpSp>
    </p:spTree>
    <p:extLst>
      <p:ext uri="{BB962C8B-B14F-4D97-AF65-F5344CB8AC3E}">
        <p14:creationId xmlns:p14="http://schemas.microsoft.com/office/powerpoint/2010/main" val="1686038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1000"/>
                                        <p:tgtEl>
                                          <p:spTgt spid="9"/>
                                        </p:tgtEl>
                                      </p:cBhvr>
                                    </p:animEffect>
                                    <p:anim calcmode="lin" valueType="num">
                                      <p:cBhvr>
                                        <p:cTn id="13" dur="1000" fill="hold"/>
                                        <p:tgtEl>
                                          <p:spTgt spid="9"/>
                                        </p:tgtEl>
                                        <p:attrNameLst>
                                          <p:attrName>ppt_x</p:attrName>
                                        </p:attrNameLst>
                                      </p:cBhvr>
                                      <p:tavLst>
                                        <p:tav tm="0">
                                          <p:val>
                                            <p:strVal val="#ppt_x"/>
                                          </p:val>
                                        </p:tav>
                                        <p:tav tm="100000">
                                          <p:val>
                                            <p:strVal val="#ppt_x"/>
                                          </p:val>
                                        </p:tav>
                                      </p:tavLst>
                                    </p:anim>
                                    <p:anim calcmode="lin" valueType="num">
                                      <p:cBhvr>
                                        <p:cTn id="14" dur="1000" fill="hold"/>
                                        <p:tgtEl>
                                          <p:spTgt spid="9"/>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1000"/>
                                        <p:tgtEl>
                                          <p:spTgt spid="10"/>
                                        </p:tgtEl>
                                      </p:cBhvr>
                                    </p:animEffect>
                                    <p:anim calcmode="lin" valueType="num">
                                      <p:cBhvr>
                                        <p:cTn id="18" dur="1000" fill="hold"/>
                                        <p:tgtEl>
                                          <p:spTgt spid="10"/>
                                        </p:tgtEl>
                                        <p:attrNameLst>
                                          <p:attrName>ppt_x</p:attrName>
                                        </p:attrNameLst>
                                      </p:cBhvr>
                                      <p:tavLst>
                                        <p:tav tm="0">
                                          <p:val>
                                            <p:strVal val="#ppt_x"/>
                                          </p:val>
                                        </p:tav>
                                        <p:tav tm="100000">
                                          <p:val>
                                            <p:strVal val="#ppt_x"/>
                                          </p:val>
                                        </p:tav>
                                      </p:tavLst>
                                    </p:anim>
                                    <p:anim calcmode="lin" valueType="num">
                                      <p:cBhvr>
                                        <p:cTn id="1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Exastro">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12700">
          <a:solidFill>
            <a:schemeClr val="tx1"/>
          </a:solidFill>
        </a:ln>
        <a:effectLst/>
        <a:extLst/>
      </a:spPr>
      <a:bodyPr rot="0" spcFirstLastPara="0" vertOverflow="overflow" horzOverflow="overflow" vert="horz" wrap="none" lIns="72000" tIns="72000" rIns="72000" bIns="72000" numCol="1" spcCol="0" rtlCol="0" fromWordArt="0" anchor="ctr" anchorCtr="0" forceAA="0" compatLnSpc="1">
        <a:prstTxWarp prst="textNoShape">
          <a:avLst/>
        </a:prstTxWarp>
        <a:noAutofit/>
      </a:bodyPr>
      <a:lstStyle>
        <a:defPPr algn="ctr">
          <a:defRPr kumimoji="1" b="1" dirty="0" smtClean="0">
            <a:latin typeface="+mn-ea"/>
          </a:defRPr>
        </a:defPPr>
      </a:lstStyle>
    </a:spDef>
    <a:ln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tx1">
                    <a:alpha val="50000"/>
                  </a:schemeClr>
                </a:outerShdw>
              </a:effectLst>
            </a14:hiddenEffects>
          </a:ext>
        </a:extLst>
      </a:spPr>
      <a:bodyPr/>
      <a:lstStyle/>
    </a:lnDef>
  </a:objectDefaults>
  <a:extraClrSchemeLst>
    <a:extraClrScheme>
      <a:clrScheme name="1_stream_st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stream_st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stream_st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stream_st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stream_st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stream_st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stream_st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stream_st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stream_st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stream_st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stream_st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stream_st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stream_stn 13">
        <a:dk1>
          <a:srgbClr val="000000"/>
        </a:dk1>
        <a:lt1>
          <a:srgbClr val="FFFFFF"/>
        </a:lt1>
        <a:dk2>
          <a:srgbClr val="000000"/>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
      <a:clrScheme name="1_stream_stn 14">
        <a:dk1>
          <a:srgbClr val="000000"/>
        </a:dk1>
        <a:lt1>
          <a:srgbClr val="FFFFFF"/>
        </a:lt1>
        <a:dk2>
          <a:srgbClr val="000066"/>
        </a:dk2>
        <a:lt2>
          <a:srgbClr val="808080"/>
        </a:lt2>
        <a:accent1>
          <a:srgbClr val="FFD200"/>
        </a:accent1>
        <a:accent2>
          <a:srgbClr val="E62D00"/>
        </a:accent2>
        <a:accent3>
          <a:srgbClr val="FFFFFF"/>
        </a:accent3>
        <a:accent4>
          <a:srgbClr val="000000"/>
        </a:accent4>
        <a:accent5>
          <a:srgbClr val="FFE5AA"/>
        </a:accent5>
        <a:accent6>
          <a:srgbClr val="D02800"/>
        </a:accent6>
        <a:hlink>
          <a:srgbClr val="00B4A0"/>
        </a:hlink>
        <a:folHlink>
          <a:srgbClr val="69B43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テーマ">
  <a:themeElements>
    <a:clrScheme name="orchestratedcolor_2015">
      <a:dk1>
        <a:srgbClr val="000000"/>
      </a:dk1>
      <a:lt1>
        <a:srgbClr val="FFFFFF"/>
      </a:lt1>
      <a:dk2>
        <a:srgbClr val="000000"/>
      </a:dk2>
      <a:lt2>
        <a:srgbClr val="FFFFFF"/>
      </a:lt2>
      <a:accent1>
        <a:srgbClr val="76491B"/>
      </a:accent1>
      <a:accent2>
        <a:srgbClr val="76161B"/>
      </a:accent2>
      <a:accent3>
        <a:srgbClr val="203315"/>
      </a:accent3>
      <a:accent4>
        <a:srgbClr val="1C4A50"/>
      </a:accent4>
      <a:accent5>
        <a:srgbClr val="31253B"/>
      </a:accent5>
      <a:accent6>
        <a:srgbClr val="002B62"/>
      </a:accent6>
      <a:hlink>
        <a:srgbClr val="4575FD"/>
      </a:hlink>
      <a:folHlink>
        <a:srgbClr val="9E5ECE"/>
      </a:folHlink>
    </a:clrScheme>
    <a:fontScheme name="orchestratedfont_2015">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 ??"/>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 ??"/>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2219</Words>
  <Application>Microsoft Office PowerPoint</Application>
  <PresentationFormat>画面に合わせる (16:9)</PresentationFormat>
  <Paragraphs>487</Paragraphs>
  <Slides>29</Slides>
  <Notes>13</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29</vt:i4>
      </vt:variant>
    </vt:vector>
  </HeadingPairs>
  <TitlesOfParts>
    <vt:vector size="38" baseType="lpstr">
      <vt:lpstr>HGP創英角ｺﾞｼｯｸUB</vt:lpstr>
      <vt:lpstr>ＭＳ Ｐゴシック</vt:lpstr>
      <vt:lpstr>メイリオ</vt:lpstr>
      <vt:lpstr>Arial</vt:lpstr>
      <vt:lpstr>Calibri</vt:lpstr>
      <vt:lpstr>Tahoma</vt:lpstr>
      <vt:lpstr>Verdana</vt:lpstr>
      <vt:lpstr>Wingdings</vt:lpstr>
      <vt:lpstr>Exastro</vt:lpstr>
      <vt:lpstr>PowerPoint プレゼンテーション</vt:lpstr>
      <vt:lpstr>Introduction</vt:lpstr>
      <vt:lpstr>Introduction</vt:lpstr>
      <vt:lpstr>Introduction</vt:lpstr>
      <vt:lpstr>Introduction</vt:lpstr>
      <vt:lpstr>Introduction</vt:lpstr>
      <vt:lpstr>現行システムの構築・運用に携わる ITエンジニアの「苦」</vt:lpstr>
      <vt:lpstr>現行システムの「構築」に携わるITエンジニアの「苦」</vt:lpstr>
      <vt:lpstr>現行システムの「運用」に携わるITエンジニアの「苦」</vt:lpstr>
      <vt:lpstr>ITエンジニアの「苦」の根本的な原因</vt:lpstr>
      <vt:lpstr>ITエンジニアの「苦」を解決するためには？</vt:lpstr>
      <vt:lpstr>Exastro IT Automation (OSS) が使えます！</vt:lpstr>
      <vt:lpstr>Exastro IT Automation (ITA) のご紹介</vt:lpstr>
      <vt:lpstr>概要イメージ</vt:lpstr>
      <vt:lpstr>7つの特徴</vt:lpstr>
      <vt:lpstr>7つの特徴：①マルチインタフェースとRBAC</vt:lpstr>
      <vt:lpstr>7つの特徴：②パラメータをグルーピング／履歴管理する</vt:lpstr>
      <vt:lpstr>7つの特徴：③IaCを解析して変数を刈り取る</vt:lpstr>
      <vt:lpstr>7つの特徴：④IaCをモジュール管理して再利用性を高める</vt:lpstr>
      <vt:lpstr>7つの特徴：⑤複数の自動化ソフトウェアを繋げて実行する</vt:lpstr>
      <vt:lpstr>7つの特徴：⑥自動化を止めない最後の切り札Pioneerモード</vt:lpstr>
      <vt:lpstr>7つの特徴：⑦実行状況をリアルタイムで監視する</vt:lpstr>
      <vt:lpstr>詳細イメージ</vt:lpstr>
      <vt:lpstr>Exastro IT Automation (ITA) を少しディープダイブ</vt:lpstr>
      <vt:lpstr>プラットフォームのDevOps</vt:lpstr>
      <vt:lpstr>プラットフォームのDevOps</vt:lpstr>
      <vt:lpstr>ITAでのパラメータの履歴管理</vt:lpstr>
      <vt:lpstr>つまり、ITAで実現するプラットフォームのDevOpsとは？</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2021-07-08T19:55:58Z</dcterms:created>
  <dcterms:modified xsi:type="dcterms:W3CDTF">2021-07-08T19:56:02Z</dcterms:modified>
</cp:coreProperties>
</file>