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5"/>
  </p:notesMasterIdLst>
  <p:handoutMasterIdLst>
    <p:handoutMasterId r:id="rId26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15" r:id="rId10"/>
    <p:sldId id="516" r:id="rId11"/>
    <p:sldId id="517" r:id="rId12"/>
    <p:sldId id="533" r:id="rId13"/>
    <p:sldId id="518" r:id="rId14"/>
    <p:sldId id="541" r:id="rId15"/>
    <p:sldId id="543" r:id="rId16"/>
    <p:sldId id="521" r:id="rId17"/>
    <p:sldId id="537" r:id="rId18"/>
    <p:sldId id="538" r:id="rId19"/>
    <p:sldId id="542" r:id="rId20"/>
    <p:sldId id="522" r:id="rId21"/>
    <p:sldId id="544" r:id="rId22"/>
    <p:sldId id="524" r:id="rId23"/>
    <p:sldId id="318" r:id="rId2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</p14:sldIdLst>
        </p14:section>
        <p14:section name="タイトルなしのセクション" id="{C3A9AD5C-C798-4414-A4A9-AFB1A33D4C74}">
          <p14:sldIdLst>
            <p14:sldId id="530"/>
          </p14:sldIdLst>
        </p14:section>
        <p14:section name="3.　OASEバージョンアップ手順" id="{80AA9663-4D64-45AD-996E-69C03C14D297}">
          <p14:sldIdLst>
            <p14:sldId id="512"/>
            <p14:sldId id="515"/>
            <p14:sldId id="516"/>
            <p14:sldId id="517"/>
            <p14:sldId id="533"/>
            <p14:sldId id="518"/>
            <p14:sldId id="541"/>
            <p14:sldId id="543"/>
            <p14:sldId id="521"/>
            <p14:sldId id="537"/>
            <p14:sldId id="538"/>
            <p14:sldId id="542"/>
            <p14:sldId id="522"/>
            <p14:sldId id="544"/>
          </p14:sldIdLst>
        </p14:section>
        <p14:section name="4.　OASE動作確認" id="{997E25C5-536A-441F-84BA-3CB1FBC6F6F3}">
          <p14:sldIdLst>
            <p14:sldId id="52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473" autoAdjust="0"/>
  </p:normalViewPr>
  <p:slideViewPr>
    <p:cSldViewPr>
      <p:cViewPr>
        <p:scale>
          <a:sx n="75" d="100"/>
          <a:sy n="75" d="100"/>
        </p:scale>
        <p:origin x="792" y="5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2021/3/1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2021/3/1</a:t>
            </a:fld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 smtClean="0"/>
              <a:t>1.2</a:t>
            </a:r>
            <a:r>
              <a:rPr lang="ja-JP" altLang="en-US" dirty="0" smtClean="0"/>
              <a:t>版</a:t>
            </a:r>
            <a:endParaRPr lang="en-US" altLang="ja-JP" dirty="0"/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417234"/>
            <a:ext cx="9143999" cy="65190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000" b="1" dirty="0" smtClean="0"/>
              <a:t>バージョンアップ</a:t>
            </a:r>
            <a:endParaRPr lang="en-US" altLang="ja-JP" sz="40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157398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3.3</a:t>
            </a:r>
            <a:r>
              <a:rPr kumimoji="1"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832810"/>
          </a:xfrm>
        </p:spPr>
        <p:txBody>
          <a:bodyPr>
            <a:normAutofit/>
          </a:bodyPr>
          <a:lstStyle/>
          <a:p>
            <a:r>
              <a:rPr lang="en-US" altLang="ja-JP" sz="1800" dirty="0" smtClean="0"/>
              <a:t>OASE</a:t>
            </a:r>
            <a:r>
              <a:rPr lang="ja-JP" altLang="en-US" sz="1800" dirty="0" smtClean="0"/>
              <a:t>環境のバックアップ</a:t>
            </a:r>
            <a:endParaRPr lang="en-US" altLang="ja-JP" sz="1800" dirty="0" smtClean="0"/>
          </a:p>
          <a:p>
            <a:pPr lvl="1"/>
            <a:r>
              <a:rPr lang="ja-JP" altLang="en-US" dirty="0" smtClean="0"/>
              <a:t>事前に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環境のバックアップを取得してください。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en-US" altLang="ja-JP" sz="1800" dirty="0" err="1" smtClean="0"/>
              <a:t>Github</a:t>
            </a:r>
            <a:r>
              <a:rPr lang="ja-JP" altLang="en-US" sz="1800" dirty="0"/>
              <a:t>からの資材ダウンロード</a:t>
            </a:r>
            <a:endParaRPr lang="en-US" altLang="ja-JP" sz="1800" dirty="0"/>
          </a:p>
          <a:p>
            <a:pPr lvl="1"/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curl -OL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https://</a:t>
            </a:r>
            <a:r>
              <a:rPr lang="en-US" altLang="ja-JP" sz="1400" dirty="0" smtClean="0"/>
              <a:t>github.com/exastro-suite/oase/releases/download/v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/exastro-oase-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dirty="0" smtClean="0"/>
              <a:t>※curl</a:t>
            </a:r>
            <a:r>
              <a:rPr lang="ja-JP" altLang="en-US" dirty="0"/>
              <a:t>コマンド</a:t>
            </a:r>
            <a:r>
              <a:rPr lang="ja-JP" altLang="en-US" dirty="0" smtClean="0"/>
              <a:t>は</a:t>
            </a:r>
            <a:r>
              <a:rPr lang="ja-JP" altLang="en-US" dirty="0"/>
              <a:t>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>
                <a:solidFill>
                  <a:srgbClr val="FF0000"/>
                </a:solidFill>
              </a:rPr>
              <a:t>バージョン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sz="1800" dirty="0" smtClean="0"/>
              <a:t>資材の展開</a:t>
            </a:r>
            <a:endParaRPr lang="en-US" altLang="ja-JP" sz="1800" dirty="0" smtClean="0"/>
          </a:p>
          <a:p>
            <a:pPr lvl="1"/>
            <a:r>
              <a:rPr lang="en-US" altLang="ja-JP" dirty="0" smtClean="0"/>
              <a:t>.tar.gz</a:t>
            </a:r>
            <a:r>
              <a:rPr lang="ja-JP" altLang="en-US" dirty="0" smtClean="0"/>
              <a:t>ファイルを解凍します。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# tar </a:t>
            </a:r>
            <a:r>
              <a:rPr lang="en-US" altLang="ja-JP" sz="1400" dirty="0" err="1" smtClean="0"/>
              <a:t>zxf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exastro-oase-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endParaRPr lang="en-US" altLang="ja-JP" dirty="0" smtClean="0"/>
          </a:p>
          <a:p>
            <a:r>
              <a:rPr lang="en-US" altLang="ja-JP" sz="1800" dirty="0" smtClean="0"/>
              <a:t>answers</a:t>
            </a:r>
            <a:r>
              <a:rPr lang="ja-JP" altLang="en-US" sz="1800" dirty="0" smtClean="0"/>
              <a:t>ファイルの編集</a:t>
            </a:r>
            <a:endParaRPr lang="en-US" altLang="ja-JP" sz="1800" dirty="0"/>
          </a:p>
          <a:p>
            <a:pPr lvl="1"/>
            <a:r>
              <a:rPr lang="ja-JP" altLang="en-US" dirty="0"/>
              <a:t>バージョンアップ設定を行うアンサーファイルとシェルのあるディレクトリに移動します。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# cd </a:t>
            </a:r>
            <a:r>
              <a:rPr lang="en-US" altLang="ja-JP" sz="1400" dirty="0" err="1" smtClean="0"/>
              <a:t>oase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oase_install_package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2/11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answers</a:t>
            </a:r>
            <a:r>
              <a:rPr lang="ja-JP" altLang="en-US" dirty="0" smtClean="0"/>
              <a:t>ファイル</a:t>
            </a:r>
            <a:r>
              <a:rPr lang="en-US" altLang="ja-JP" dirty="0"/>
              <a:t>(</a:t>
            </a:r>
            <a:r>
              <a:rPr lang="en-US" altLang="ja-JP" dirty="0" smtClean="0"/>
              <a:t>oase_answers.txt)</a:t>
            </a:r>
            <a:r>
              <a:rPr lang="ja-JP" altLang="en-US" dirty="0" smtClean="0"/>
              <a:t>を編集</a:t>
            </a:r>
            <a:r>
              <a:rPr lang="en-US" altLang="ja-JP" dirty="0"/>
              <a:t>(</a:t>
            </a:r>
            <a:r>
              <a:rPr lang="en-US" altLang="ja-JP" dirty="0" smtClean="0"/>
              <a:t>1/3)</a:t>
            </a:r>
            <a:endParaRPr lang="ja-JP" altLang="en-US" dirty="0"/>
          </a:p>
          <a:p>
            <a:pPr lvl="1"/>
            <a:r>
              <a:rPr lang="en-US" altLang="ja-JP" dirty="0" smtClean="0"/>
              <a:t>OASE</a:t>
            </a:r>
            <a:r>
              <a:rPr lang="ja-JP" altLang="en-US" dirty="0" smtClean="0"/>
              <a:t>のバージョンアップ設定を行うアンサーファイルを事前に作成してください。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バージョンアップを行う際、ライブラリのインストールを行う場合は「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」に、ライブラリのインストールを行わない場合は「</a:t>
            </a:r>
            <a:r>
              <a:rPr lang="en-US" altLang="ja-JP" dirty="0" err="1" smtClean="0"/>
              <a:t>Versionup_OASE</a:t>
            </a:r>
            <a:r>
              <a:rPr lang="ja-JP" altLang="en-US" dirty="0" smtClean="0"/>
              <a:t>」にしてください。</a:t>
            </a: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87518"/>
              </p:ext>
            </p:extLst>
          </p:nvPr>
        </p:nvGraphicFramePr>
        <p:xfrm>
          <a:off x="179513" y="2483467"/>
          <a:ext cx="8784000" cy="3844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5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err="1">
                          <a:solidFill>
                            <a:schemeClr val="bg1"/>
                          </a:solidFill>
                          <a:effectLst/>
                        </a:rPr>
                        <a:t>install_mode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dirty="0" smtClean="0"/>
                        <a:t>インストールモードの設定</a:t>
                      </a:r>
                      <a:endParaRPr lang="en-US" altLang="ja-JP" sz="105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Install_Online</a:t>
                      </a:r>
                      <a:r>
                        <a:rPr lang="ja-JP" altLang="en-US" sz="900" dirty="0" smtClean="0"/>
                        <a:t>：オンラインインストール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Install_Offline</a:t>
                      </a:r>
                      <a:r>
                        <a:rPr lang="ja-JP" altLang="en-US" sz="900" dirty="0" smtClean="0"/>
                        <a:t>：オフラインインストール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Gather_Library</a:t>
                      </a:r>
                      <a:r>
                        <a:rPr lang="ja-JP" altLang="en-US" sz="900" dirty="0" smtClean="0"/>
                        <a:t>：ライブラリ収集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Versionup_All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OASE</a:t>
                      </a:r>
                      <a:r>
                        <a:rPr lang="ja-JP" altLang="en-US" sz="900" dirty="0" smtClean="0"/>
                        <a:t>本体のバージョンアップ</a:t>
                      </a:r>
                      <a:r>
                        <a:rPr lang="en-US" altLang="ja-JP" sz="900" dirty="0" smtClean="0"/>
                        <a:t>(</a:t>
                      </a:r>
                      <a:r>
                        <a:rPr lang="ja-JP" altLang="en-US" sz="900" dirty="0" smtClean="0"/>
                        <a:t>ライブラリのインストールあり</a:t>
                      </a:r>
                      <a:r>
                        <a:rPr lang="en-US" altLang="ja-JP" sz="900" dirty="0" smtClean="0"/>
                        <a:t>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Versionup_OASE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OASE</a:t>
                      </a:r>
                      <a:r>
                        <a:rPr lang="ja-JP" altLang="en-US" sz="900" dirty="0" smtClean="0"/>
                        <a:t>本体</a:t>
                      </a:r>
                      <a:r>
                        <a:rPr lang="ja-JP" altLang="en-US" sz="900" dirty="0" smtClean="0"/>
                        <a:t>のバージョンアップ</a:t>
                      </a:r>
                      <a:r>
                        <a:rPr lang="en-US" altLang="ja-JP" sz="900" dirty="0" smtClean="0"/>
                        <a:t>(</a:t>
                      </a:r>
                      <a:r>
                        <a:rPr lang="ja-JP" altLang="en-US" sz="900" dirty="0" smtClean="0"/>
                        <a:t>ライブラリのインストールなし</a:t>
                      </a:r>
                      <a:r>
                        <a:rPr lang="en-US" altLang="ja-JP" sz="900" dirty="0" smtClean="0"/>
                        <a:t>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Uninstall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OASE</a:t>
                      </a:r>
                      <a:r>
                        <a:rPr lang="ja-JP" altLang="en-US" sz="900" dirty="0" smtClean="0"/>
                        <a:t>本体</a:t>
                      </a:r>
                      <a:r>
                        <a:rPr lang="ja-JP" altLang="en-US" sz="900" dirty="0" smtClean="0"/>
                        <a:t>のアンインストール</a:t>
                      </a:r>
                      <a:endParaRPr lang="en-US" altLang="ja-JP" sz="9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RabbitMQ_username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</a:rPr>
                        <a:t>RabbitMQ</a:t>
                      </a:r>
                      <a:r>
                        <a:rPr lang="ja-JP" altLang="en-US" sz="1050" kern="100" dirty="0">
                          <a:effectLst/>
                        </a:rPr>
                        <a:t>のユーザー名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RabbitMQ_password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</a:rPr>
                        <a:t>RabbitMQ</a:t>
                      </a:r>
                      <a:r>
                        <a:rPr lang="ja-JP" altLang="en-US" sz="1050" kern="100" dirty="0">
                          <a:effectLst/>
                        </a:rPr>
                        <a:t>のパスワード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RabbitMQ_queuename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のキューの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名前（生成されるので任意のもの）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RabbitMQ_ipaddr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9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9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</a:rPr>
                        <a:t>RabbitMQ</a:t>
                      </a:r>
                      <a:r>
                        <a:rPr lang="ja-JP" altLang="en-US" sz="1050" kern="100" dirty="0">
                          <a:effectLst/>
                        </a:rPr>
                        <a:t>の</a:t>
                      </a:r>
                      <a:r>
                        <a:rPr lang="en-US" altLang="ja-JP" sz="1050" kern="100" dirty="0">
                          <a:effectLst/>
                        </a:rPr>
                        <a:t>IP</a:t>
                      </a:r>
                      <a:r>
                        <a:rPr lang="ja-JP" altLang="en-US" sz="1050" kern="100" dirty="0">
                          <a:effectLst/>
                        </a:rPr>
                        <a:t>アドレス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5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db_root_password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9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r>
                        <a:rPr kumimoji="1" lang="ja-JP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パスワード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db_name</a:t>
                      </a:r>
                      <a:endParaRPr lang="ja-JP" alt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OASE_DB</a:t>
                      </a:r>
                      <a:endParaRPr kumimoji="1" lang="ja-JP" sz="9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用</a:t>
                      </a:r>
                      <a:r>
                        <a:rPr kumimoji="1" lang="en-US" altLang="ja-JP" sz="105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データベース</a:t>
                      </a: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の名前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db_username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OASE_USER</a:t>
                      </a:r>
                      <a:endParaRPr kumimoji="1" lang="ja-JP" sz="9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用</a:t>
                      </a:r>
                      <a:r>
                        <a:rPr kumimoji="1" lang="en-US" altLang="ja-JP" sz="105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データベース</a:t>
                      </a: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のユーザー名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5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バージョンアップ（</a:t>
            </a:r>
            <a:r>
              <a:rPr lang="en-US" altLang="ja-JP" dirty="0" smtClean="0"/>
              <a:t>3/11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answers</a:t>
            </a:r>
            <a:r>
              <a:rPr lang="ja-JP" altLang="en-US" dirty="0"/>
              <a:t>ファイル</a:t>
            </a:r>
            <a:r>
              <a:rPr lang="en-US" altLang="ja-JP" dirty="0"/>
              <a:t>(oase_answers.txt)</a:t>
            </a:r>
            <a:r>
              <a:rPr lang="ja-JP" altLang="en-US" dirty="0"/>
              <a:t>を編集</a:t>
            </a:r>
            <a:r>
              <a:rPr lang="en-US" altLang="ja-JP" dirty="0" smtClean="0"/>
              <a:t>(2/3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OASE</a:t>
            </a:r>
            <a:r>
              <a:rPr lang="ja-JP" altLang="en-US" dirty="0"/>
              <a:t>のバージョンアップ設定を行うアンサーファイルを事前に作成してください。</a:t>
            </a:r>
            <a:endParaRPr lang="en-US" altLang="ja-JP" dirty="0"/>
          </a:p>
          <a:p>
            <a:pPr lvl="1"/>
            <a:r>
              <a:rPr lang="ja-JP" altLang="en-US" dirty="0"/>
              <a:t>バージョンアップを行う際、ライブラリのインストールを行う場合は「</a:t>
            </a:r>
            <a:r>
              <a:rPr lang="en-US" altLang="ja-JP" dirty="0" err="1"/>
              <a:t>install_mode</a:t>
            </a:r>
            <a:r>
              <a:rPr lang="ja-JP" altLang="en-US" dirty="0"/>
              <a:t>」の値を「</a:t>
            </a:r>
            <a:r>
              <a:rPr lang="en-US" altLang="ja-JP" dirty="0" err="1"/>
              <a:t>Versionup_All</a:t>
            </a:r>
            <a:r>
              <a:rPr lang="ja-JP" altLang="en-US" dirty="0"/>
              <a:t>」に、ライブラリのインストールを行わない場合は「</a:t>
            </a:r>
            <a:r>
              <a:rPr lang="en-US" altLang="ja-JP" dirty="0" err="1"/>
              <a:t>Versionup_OASE</a:t>
            </a:r>
            <a:r>
              <a:rPr lang="ja-JP" altLang="en-US" dirty="0"/>
              <a:t>」にしてください</a:t>
            </a:r>
            <a:r>
              <a:rPr lang="ja-JP" altLang="en-US" dirty="0" smtClean="0"/>
              <a:t>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3041"/>
              </p:ext>
            </p:extLst>
          </p:nvPr>
        </p:nvGraphicFramePr>
        <p:xfrm>
          <a:off x="179513" y="2367985"/>
          <a:ext cx="8784000" cy="4085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solidFill>
                            <a:schemeClr val="bg1"/>
                          </a:solidFill>
                          <a:effectLst/>
                        </a:rPr>
                        <a:t>db_password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OASE_PASSWD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用</a:t>
                      </a:r>
                      <a:r>
                        <a:rPr kumimoji="1" lang="en-US" altLang="ja-JP" sz="105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データベース</a:t>
                      </a: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のパスワード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solidFill>
                            <a:schemeClr val="bg1"/>
                          </a:solidFill>
                          <a:effectLst/>
                        </a:rPr>
                        <a:t>db_erase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のアンインストール時、</a:t>
                      </a:r>
                      <a:r>
                        <a:rPr kumimoji="1" lang="en-US" altLang="ja-JP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1" lang="ja-JP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を消すか、残すかの選択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jboss_root_directory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exastro</a:t>
                      </a: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WildFly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のインストール先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rhdm_adminname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admin0000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RHDM</a:t>
                      </a:r>
                      <a:r>
                        <a:rPr lang="ja-JP" altLang="en-US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kumimoji="1" lang="ja-JP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管理者名</a:t>
                      </a:r>
                      <a:endParaRPr kumimoji="1" 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rhdm_password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password@1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kumimoji="1" lang="ja-JP" altLang="en-US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パスワード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</a:rPr>
                        <a:t>dm_ipaddrport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localhost:8080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ja-JP" altLang="en-US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アドレスとポート番号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</a:rPr>
                        <a:t>rulefile_rootpath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/rule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lang="ja-JP" altLang="en-US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ルール設定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ファイルパス（生成されるので任意の場所）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apply_ipaddrport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127.0.0.1:50001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サービスが起動する</a:t>
                      </a: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とポート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mavenrep_path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/root/.m2/repository/com/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ファイルの格納場所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oasemail_smtp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"{'IPADDR':'127.0.0.1','PORT':25,'AUTH':False}"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のメールサーバー設定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oase_directory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exastro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のインストール先パス</a:t>
                      </a:r>
                      <a:endParaRPr kumimoji="1" lang="en-US" alt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バージョンアップ（</a:t>
            </a:r>
            <a:r>
              <a:rPr lang="en-US" altLang="ja-JP" dirty="0" smtClean="0"/>
              <a:t>4/11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answers</a:t>
            </a:r>
            <a:r>
              <a:rPr lang="ja-JP" altLang="en-US" dirty="0"/>
              <a:t>ファイル</a:t>
            </a:r>
            <a:r>
              <a:rPr lang="en-US" altLang="ja-JP" dirty="0"/>
              <a:t>(oase_answers.txt)</a:t>
            </a:r>
            <a:r>
              <a:rPr lang="ja-JP" altLang="en-US" dirty="0"/>
              <a:t>を編集</a:t>
            </a:r>
            <a:r>
              <a:rPr lang="en-US" altLang="ja-JP" dirty="0" smtClean="0"/>
              <a:t>(3/3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OASE</a:t>
            </a:r>
            <a:r>
              <a:rPr lang="ja-JP" altLang="en-US" dirty="0"/>
              <a:t>のバージョンアップ設定を行うアンサーファイルを事前に作成してください。</a:t>
            </a:r>
            <a:endParaRPr lang="en-US" altLang="ja-JP" dirty="0"/>
          </a:p>
          <a:p>
            <a:pPr lvl="1"/>
            <a:r>
              <a:rPr lang="ja-JP" altLang="en-US" dirty="0"/>
              <a:t>バージョンアップを行う際、ライブラリのインストールを行う場合は「</a:t>
            </a:r>
            <a:r>
              <a:rPr lang="en-US" altLang="ja-JP" dirty="0" err="1"/>
              <a:t>install_mode</a:t>
            </a:r>
            <a:r>
              <a:rPr lang="ja-JP" altLang="en-US" dirty="0"/>
              <a:t>」の値を「</a:t>
            </a:r>
            <a:r>
              <a:rPr lang="en-US" altLang="ja-JP" dirty="0" err="1"/>
              <a:t>Versionup_All</a:t>
            </a:r>
            <a:r>
              <a:rPr lang="ja-JP" altLang="en-US" dirty="0"/>
              <a:t>」に、ライブラリのインストールを行わない場合は「</a:t>
            </a:r>
            <a:r>
              <a:rPr lang="en-US" altLang="ja-JP" dirty="0" err="1"/>
              <a:t>Versionup_OASE</a:t>
            </a:r>
            <a:r>
              <a:rPr lang="ja-JP" altLang="en-US" dirty="0"/>
              <a:t>」にしてください</a:t>
            </a:r>
            <a:r>
              <a:rPr lang="ja-JP" altLang="en-US" dirty="0" smtClean="0"/>
              <a:t>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4949"/>
              </p:ext>
            </p:extLst>
          </p:nvPr>
        </p:nvGraphicFramePr>
        <p:xfrm>
          <a:off x="179513" y="2708900"/>
          <a:ext cx="8784000" cy="3215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88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oase_session_engine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の保持方法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54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ev_location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連携時、クローン</a:t>
                      </a: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実行するときの</a:t>
                      </a: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アドレス</a:t>
                      </a: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84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oase_language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使用する言語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 err="1" smtClean="0"/>
                        <a:t>oase_os</a:t>
                      </a:r>
                      <a:endParaRPr lang="ja-JP" altLang="en-US" sz="1100" dirty="0" smtClean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使用する</a:t>
                      </a: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726694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oase_domain</a:t>
                      </a:r>
                      <a:endParaRPr lang="ja-JP" altLang="ja-JP" sz="1100" kern="100" dirty="0" smtClean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effectLst/>
                        </a:rPr>
                        <a:t>○</a:t>
                      </a:r>
                      <a:endParaRPr lang="ja-JP" altLang="ja-JP" sz="11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exastro-oase.local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のドメイン名</a:t>
                      </a:r>
                      <a:endParaRPr kumimoji="1" lang="ja-JP" altLang="ja-JP" sz="11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554704"/>
                  </a:ext>
                </a:extLst>
              </a:tr>
              <a:tr h="59833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certificate_path</a:t>
                      </a:r>
                      <a:endParaRPr lang="ja-JP" altLang="ja-JP" sz="1100" kern="100" dirty="0" smtClean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任意</a:t>
                      </a:r>
                      <a:endParaRPr lang="ja-JP" altLang="ja-JP" sz="11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ユーザ指定の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SSL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サーバ証明書に使用するファイルのファイルパス</a:t>
                      </a:r>
                      <a:endParaRPr lang="en-US" altLang="ja-JP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ユーザ指定の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SSL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証明書使用時のみ入力。絶対パスで指定してください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ja-JP" altLang="ja-JP" sz="11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451804"/>
                  </a:ext>
                </a:extLst>
              </a:tr>
              <a:tr h="59833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private_key_path</a:t>
                      </a:r>
                      <a:endParaRPr lang="ja-JP" altLang="ja-JP" sz="1100" kern="100" dirty="0" smtClean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任意</a:t>
                      </a:r>
                      <a:endParaRPr lang="ja-JP" altLang="ja-JP" sz="11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ユーザ指定の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SSL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秘密鍵に使用するファイルのファイルパス</a:t>
                      </a:r>
                      <a:endParaRPr lang="en-US" altLang="ja-JP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ユーザ指定の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SSL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秘密鍵使用時のみ入力。絶対パスで指定してください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ja-JP" altLang="ja-JP" sz="11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7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79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3.7</a:t>
            </a:r>
            <a:r>
              <a:rPr kumimoji="1" lang="ja-JP" altLang="en-US" dirty="0"/>
              <a:t>　</a:t>
            </a:r>
            <a:r>
              <a:rPr lang="ja-JP" altLang="en-US" dirty="0"/>
              <a:t>バージョンアップ（</a:t>
            </a:r>
            <a:r>
              <a:rPr lang="en-US" altLang="ja-JP" dirty="0" smtClean="0"/>
              <a:t>5/11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インストールモードについて</a:t>
            </a:r>
            <a:endParaRPr lang="en-US" altLang="ja-JP" dirty="0" smtClean="0"/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アンサーファイル</a:t>
            </a:r>
            <a:r>
              <a:rPr lang="en-US" altLang="ja-JP" sz="1600" dirty="0" smtClean="0"/>
              <a:t>(oase_answers.txt</a:t>
            </a:r>
            <a:r>
              <a:rPr lang="en-US" altLang="ja-JP" sz="1600" dirty="0"/>
              <a:t>)</a:t>
            </a:r>
            <a:r>
              <a:rPr lang="ja-JP" altLang="en-US" sz="1600" dirty="0"/>
              <a:t>の「</a:t>
            </a:r>
            <a:r>
              <a:rPr lang="en-US" altLang="ja-JP" sz="1600" dirty="0" err="1"/>
              <a:t>install_mode</a:t>
            </a:r>
            <a:r>
              <a:rPr lang="ja-JP" altLang="en-US" sz="1600" dirty="0"/>
              <a:t>」の値によって、</a:t>
            </a:r>
            <a:r>
              <a:rPr lang="ja-JP" altLang="en-US" sz="1600" dirty="0" smtClean="0"/>
              <a:t>インストーラー</a:t>
            </a:r>
            <a:r>
              <a:rPr lang="ja-JP" altLang="en-US" sz="1600" dirty="0"/>
              <a:t>の動作が分岐します。バージョンアップ時には以下のいずれかの値を入力します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 marL="180000" lvl="1" indent="0">
              <a:buNone/>
            </a:pPr>
            <a:r>
              <a:rPr lang="en-US" altLang="ja-JP" sz="1400" dirty="0"/>
              <a:t>• </a:t>
            </a:r>
            <a:r>
              <a:rPr lang="en-US" altLang="ja-JP" sz="1400" dirty="0" err="1"/>
              <a:t>Versionup_All</a:t>
            </a:r>
            <a:r>
              <a:rPr lang="ja-JP" altLang="en-US" sz="1400" dirty="0"/>
              <a:t>：バージョンアップで必要となるライブラリをインターネット経由で追加</a:t>
            </a:r>
            <a:r>
              <a:rPr lang="ja-JP" altLang="en-US" sz="1400" dirty="0" smtClean="0"/>
              <a:t>インストール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/>
              <a:t> </a:t>
            </a:r>
            <a:r>
              <a:rPr lang="ja-JP" altLang="en-US" sz="1400" dirty="0" smtClean="0"/>
              <a:t>した</a:t>
            </a:r>
            <a:r>
              <a:rPr lang="ja-JP" altLang="en-US" sz="1400" dirty="0"/>
              <a:t>後、</a:t>
            </a:r>
            <a:r>
              <a:rPr lang="en-US" altLang="ja-JP" sz="1400" dirty="0"/>
              <a:t>OASE</a:t>
            </a:r>
            <a:r>
              <a:rPr lang="ja-JP" altLang="en-US" sz="1400" dirty="0"/>
              <a:t>本体をバージョンアップします。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/>
              <a:t>• </a:t>
            </a:r>
            <a:r>
              <a:rPr lang="en-US" altLang="ja-JP" sz="1400" dirty="0" err="1"/>
              <a:t>Versionup_OASE</a:t>
            </a:r>
            <a:r>
              <a:rPr lang="ja-JP" altLang="en-US" sz="1400" dirty="0"/>
              <a:t>：ライブラリのインストールは行わずに、</a:t>
            </a:r>
            <a:r>
              <a:rPr lang="en-US" altLang="ja-JP" sz="1400" dirty="0"/>
              <a:t>OASE</a:t>
            </a:r>
            <a:r>
              <a:rPr lang="ja-JP" altLang="en-US" sz="1400" dirty="0"/>
              <a:t>本体をバージョンアップします。</a:t>
            </a:r>
            <a:endParaRPr lang="en-US" altLang="ja-JP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/>
              <a:t>オンライン環境でライブラリを自動でインストールする場合は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ja-JP" altLang="en-US" sz="1600" dirty="0" smtClean="0"/>
              <a:t>「</a:t>
            </a:r>
            <a:r>
              <a:rPr lang="en-US" altLang="ja-JP" sz="1600" dirty="0" err="1" smtClean="0"/>
              <a:t>install_mode</a:t>
            </a:r>
            <a:r>
              <a:rPr lang="ja-JP" altLang="en-US" sz="1600" dirty="0"/>
              <a:t>」</a:t>
            </a:r>
            <a:r>
              <a:rPr lang="ja-JP" altLang="en-US" sz="1600" dirty="0" smtClean="0"/>
              <a:t>を「</a:t>
            </a:r>
            <a:r>
              <a:rPr lang="en-US" altLang="ja-JP" sz="1600" dirty="0" err="1"/>
              <a:t>Versionup_All</a:t>
            </a:r>
            <a:r>
              <a:rPr lang="ja-JP" altLang="en-US" sz="1600" dirty="0"/>
              <a:t>」を、オフライン環境、またはライブラリ</a:t>
            </a:r>
            <a:r>
              <a:rPr lang="ja-JP" altLang="en-US" sz="1600" dirty="0" smtClean="0"/>
              <a:t>を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自動</a:t>
            </a:r>
            <a:r>
              <a:rPr lang="ja-JP" altLang="en-US" sz="1600" dirty="0"/>
              <a:t>でインストールしない場合は</a:t>
            </a:r>
            <a:r>
              <a:rPr lang="ja-JP" altLang="en-US" sz="1600" dirty="0" smtClean="0"/>
              <a:t>、</a:t>
            </a:r>
            <a:r>
              <a:rPr lang="ja-JP" altLang="en-US" sz="1600" dirty="0"/>
              <a:t>「</a:t>
            </a:r>
            <a:r>
              <a:rPr lang="en-US" altLang="ja-JP" sz="1600" dirty="0" err="1" smtClean="0"/>
              <a:t>Versionup_OASE</a:t>
            </a:r>
            <a:r>
              <a:rPr lang="ja-JP" altLang="en-US" sz="1600" dirty="0" smtClean="0"/>
              <a:t>」</a:t>
            </a:r>
            <a:r>
              <a:rPr lang="ja-JP" altLang="en-US" sz="1600" dirty="0"/>
              <a:t>を入力してください</a:t>
            </a:r>
            <a:r>
              <a:rPr lang="ja-JP" altLang="en-US" sz="1600" dirty="0" smtClean="0"/>
              <a:t>。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72479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ja-JP" altLang="en-US" dirty="0"/>
              <a:t>アンサーファイル</a:t>
            </a:r>
            <a:r>
              <a:rPr lang="en-US" altLang="ja-JP" dirty="0"/>
              <a:t>(oase_answers.txt)</a:t>
            </a:r>
            <a:r>
              <a:rPr lang="ja-JP" altLang="en-US" dirty="0"/>
              <a:t>の記述サンプル </a:t>
            </a:r>
            <a:r>
              <a:rPr lang="en-US" altLang="ja-JP" dirty="0" smtClean="0"/>
              <a:t>1/4</a:t>
            </a:r>
            <a:endParaRPr lang="en-US" altLang="ja-JP" dirty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/>
              <a:t>(oase_answers.txt)</a:t>
            </a:r>
            <a:r>
              <a:rPr lang="ja-JP" altLang="en-US" dirty="0"/>
              <a:t>の記述サンプルを以下に示します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28" y="1429694"/>
            <a:ext cx="5130970" cy="50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ja-JP" altLang="en-US" dirty="0"/>
              <a:t>アンサーファイル</a:t>
            </a:r>
            <a:r>
              <a:rPr lang="en-US" altLang="ja-JP" dirty="0"/>
              <a:t>(oase_answers.txt)</a:t>
            </a:r>
            <a:r>
              <a:rPr lang="ja-JP" altLang="en-US" dirty="0"/>
              <a:t>の記述サンプル</a:t>
            </a:r>
            <a:r>
              <a:rPr lang="en-US" altLang="ja-JP" dirty="0"/>
              <a:t> </a:t>
            </a:r>
            <a:r>
              <a:rPr lang="en-US" altLang="ja-JP" dirty="0" smtClean="0"/>
              <a:t>2/4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43" y="1196690"/>
            <a:ext cx="4873340" cy="51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0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ja-JP" altLang="en-US" dirty="0"/>
              <a:t>アンサーファイル</a:t>
            </a:r>
            <a:r>
              <a:rPr lang="en-US" altLang="ja-JP" dirty="0"/>
              <a:t>(oase_answers.txt)</a:t>
            </a:r>
            <a:r>
              <a:rPr lang="ja-JP" altLang="en-US" dirty="0"/>
              <a:t>の記述サンプル</a:t>
            </a:r>
            <a:r>
              <a:rPr lang="en-US" altLang="ja-JP" dirty="0"/>
              <a:t> </a:t>
            </a:r>
            <a:r>
              <a:rPr lang="en-US" altLang="ja-JP" dirty="0" smtClean="0"/>
              <a:t>3/4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23" y="1196690"/>
            <a:ext cx="4435580" cy="52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5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9/11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ja-JP" altLang="en-US" dirty="0"/>
              <a:t>アンサーファイル</a:t>
            </a:r>
            <a:r>
              <a:rPr lang="en-US" altLang="ja-JP" dirty="0"/>
              <a:t>(oase_answers.txt)</a:t>
            </a:r>
            <a:r>
              <a:rPr lang="ja-JP" altLang="en-US" dirty="0"/>
              <a:t>の記述サンプル</a:t>
            </a:r>
            <a:r>
              <a:rPr lang="en-US" altLang="ja-JP" dirty="0"/>
              <a:t> 4</a:t>
            </a:r>
            <a:r>
              <a:rPr lang="en-US" altLang="ja-JP" dirty="0" smtClean="0"/>
              <a:t>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90" y="1196690"/>
            <a:ext cx="4376458" cy="50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4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バージョンアップ（</a:t>
            </a:r>
            <a:r>
              <a:rPr lang="en-US" altLang="ja-JP" dirty="0" smtClean="0"/>
              <a:t>10/11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0" y="764630"/>
            <a:ext cx="9143999" cy="5760800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インストーラー</a:t>
            </a:r>
            <a:r>
              <a:rPr lang="en-US" altLang="ja-JP" dirty="0" smtClean="0"/>
              <a:t>(</a:t>
            </a:r>
            <a:r>
              <a:rPr lang="ja-JP" altLang="en-US" dirty="0" smtClean="0"/>
              <a:t>バージョンアップ</a:t>
            </a:r>
            <a:r>
              <a:rPr lang="en-US" altLang="ja-JP" dirty="0" smtClean="0"/>
              <a:t>)</a:t>
            </a:r>
            <a:r>
              <a:rPr lang="ja-JP" altLang="en-US" dirty="0" smtClean="0"/>
              <a:t>実行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インストーラー</a:t>
            </a:r>
            <a:r>
              <a:rPr lang="en-US" altLang="ja-JP" dirty="0" smtClean="0"/>
              <a:t>(</a:t>
            </a:r>
            <a:r>
              <a:rPr lang="ja-JP" altLang="en-US" dirty="0" smtClean="0"/>
              <a:t>バージョンアップ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を実行します。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# </a:t>
            </a:r>
            <a:r>
              <a:rPr lang="en-US" altLang="ja-JP" dirty="0" err="1" smtClean="0"/>
              <a:t>sh</a:t>
            </a:r>
            <a:r>
              <a:rPr lang="en-US" altLang="ja-JP" dirty="0" smtClean="0"/>
              <a:t> </a:t>
            </a:r>
            <a:r>
              <a:rPr lang="en-US" altLang="ja-JP" kern="100" dirty="0" smtClean="0"/>
              <a:t>oase_installer.sh</a:t>
            </a:r>
            <a:endParaRPr lang="en-US" altLang="ja-JP" kern="100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アンサーファイル</a:t>
            </a:r>
            <a:r>
              <a:rPr lang="ja-JP" altLang="en-US" dirty="0" smtClean="0"/>
              <a:t>（</a:t>
            </a:r>
            <a:r>
              <a:rPr lang="en-US" altLang="ja-JP" dirty="0" smtClean="0"/>
              <a:t>oase_answers.txt</a:t>
            </a:r>
            <a:r>
              <a:rPr lang="ja-JP" altLang="en-US" dirty="0"/>
              <a:t>）の「</a:t>
            </a:r>
            <a:r>
              <a:rPr lang="en-US" altLang="ja-JP" dirty="0" err="1"/>
              <a:t>install_mode</a:t>
            </a:r>
            <a:r>
              <a:rPr lang="ja-JP" altLang="en-US" dirty="0"/>
              <a:t>」が「</a:t>
            </a:r>
            <a:r>
              <a:rPr lang="en-US" altLang="ja-JP" dirty="0" err="1"/>
              <a:t>Versionup_All</a:t>
            </a:r>
            <a:r>
              <a:rPr lang="ja-JP" altLang="en-US" dirty="0"/>
              <a:t>」の場合は、 処理の途中でライブラリが自動でインストールされます。 バージョンごとにインストールされるライブラリは次ページを参照してください。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ja-JP" altLang="en-US" dirty="0" smtClean="0"/>
              <a:t>処理の確認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/>
              <a:t>正常</a:t>
            </a:r>
            <a:r>
              <a:rPr lang="ja-JP" altLang="en-US" sz="1600" dirty="0" smtClean="0"/>
              <a:t>に終了</a:t>
            </a:r>
            <a:r>
              <a:rPr lang="ja-JP" altLang="en-US" sz="1600" dirty="0"/>
              <a:t>すると、取得した資材のバージョンに上げることができます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/>
              <a:t>バージョンアップツールを実行する</a:t>
            </a:r>
            <a:r>
              <a:rPr lang="ja-JP" altLang="en-US" sz="1600" dirty="0" smtClean="0"/>
              <a:t>と</a:t>
            </a:r>
            <a:r>
              <a:rPr lang="en-US" altLang="ja-JP" sz="1600" dirty="0"/>
              <a:t>oase_version_up.log</a:t>
            </a:r>
            <a:r>
              <a:rPr lang="ja-JP" altLang="en-US" sz="1600" dirty="0" smtClean="0"/>
              <a:t>に</a:t>
            </a:r>
            <a:r>
              <a:rPr lang="ja-JP" altLang="en-US" sz="1600" dirty="0"/>
              <a:t>処理内容が出力されます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/>
              <a:t>ログ格納</a:t>
            </a:r>
            <a:r>
              <a:rPr lang="ja-JP" altLang="en-US" sz="1600" dirty="0" smtClean="0"/>
              <a:t>パス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400" dirty="0"/>
              <a:t>  </a:t>
            </a:r>
            <a:r>
              <a:rPr lang="en-US" altLang="ja-JP" sz="1400" dirty="0" smtClean="0"/>
              <a:t> 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dirty="0" err="1" smtClean="0"/>
              <a:t>oase_install_package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</a:p>
          <a:p>
            <a:pPr marL="0" indent="0">
              <a:buNone/>
            </a:pPr>
            <a:endParaRPr lang="en-US" altLang="ja-JP" sz="1400" dirty="0"/>
          </a:p>
          <a:p>
            <a:r>
              <a:rPr lang="ja-JP" altLang="en-US" dirty="0"/>
              <a:t>終了ステータスに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OASE</a:t>
            </a:r>
            <a:r>
              <a:rPr lang="ja-JP" altLang="en-US" sz="1600" dirty="0" smtClean="0"/>
              <a:t>インストーラー</a:t>
            </a:r>
            <a:r>
              <a:rPr lang="ja-JP" altLang="en-US" sz="1600" dirty="0"/>
              <a:t>は、シェルの処理終了時に終了の状態によって以下の終了ステータスを返 します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zh-TW" altLang="en-US" sz="1400" dirty="0" smtClean="0"/>
              <a:t>   正常</a:t>
            </a:r>
            <a:r>
              <a:rPr lang="zh-TW" altLang="en-US" sz="1400" dirty="0"/>
              <a:t>終了時：</a:t>
            </a:r>
            <a:r>
              <a:rPr lang="en-US" altLang="zh-TW" sz="1400" dirty="0" smtClean="0"/>
              <a:t>0</a:t>
            </a:r>
          </a:p>
          <a:p>
            <a:pPr marL="0" indent="0">
              <a:buNone/>
            </a:pPr>
            <a:r>
              <a:rPr lang="zh-TW" altLang="en-US" sz="1400" dirty="0" smtClean="0"/>
              <a:t>   異常</a:t>
            </a:r>
            <a:r>
              <a:rPr lang="zh-TW" altLang="en-US" sz="1400" dirty="0"/>
              <a:t>終了時：</a:t>
            </a:r>
            <a:r>
              <a:rPr lang="en-US" altLang="zh-TW" sz="1400" dirty="0"/>
              <a:t>1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60050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OASE</a:t>
            </a:r>
            <a:r>
              <a:rPr lang="ja-JP" altLang="en-US" sz="1400" dirty="0" smtClean="0">
                <a:latin typeface="+mn-ea"/>
              </a:rPr>
              <a:t>バージョン</a:t>
            </a:r>
            <a:r>
              <a:rPr lang="zh-TW" altLang="en-US" sz="1400" dirty="0" smtClean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</a:t>
            </a:r>
            <a:r>
              <a:rPr lang="ja-JP" altLang="en-US" sz="1400" dirty="0" smtClean="0">
                <a:latin typeface="+mn-ea"/>
              </a:rPr>
              <a:t>準備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3.2    OASE</a:t>
            </a:r>
            <a:r>
              <a:rPr lang="ja-JP" altLang="en-US" sz="1400" dirty="0" smtClean="0">
                <a:latin typeface="+mn-ea"/>
              </a:rPr>
              <a:t>バージョンアップフロー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    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3.8    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6/11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3.9    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7/11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3.10  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8/11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3.11  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3.12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10/11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3.13  </a:t>
            </a:r>
            <a:r>
              <a:rPr lang="ja-JP" altLang="en-US" sz="1400" dirty="0" smtClean="0">
                <a:latin typeface="+mn-ea"/>
              </a:rPr>
              <a:t>バージョンアップ（</a:t>
            </a:r>
            <a:r>
              <a:rPr lang="en-US" altLang="ja-JP" sz="1400" dirty="0" smtClean="0">
                <a:latin typeface="+mn-ea"/>
              </a:rPr>
              <a:t>11/11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76070" y="523360"/>
            <a:ext cx="360050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OASE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ja-JP" altLang="en-US" dirty="0"/>
              <a:t>　バージョンアップ（</a:t>
            </a:r>
            <a:r>
              <a:rPr lang="en-US" altLang="ja-JP" dirty="0" smtClean="0"/>
              <a:t>11/11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0"/>
          </p:nvPr>
        </p:nvSpPr>
        <p:spPr>
          <a:xfrm>
            <a:off x="0" y="836712"/>
            <a:ext cx="9144000" cy="5616476"/>
          </a:xfrm>
        </p:spPr>
        <p:txBody>
          <a:bodyPr/>
          <a:lstStyle/>
          <a:p>
            <a:r>
              <a:rPr lang="ja-JP" altLang="en-US" dirty="0"/>
              <a:t>バージョンアップ時にインストールされるライブラリ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/>
              <a:t>アンサーファイル</a:t>
            </a:r>
            <a:r>
              <a:rPr lang="ja-JP" altLang="en-US" sz="1600" dirty="0" smtClean="0"/>
              <a:t>（</a:t>
            </a:r>
            <a:r>
              <a:rPr lang="en-US" altLang="ja-JP" sz="1600" dirty="0" smtClean="0"/>
              <a:t>oase_answers.txt</a:t>
            </a:r>
            <a:r>
              <a:rPr lang="ja-JP" altLang="en-US" sz="1600" dirty="0"/>
              <a:t>）の「</a:t>
            </a:r>
            <a:r>
              <a:rPr lang="en-US" altLang="ja-JP" sz="1600" dirty="0" err="1"/>
              <a:t>install_mode</a:t>
            </a:r>
            <a:r>
              <a:rPr lang="ja-JP" altLang="en-US" sz="1600" dirty="0"/>
              <a:t>」に「</a:t>
            </a:r>
            <a:r>
              <a:rPr lang="en-US" altLang="ja-JP" sz="1600" dirty="0" err="1"/>
              <a:t>Versionup_All</a:t>
            </a:r>
            <a:r>
              <a:rPr lang="ja-JP" altLang="en-US" sz="1600" dirty="0"/>
              <a:t>」を入力</a:t>
            </a:r>
            <a:r>
              <a:rPr lang="ja-JP" altLang="en-US" sz="1600" dirty="0" smtClean="0"/>
              <a:t>した</a:t>
            </a:r>
            <a:r>
              <a:rPr lang="ja-JP" altLang="en-US" sz="1600" dirty="0"/>
              <a:t>場合は、インストール済のドライバに応じて以下のライブラリが自動でインストール</a:t>
            </a:r>
            <a:r>
              <a:rPr lang="ja-JP" altLang="en-US" sz="1600" dirty="0" smtClean="0"/>
              <a:t>されます。「</a:t>
            </a:r>
            <a:r>
              <a:rPr lang="en-US" altLang="ja-JP" sz="1600" dirty="0" err="1" smtClean="0"/>
              <a:t>VersionUP_OASE</a:t>
            </a:r>
            <a:r>
              <a:rPr lang="ja-JP" altLang="en-US" sz="1600" dirty="0" smtClean="0"/>
              <a:t>」</a:t>
            </a:r>
            <a:r>
              <a:rPr lang="ja-JP" altLang="en-US" sz="1600" dirty="0"/>
              <a:t>を入力した場合は、手動でライブラリのインストールを実施して</a:t>
            </a:r>
            <a:r>
              <a:rPr lang="ja-JP" altLang="en-US" sz="1600" dirty="0" smtClean="0"/>
              <a:t>ください</a:t>
            </a:r>
            <a:r>
              <a:rPr lang="ja-JP" altLang="en-US" sz="1600" dirty="0"/>
              <a:t>。 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16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53615"/>
              </p:ext>
            </p:extLst>
          </p:nvPr>
        </p:nvGraphicFramePr>
        <p:xfrm>
          <a:off x="179513" y="2780910"/>
          <a:ext cx="8784001" cy="8169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1051">
                  <a:extLst>
                    <a:ext uri="{9D8B030D-6E8A-4147-A177-3AD203B41FA5}">
                      <a16:colId xmlns:a16="http://schemas.microsoft.com/office/drawing/2014/main" val="1630976677"/>
                    </a:ext>
                  </a:extLst>
                </a:gridCol>
                <a:gridCol w="1329177">
                  <a:extLst>
                    <a:ext uri="{9D8B030D-6E8A-4147-A177-3AD203B41FA5}">
                      <a16:colId xmlns:a16="http://schemas.microsoft.com/office/drawing/2014/main" val="56861630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433060839"/>
                    </a:ext>
                  </a:extLst>
                </a:gridCol>
                <a:gridCol w="2088290">
                  <a:extLst>
                    <a:ext uri="{9D8B030D-6E8A-4147-A177-3AD203B41FA5}">
                      <a16:colId xmlns:a16="http://schemas.microsoft.com/office/drawing/2014/main" val="4124456943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1173668368"/>
                    </a:ext>
                  </a:extLst>
                </a:gridCol>
                <a:gridCol w="2231213">
                  <a:extLst>
                    <a:ext uri="{9D8B030D-6E8A-4147-A177-3AD203B41FA5}">
                      <a16:colId xmlns:a16="http://schemas.microsoft.com/office/drawing/2014/main" val="1333891699"/>
                    </a:ext>
                  </a:extLst>
                </a:gridCol>
              </a:tblGrid>
              <a:tr h="492841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/>
                        <a:t>バージョン</a:t>
                      </a:r>
                      <a:endParaRPr kumimoji="1" lang="ja-JP" altLang="en-US" sz="1200" dirty="0"/>
                    </a:p>
                  </a:txBody>
                  <a:tcPr anchor="ctr" anchorCtr="1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/>
                        <a:t>インストール済 </a:t>
                      </a:r>
                      <a:endParaRPr lang="en-US" altLang="ja-JP" sz="1200" dirty="0" smtClean="0"/>
                    </a:p>
                    <a:p>
                      <a:r>
                        <a:rPr lang="ja-JP" altLang="en-US" sz="1200" dirty="0" smtClean="0"/>
                        <a:t>ドライバ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/>
                        <a:t>ライブラリ名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/>
                        <a:t>インストールコマンド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/>
                        <a:t>必須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/>
                        <a:t>用途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20803860"/>
                  </a:ext>
                </a:extLst>
              </a:tr>
              <a:tr h="32414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1.2.0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ja-JP" altLang="en-US" sz="1200" dirty="0" smtClean="0"/>
                        <a:t>バージョン</a:t>
                      </a:r>
                      <a:r>
                        <a:rPr lang="en-US" altLang="ja-JP" sz="1200" dirty="0" smtClean="0"/>
                        <a:t>1.2.0</a:t>
                      </a:r>
                      <a:r>
                        <a:rPr lang="ja-JP" altLang="en-US" sz="1200" dirty="0" smtClean="0"/>
                        <a:t>で追加されたライブラリはありません。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96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/>
              <a:t>4.</a:t>
            </a:r>
            <a:r>
              <a:rPr lang="ja-JP" altLang="en-US"/>
              <a:t>　</a:t>
            </a:r>
            <a:r>
              <a:rPr lang="en-US" altLang="ja-JP"/>
              <a:t>OASE</a:t>
            </a:r>
            <a:r>
              <a:rPr lang="ja-JP" altLang="en-US"/>
              <a:t>動作確認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/>
              <a:t>1.</a:t>
            </a:r>
            <a:r>
              <a:rPr lang="ja-JP" altLang="en-US"/>
              <a:t>　はじめに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1.1</a:t>
            </a:r>
            <a:r>
              <a:rPr kumimoji="1" lang="ja-JP" altLang="en-US"/>
              <a:t>　</a:t>
            </a:r>
            <a:r>
              <a:rPr lang="ja-JP" altLang="en-US"/>
              <a:t>本資料について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本資料について</a:t>
            </a:r>
            <a:endParaRPr lang="en-US" altLang="ja-JP" dirty="0"/>
          </a:p>
          <a:p>
            <a:pPr lvl="1"/>
            <a:r>
              <a:rPr lang="ja-JP" altLang="en-US" dirty="0"/>
              <a:t>本資料では、オールインワン構成でインストールされて</a:t>
            </a:r>
            <a:r>
              <a:rPr lang="ja-JP" altLang="en-US" dirty="0" smtClean="0"/>
              <a:t>いる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環境</a:t>
            </a:r>
            <a:r>
              <a:rPr lang="ja-JP" altLang="en-US" dirty="0"/>
              <a:t>に対して、バージョン 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/>
              <a:t>2.</a:t>
            </a:r>
            <a:r>
              <a:rPr lang="ja-JP" altLang="en-US"/>
              <a:t>　システム構成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zh-TW" altLang="en-US" dirty="0"/>
              <a:t>動作環境</a:t>
            </a:r>
            <a:r>
              <a:rPr lang="ja-JP" altLang="en-US" dirty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の</a:t>
            </a:r>
            <a:r>
              <a:rPr lang="ja-JP" altLang="en-US" dirty="0"/>
              <a:t>バージョンアップを行う環境について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本書</a:t>
            </a:r>
            <a:r>
              <a:rPr lang="ja-JP" altLang="en-US" dirty="0"/>
              <a:t>の手順は、オールインワン構成でインストールされて</a:t>
            </a:r>
            <a:r>
              <a:rPr lang="ja-JP" altLang="en-US" dirty="0" smtClean="0"/>
              <a:t>いる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環境</a:t>
            </a:r>
            <a:r>
              <a:rPr lang="ja-JP" altLang="en-US" dirty="0"/>
              <a:t>に</a:t>
            </a:r>
            <a:r>
              <a:rPr lang="ja-JP" altLang="en-US" dirty="0" smtClean="0"/>
              <a:t>対して実施可能です</a:t>
            </a:r>
            <a:r>
              <a:rPr lang="ja-JP" altLang="en-US" dirty="0"/>
              <a:t>。 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バージョンアップ</a:t>
            </a:r>
            <a:r>
              <a:rPr lang="ja-JP" altLang="en-US" dirty="0"/>
              <a:t>に対応して</a:t>
            </a:r>
            <a:r>
              <a:rPr lang="ja-JP" altLang="en-US" dirty="0" smtClean="0"/>
              <a:t>いる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の</a:t>
            </a:r>
            <a:r>
              <a:rPr lang="ja-JP" altLang="en-US" dirty="0"/>
              <a:t>バージョンは</a:t>
            </a:r>
            <a:r>
              <a:rPr lang="en-US" altLang="ja-JP" b="1" u="sng" dirty="0" smtClean="0">
                <a:solidFill>
                  <a:srgbClr val="FF0000"/>
                </a:solidFill>
              </a:rPr>
              <a:t>1.1.1</a:t>
            </a:r>
            <a:r>
              <a:rPr lang="ja-JP" altLang="en-US" b="1" u="sng" dirty="0" smtClean="0">
                <a:solidFill>
                  <a:srgbClr val="FF0000"/>
                </a:solidFill>
              </a:rPr>
              <a:t>以降</a:t>
            </a:r>
            <a:r>
              <a:rPr lang="ja-JP" altLang="en-US" dirty="0"/>
              <a:t>です。 </a:t>
            </a:r>
            <a:r>
              <a:rPr lang="en-US" altLang="ja-JP" dirty="0" smtClean="0"/>
              <a:t>1.1.1</a:t>
            </a:r>
            <a:r>
              <a:rPr lang="ja-JP" altLang="en-US" dirty="0" smtClean="0"/>
              <a:t>以降の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バージョン</a:t>
            </a:r>
            <a:r>
              <a:rPr lang="ja-JP" altLang="en-US" dirty="0"/>
              <a:t>の環境に対して、本書の手順を実施することにより</a:t>
            </a:r>
            <a:r>
              <a:rPr lang="ja-JP" altLang="en-US" dirty="0" smtClean="0"/>
              <a:t>バージョンアップ</a:t>
            </a:r>
            <a:r>
              <a:rPr lang="ja-JP" altLang="en-US" dirty="0"/>
              <a:t>を行うことができます。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 smtClean="0"/>
          </a:p>
          <a:p>
            <a:pPr marL="180000" lvl="1" indent="0">
              <a:buNone/>
            </a:pP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/>
              <a:t>バージョンアップツール一覧</a:t>
            </a:r>
            <a:endParaRPr lang="en-US" altLang="ja-JP" dirty="0"/>
          </a:p>
          <a:p>
            <a:pPr lvl="1"/>
            <a:r>
              <a:rPr lang="en-US" altLang="ja-JP" dirty="0" smtClean="0"/>
              <a:t>OASE</a:t>
            </a:r>
            <a:r>
              <a:rPr lang="ja-JP" altLang="en-US" dirty="0"/>
              <a:t>バージョンアップツール一覧は以下となります。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12249"/>
              </p:ext>
            </p:extLst>
          </p:nvPr>
        </p:nvGraphicFramePr>
        <p:xfrm>
          <a:off x="197392" y="1772771"/>
          <a:ext cx="8749216" cy="1512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OASE</a:t>
                      </a:r>
                      <a:r>
                        <a:rPr lang="ja-JP" altLang="en-US" sz="1100" dirty="0"/>
                        <a:t>インストーラー</a:t>
                      </a:r>
                      <a:endParaRPr lang="en-US" altLang="ja-JP" sz="110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oase_installer.sh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oase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oase_install_package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57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アンサーファイル</a:t>
                      </a: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oase_answers.txt</a:t>
                      </a:r>
                      <a:endParaRPr kumimoji="1" lang="ja-JP" altLang="en-US" sz="1050" dirty="0"/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</a:rPr>
                        <a:t>/(</a:t>
                      </a:r>
                      <a:r>
                        <a:rPr lang="ja-JP" alt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altLang="ja-JP" sz="900" kern="100" dirty="0">
                          <a:effectLst/>
                        </a:rPr>
                        <a:t>)/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oase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oase_install_package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endParaRPr lang="ja-JP" altLang="en-US" sz="900" dirty="0"/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バージョンアップフロー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バージョンアップは</a:t>
            </a:r>
            <a:r>
              <a:rPr lang="ja-JP" altLang="en-US" dirty="0"/>
              <a:t>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59945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lang="en-US" altLang="ja-JP" sz="1200" dirty="0" err="1"/>
              <a:t>Github</a:t>
            </a:r>
            <a:r>
              <a:rPr lang="ja-JP" altLang="en-US" sz="1200" dirty="0"/>
              <a:t>からの資材ダウンロード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8067" y="3491506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編集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40408" y="4383553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OASE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en-US" altLang="ja-JP" sz="105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OASE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880399" y="1403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OASE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sysDash"/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  <a:txDef>
      <a:spPr>
        <a:solidFill>
          <a:sysClr val="window" lastClr="FFFFFF"/>
        </a:solidFill>
        <a:ln w="6350">
          <a:noFill/>
        </a:ln>
        <a:effectLst/>
      </a:spPr>
      <a:bodyPr rot="0" spcFirstLastPara="0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just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0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ea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1450</Words>
  <Application>Microsoft Office PowerPoint</Application>
  <PresentationFormat>画面に合わせる (4:3)</PresentationFormat>
  <Paragraphs>278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6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OASEバージョンアップ手順</vt:lpstr>
      <vt:lpstr>3.1　事前準備</vt:lpstr>
      <vt:lpstr>3.2　OASEバージョンアップフロー</vt:lpstr>
      <vt:lpstr>3.3　バージョンアップ（1/11）</vt:lpstr>
      <vt:lpstr>3.4　バージョンアップ（2/11）</vt:lpstr>
      <vt:lpstr>3.5　バージョンアップ（3/11）</vt:lpstr>
      <vt:lpstr>3.6　バージョンアップ（4/11）</vt:lpstr>
      <vt:lpstr>3.7　バージョンアップ（5/11）</vt:lpstr>
      <vt:lpstr>3.8　バージョンアップ（6/11）</vt:lpstr>
      <vt:lpstr>3.9　バージョンアップ（7/11）</vt:lpstr>
      <vt:lpstr>3.10　バージョンアップ（8/11）</vt:lpstr>
      <vt:lpstr>3.11　バージョンアップ（9/11）</vt:lpstr>
      <vt:lpstr>3.12　バージョンアップ（10/11）</vt:lpstr>
      <vt:lpstr>3.13　バージョンアップ（11/11）</vt:lpstr>
      <vt:lpstr>4.　OASE動作確認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2021-03-01T06:39:55Z</dcterms:modified>
</cp:coreProperties>
</file>