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7"/>
  </p:notesMasterIdLst>
  <p:sldIdLst>
    <p:sldId id="256" r:id="rId2"/>
    <p:sldId id="258" r:id="rId3"/>
    <p:sldId id="259" r:id="rId4"/>
    <p:sldId id="311" r:id="rId5"/>
    <p:sldId id="310" r:id="rId6"/>
  </p:sldIdLst>
  <p:sldSz cx="9144000" cy="5143500" type="screen16x9"/>
  <p:notesSz cx="6858000" cy="9144000"/>
  <p:embeddedFontLst>
    <p:embeddedFont>
      <p:font typeface="Audiowide" panose="020B0604020202020204" charset="0"/>
      <p:regular r:id="rId8"/>
    </p:embeddedFont>
    <p:embeddedFont>
      <p:font typeface="Karla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3DB36-5B87-4846-9251-98C08EFA3140}">
  <a:tblStyle styleId="{A4C3DB36-5B87-4846-9251-98C08EFA31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F0697933-5223-1A84-CAF8-E1269878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227B84BC-7E65-20A5-F4A8-219C0C21F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BBF44A62-DFC7-0FA4-80AB-E5C223093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322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73950" y="1212529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Certification : Développeur d’application en Intelligence Artificiel</a:t>
            </a: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251472" y="3795355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997348" y="3053248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208759" y="148954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8218135" y="2332238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7.png">
            <a:extLst>
              <a:ext uri="{FF2B5EF4-FFF2-40B4-BE49-F238E27FC236}">
                <a16:creationId xmlns:a16="http://schemas.microsoft.com/office/drawing/2014/main" id="{D7C7253D-C8CC-6A12-793E-2861EE5F707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868" y="189720"/>
            <a:ext cx="1943100" cy="657225"/>
          </a:xfrm>
          <a:prstGeom prst="rect">
            <a:avLst/>
          </a:prstGeom>
          <a:ln/>
        </p:spPr>
      </p:pic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435511" y="3795355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Bloc de compétences 2 - E2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Intégrer des modèles et des services d’intelligence artificielle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174A4197-F3BC-5EAA-FE27-996C326A5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58853" y="60818"/>
            <a:ext cx="2733675" cy="1000125"/>
          </a:xfrm>
          <a:prstGeom prst="rect">
            <a:avLst/>
          </a:prstGeom>
          <a:ln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E4419F-29C7-C862-9FFF-FDCE3828E8A0}"/>
              </a:ext>
            </a:extLst>
          </p:cNvPr>
          <p:cNvSpPr txBox="1"/>
          <p:nvPr/>
        </p:nvSpPr>
        <p:spPr>
          <a:xfrm>
            <a:off x="3561348" y="3107118"/>
            <a:ext cx="558265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Marseille - Nice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3DD86E-1581-0F1D-3A10-5F3A5C90FE20}"/>
              </a:ext>
            </a:extLst>
          </p:cNvPr>
          <p:cNvSpPr txBox="1"/>
          <p:nvPr/>
        </p:nvSpPr>
        <p:spPr>
          <a:xfrm>
            <a:off x="7327811" y="4719840"/>
            <a:ext cx="558265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LOMBARDI 	Joachim</a:t>
            </a:r>
            <a:endParaRPr lang="fr-FR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2014011" y="1391827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6559342" y="143093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578070" y="2292162"/>
            <a:ext cx="411929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 Identification et Benchmark de Services d'IA</a:t>
            </a:r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1953411" y="1473397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4807272" y="2307900"/>
            <a:ext cx="4446639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Paramétrage et Intégration d'un Service d'IA</a:t>
            </a:r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6466695" y="1493481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363;p32">
            <a:extLst>
              <a:ext uri="{FF2B5EF4-FFF2-40B4-BE49-F238E27FC236}">
                <a16:creationId xmlns:a16="http://schemas.microsoft.com/office/drawing/2014/main" id="{2BD50E46-7B00-8B71-1EE7-A865FA4EA746}"/>
              </a:ext>
            </a:extLst>
          </p:cNvPr>
          <p:cNvSpPr txBox="1">
            <a:spLocks/>
          </p:cNvSpPr>
          <p:nvPr/>
        </p:nvSpPr>
        <p:spPr>
          <a:xfrm>
            <a:off x="3380920" y="3705774"/>
            <a:ext cx="28527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337389" y="1575328"/>
            <a:ext cx="4594284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Identification et Benchmark de Services d'IA</a:t>
            </a:r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2"/>
          <p:cNvSpPr txBox="1">
            <a:spLocks noGrp="1"/>
          </p:cNvSpPr>
          <p:nvPr>
            <p:ph type="subTitle" idx="1"/>
          </p:nvPr>
        </p:nvSpPr>
        <p:spPr>
          <a:xfrm>
            <a:off x="4572000" y="2934574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Moteurs de recherche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Elasticsearch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LLM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E7DA1BBA-F8C2-A312-0070-3D7706EE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D2E07664-07F4-7EED-E5B2-EC647B339701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B240C58E-7F4F-01D0-0A2F-AA1FCE696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0717" y="1611406"/>
            <a:ext cx="4647627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Paramétrage et Intégration d'un Service d'IA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D01E1AF0-FDE7-11F4-07B1-7A4A438B1D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06741" y="1872250"/>
            <a:ext cx="19533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237D82AB-D9DF-3CAE-3929-2CC87956E567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9C1A7462-2397-3469-6F7F-B8C1514A743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1DCB7BE5-1A1B-3164-33DB-FD497A3DFA0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C0187ADC-9A84-39F9-E1E1-D791DB5F4ECB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B8EE73C8-1AD3-9DA7-2A4C-2B71AF45D447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6E63D446-0097-B8E9-9D4C-E69DB2BD0430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26C76398-3A91-10AA-A6C0-FECF14E23A39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E6745865-0C65-B2FD-4D05-630A1984F05A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7EB63A04-8DAB-7581-4F2C-91F38E392ADA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A0E48BC2-1B60-B261-56EE-E01D090E3B5D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13ECB8A9-1DB5-FB4A-BFCB-E8E919B0194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6F704ACD-F562-93B6-05BA-B28492B61E2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8F5633BC-DD9E-3306-583A-AB542039989E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9BC30FA6-AAD7-D1A1-0312-F05C3879BBE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D0B87316-9444-1FB2-7D5D-EB6F8CF78270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E6A1538C-0026-6E3A-04D5-B17F3E05FE62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0A489233-880B-B489-66C7-9E056E0DF80E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F54CF8A6-F980-4ED8-01C0-F174C7ED4FB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5D7D0D0C-40CA-7C2E-5A20-10AF3BCD0C9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678F3469-207C-7C15-F3F7-3EA1F9913EE3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5;p32">
            <a:extLst>
              <a:ext uri="{FF2B5EF4-FFF2-40B4-BE49-F238E27FC236}">
                <a16:creationId xmlns:a16="http://schemas.microsoft.com/office/drawing/2014/main" id="{A8F3A513-C9FC-6F79-F960-5877C0A2B4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60887" y="2872265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</a:rPr>
              <a:t>Mistral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RAG</a:t>
            </a:r>
          </a:p>
        </p:txBody>
      </p:sp>
    </p:spTree>
    <p:extLst>
      <p:ext uri="{BB962C8B-B14F-4D97-AF65-F5344CB8AC3E}">
        <p14:creationId xmlns:p14="http://schemas.microsoft.com/office/powerpoint/2010/main" val="183318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CA1D-B666-88F6-59EF-F3F93A67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  <p:pic>
        <p:nvPicPr>
          <p:cNvPr id="3" name="image5.png">
            <a:extLst>
              <a:ext uri="{FF2B5EF4-FFF2-40B4-BE49-F238E27FC236}">
                <a16:creationId xmlns:a16="http://schemas.microsoft.com/office/drawing/2014/main" id="{D0882496-453A-3C91-58EC-4EDF3CE7C01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832834" y="1479625"/>
            <a:ext cx="5760720" cy="204978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919167239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713</TotalTime>
  <Words>66</Words>
  <Application>Microsoft Office PowerPoint</Application>
  <PresentationFormat>Affichage à l'écran (16:9)</PresentationFormat>
  <Paragraphs>21</Paragraphs>
  <Slides>5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Arial</vt:lpstr>
      <vt:lpstr>Calibri</vt:lpstr>
      <vt:lpstr>Audiowide</vt:lpstr>
      <vt:lpstr>Karla</vt:lpstr>
      <vt:lpstr>Cyber-Futuristic AI Technology Thesis Defense by Slidesgo</vt:lpstr>
      <vt:lpstr>Certification : Développeur d’application en Intelligence Artificiel</vt:lpstr>
      <vt:lpstr>Plan</vt:lpstr>
      <vt:lpstr>Identification et Benchmark de Services d'IA</vt:lpstr>
      <vt:lpstr>Paramétrage et Intégration d'un Service d'IA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joachim simplon</cp:lastModifiedBy>
  <cp:revision>15</cp:revision>
  <dcterms:modified xsi:type="dcterms:W3CDTF">2025-03-17T09:51:07Z</dcterms:modified>
</cp:coreProperties>
</file>