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8" r:id="rId3"/>
    <p:sldId id="259" r:id="rId4"/>
    <p:sldId id="311" r:id="rId5"/>
    <p:sldId id="304" r:id="rId6"/>
    <p:sldId id="312" r:id="rId7"/>
    <p:sldId id="305" r:id="rId8"/>
    <p:sldId id="314" r:id="rId9"/>
    <p:sldId id="310" r:id="rId10"/>
  </p:sldIdLst>
  <p:sldSz cx="9144000" cy="5143500" type="screen16x9"/>
  <p:notesSz cx="6858000" cy="9144000"/>
  <p:embeddedFontLst>
    <p:embeddedFont>
      <p:font typeface="Audiowide" panose="020B0604020202020204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3DB36-5B87-4846-9251-98C08EFA3140}">
  <a:tblStyle styleId="{A4C3DB36-5B87-4846-9251-98C08EFA31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F0697933-5223-1A84-CAF8-E1269878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227B84BC-7E65-20A5-F4A8-219C0C21F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BBF44A62-DFC7-0FA4-80AB-E5C223093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32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0B5C8DE6-1E6D-41BB-5444-7087C68B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01B3FB43-9F4A-E898-239F-991B492A1C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E301BA64-6BC5-5D2F-104A-63FFB4302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0BE34F00-DDE3-CD40-21AD-02B9B4F9F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2D7215DA-A277-FAF7-97B4-075DAAE53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E4D2A18C-A9E1-048D-B32E-2305155F0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37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329ED745-A752-2B88-937D-0BC4A8F5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79C74333-361E-FF2D-9511-D4FE9503B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32D931B0-00D8-521D-92F2-3949344B9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5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73950" y="1212529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Certification : Développeur d’application en Intelligence Artificiel</a:t>
            </a: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251472" y="3795355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997348" y="3053248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208759" y="148954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8218135" y="2332238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7.png">
            <a:extLst>
              <a:ext uri="{FF2B5EF4-FFF2-40B4-BE49-F238E27FC236}">
                <a16:creationId xmlns:a16="http://schemas.microsoft.com/office/drawing/2014/main" id="{D7C7253D-C8CC-6A12-793E-2861EE5F707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868" y="189720"/>
            <a:ext cx="1943100" cy="657225"/>
          </a:xfrm>
          <a:prstGeom prst="rect">
            <a:avLst/>
          </a:prstGeom>
          <a:ln/>
        </p:spPr>
      </p:pic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435511" y="3795355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Bloc de compétences 2 - E3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Intégrer des modèles et des services d’intelligence artificielle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174A4197-F3BC-5EAA-FE27-996C326A5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58853" y="60818"/>
            <a:ext cx="2733675" cy="1000125"/>
          </a:xfrm>
          <a:prstGeom prst="rect">
            <a:avLst/>
          </a:prstGeom>
          <a:ln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E4419F-29C7-C862-9FFF-FDCE3828E8A0}"/>
              </a:ext>
            </a:extLst>
          </p:cNvPr>
          <p:cNvSpPr txBox="1"/>
          <p:nvPr/>
        </p:nvSpPr>
        <p:spPr>
          <a:xfrm>
            <a:off x="3561348" y="3107118"/>
            <a:ext cx="558265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Marseille - Nice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3DD86E-1581-0F1D-3A10-5F3A5C90FE20}"/>
              </a:ext>
            </a:extLst>
          </p:cNvPr>
          <p:cNvSpPr txBox="1"/>
          <p:nvPr/>
        </p:nvSpPr>
        <p:spPr>
          <a:xfrm>
            <a:off x="7327811" y="4719840"/>
            <a:ext cx="558265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LOMBARDI 	Joachim</a:t>
            </a:r>
            <a:endParaRPr lang="fr-FR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6632849" y="3657164"/>
            <a:ext cx="207035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730194" y="2172186"/>
            <a:ext cx="250238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Développement d'une API REST</a:t>
            </a:r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3358739" y="2174991"/>
            <a:ext cx="294793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Intégration de l'API dans  l’application</a:t>
            </a:r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5" y="195871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Monitorage</a:t>
            </a:r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1;p32">
            <a:extLst>
              <a:ext uri="{FF2B5EF4-FFF2-40B4-BE49-F238E27FC236}">
                <a16:creationId xmlns:a16="http://schemas.microsoft.com/office/drawing/2014/main" id="{8A88C547-0055-A7A4-366A-5950F5E9BFF1}"/>
              </a:ext>
            </a:extLst>
          </p:cNvPr>
          <p:cNvSpPr txBox="1">
            <a:spLocks/>
          </p:cNvSpPr>
          <p:nvPr/>
        </p:nvSpPr>
        <p:spPr>
          <a:xfrm>
            <a:off x="1415374" y="3153301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352;p32">
            <a:extLst>
              <a:ext uri="{FF2B5EF4-FFF2-40B4-BE49-F238E27FC236}">
                <a16:creationId xmlns:a16="http://schemas.microsoft.com/office/drawing/2014/main" id="{4011F10B-9DE1-B1DE-B665-F70573311F3A}"/>
              </a:ext>
            </a:extLst>
          </p:cNvPr>
          <p:cNvSpPr/>
          <p:nvPr/>
        </p:nvSpPr>
        <p:spPr>
          <a:xfrm>
            <a:off x="1475975" y="3104793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CD44FE-5F40-8D1F-4EF8-A6EAAEC061B4}"/>
              </a:ext>
            </a:extLst>
          </p:cNvPr>
          <p:cNvSpPr txBox="1"/>
          <p:nvPr/>
        </p:nvSpPr>
        <p:spPr>
          <a:xfrm>
            <a:off x="947849" y="3728457"/>
            <a:ext cx="2852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  <a:t>Tests Automatisés </a:t>
            </a:r>
          </a:p>
        </p:txBody>
      </p:sp>
      <p:sp>
        <p:nvSpPr>
          <p:cNvPr id="10" name="Google Shape;352;p32">
            <a:extLst>
              <a:ext uri="{FF2B5EF4-FFF2-40B4-BE49-F238E27FC236}">
                <a16:creationId xmlns:a16="http://schemas.microsoft.com/office/drawing/2014/main" id="{E2480CE8-D0D2-5844-D6CC-B611886080D1}"/>
              </a:ext>
            </a:extLst>
          </p:cNvPr>
          <p:cNvSpPr/>
          <p:nvPr/>
        </p:nvSpPr>
        <p:spPr>
          <a:xfrm>
            <a:off x="4204695" y="309075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3036D8-A6E1-FFD0-8207-2873D32E0BAC}"/>
              </a:ext>
            </a:extLst>
          </p:cNvPr>
          <p:cNvSpPr txBox="1"/>
          <p:nvPr/>
        </p:nvSpPr>
        <p:spPr>
          <a:xfrm>
            <a:off x="4164835" y="3108011"/>
            <a:ext cx="8405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chemeClr val="bg1"/>
                </a:solidFill>
                <a:latin typeface="Audiowide" panose="020B0604020202020204" charset="0"/>
              </a:rPr>
              <a:t>05</a:t>
            </a:r>
            <a:endParaRPr lang="fr-FR" sz="3000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B3D841-E506-2A56-383D-FBDB880AD41B}"/>
              </a:ext>
            </a:extLst>
          </p:cNvPr>
          <p:cNvSpPr txBox="1"/>
          <p:nvPr/>
        </p:nvSpPr>
        <p:spPr>
          <a:xfrm>
            <a:off x="4110478" y="3702899"/>
            <a:ext cx="2852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  <a:t>Création d'une Chaîne de Livraison Continue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4714" y="1307826"/>
            <a:ext cx="4408654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Développement d'une API REST</a:t>
            </a:r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2"/>
          <p:cNvSpPr txBox="1">
            <a:spLocks noGrp="1"/>
          </p:cNvSpPr>
          <p:nvPr>
            <p:ph type="subTitle" idx="1"/>
          </p:nvPr>
        </p:nvSpPr>
        <p:spPr>
          <a:xfrm>
            <a:off x="4658159" y="2364279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Django:</a:t>
            </a:r>
          </a:p>
          <a:p>
            <a:pPr marL="742950" lvl="1" indent="-285750" algn="l">
              <a:buSzPts val="1100"/>
              <a:buFont typeface="Wingdings" panose="05000000000000000000" pitchFamily="2" charset="2"/>
              <a:buChar char="Ø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</a:rPr>
              <a:t>Modèle/Migration</a:t>
            </a:r>
          </a:p>
          <a:p>
            <a:pPr marL="742950" lvl="1" indent="-285750" algn="l">
              <a:buSzPts val="1100"/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Vues/Routage/ORM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E7DA1BBA-F8C2-A312-0070-3D7706EE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D2E07664-07F4-7EED-E5B2-EC647B339701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B240C58E-7F4F-01D0-0A2F-AA1FCE696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8254" y="900928"/>
            <a:ext cx="4647627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Intégration de l'API dans  l’application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D01E1AF0-FDE7-11F4-07B1-7A4A438B1D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06741" y="1872250"/>
            <a:ext cx="19533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237D82AB-D9DF-3CAE-3929-2CC87956E567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9C1A7462-2397-3469-6F7F-B8C1514A743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1DCB7BE5-1A1B-3164-33DB-FD497A3DFA0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C0187ADC-9A84-39F9-E1E1-D791DB5F4ECB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B8EE73C8-1AD3-9DA7-2A4C-2B71AF45D447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6E63D446-0097-B8E9-9D4C-E69DB2BD0430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26C76398-3A91-10AA-A6C0-FECF14E23A39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E6745865-0C65-B2FD-4D05-630A1984F05A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7EB63A04-8DAB-7581-4F2C-91F38E392ADA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A0E48BC2-1B60-B261-56EE-E01D090E3B5D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13ECB8A9-1DB5-FB4A-BFCB-E8E919B0194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6F704ACD-F562-93B6-05BA-B28492B61E2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8F5633BC-DD9E-3306-583A-AB542039989E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9BC30FA6-AAD7-D1A1-0312-F05C3879BBE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D0B87316-9444-1FB2-7D5D-EB6F8CF78270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E6A1538C-0026-6E3A-04D5-B17F3E05FE62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0A489233-880B-B489-66C7-9E056E0DF80E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F54CF8A6-F980-4ED8-01C0-F174C7ED4FB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5D7D0D0C-40CA-7C2E-5A20-10AF3BCD0C9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678F3469-207C-7C15-F3F7-3EA1F9913EE3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10.png">
            <a:extLst>
              <a:ext uri="{FF2B5EF4-FFF2-40B4-BE49-F238E27FC236}">
                <a16:creationId xmlns:a16="http://schemas.microsoft.com/office/drawing/2014/main" id="{D7C8283B-0152-2D75-8349-628D05C3340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92689" y="1925053"/>
            <a:ext cx="3823805" cy="31198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3318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8141FC10-286D-F54B-F6CD-140298BD8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58597CFC-0080-D5C9-4EC2-AAD7B4FAFEC3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9F4B3E14-D6D9-DE79-A948-496A1CC65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4714" y="1268250"/>
            <a:ext cx="3733550" cy="653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Monitorage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B5E8536C-51D7-A00D-119B-DC1185CCE6A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973994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C8335C83-93A7-E0FF-85A9-FE98B0309C92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4B3B9483-E712-8ABD-1196-8F74064E2EEF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D7365909-3A01-E0FC-DC70-C43F93844CBE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ABFA1158-6C87-D1B4-BAA9-9FED2149818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98802787-5193-4D68-382F-62E2BABD5CF2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A068A533-0657-ACB3-FD34-46AD827AC20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15FA642E-244A-B3C0-467C-6B5431C974B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9576C080-0105-E2C6-6104-D4859931C384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8DA31C14-FB20-A23A-86E8-64B9691DC087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D289F2B8-512F-0F3C-468C-F51967B217E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F9A0923C-8C01-AE9B-D7FA-0C5F108BAA7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E0A130B7-52AB-9FAE-D4D2-C5B3F359662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FA517E51-41DD-5A48-3777-0FE460B122F9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B42620E7-0B86-C3C4-172C-675A6C6129DD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46EF29BA-D0C9-7501-17BE-13B7A1A8B9ED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19F13D0A-A1A1-26C0-0BB7-8164402CEBC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E0C73729-D28A-7561-8FDA-09604EF9DD9A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8E5A1360-C403-17C6-5A99-6F9C6D413AAE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99FF731A-BD47-FEB5-06C0-C57D3D82CB1F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4EAC725B-ADEB-FA06-F154-29175FDEC3A9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D2AB62B-7A30-4263-5824-993B226AD6B2}"/>
              </a:ext>
            </a:extLst>
          </p:cNvPr>
          <p:cNvSpPr txBox="1"/>
          <p:nvPr/>
        </p:nvSpPr>
        <p:spPr>
          <a:xfrm>
            <a:off x="4501589" y="1976166"/>
            <a:ext cx="5579214" cy="13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Grafana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Prometheus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Uptime-</a:t>
            </a:r>
            <a:r>
              <a:rPr lang="fr-FR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Kuma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Logs</a:t>
            </a: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3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8A60F-D296-9E93-DE75-4BC544F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Grafana</a:t>
            </a:r>
            <a:r>
              <a:rPr lang="fr-FR" dirty="0"/>
              <a:t>/</a:t>
            </a:r>
            <a:r>
              <a:rPr lang="fr-FR" dirty="0" err="1"/>
              <a:t>Prometheus</a:t>
            </a:r>
            <a:r>
              <a:rPr lang="fr-FR" dirty="0"/>
              <a:t> Uptime-</a:t>
            </a:r>
            <a:r>
              <a:rPr lang="fr-FR" dirty="0" err="1"/>
              <a:t>kuma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2514E7-B8F2-7B2D-0129-71DE5250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5" y="1692594"/>
            <a:ext cx="3945343" cy="2213776"/>
          </a:xfrm>
          <a:prstGeom prst="rect">
            <a:avLst/>
          </a:prstGeom>
        </p:spPr>
      </p:pic>
      <p:pic>
        <p:nvPicPr>
          <p:cNvPr id="1026" name="Picture 2" descr="Uptime Kuma monitoring tool.">
            <a:extLst>
              <a:ext uri="{FF2B5EF4-FFF2-40B4-BE49-F238E27FC236}">
                <a16:creationId xmlns:a16="http://schemas.microsoft.com/office/drawing/2014/main" id="{848D2750-BB1F-B468-F06C-D62D5A52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27" y="1410206"/>
            <a:ext cx="4509658" cy="271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4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CFBE4023-A306-6248-A848-31592F0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89D2264F-6122-BF06-FB51-FE7DD12EF3DF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EDE9D78A-3A80-646F-EF03-65CD561BC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9247" y="1061514"/>
            <a:ext cx="4455090" cy="1101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automatisés d’un modèle d’IA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6E64EEAA-31EE-81A8-7C2B-A7CD0AC7FD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80869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9D76F5AC-8348-0D46-78FF-BFB1B7DE130C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DFD6290F-61B6-7040-CB98-21FDBC61AE70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05AE9154-BA5A-A5BE-E534-77549319DFD6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D1B23653-4801-A5FE-3F63-CCEE2FCF2E4E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0F088F0B-CC20-E91F-DF9C-983B401D273A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091302E0-A820-33BE-B0D6-816C80BF328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D1BCDE77-5EA8-A215-B76D-5339C39FA47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9E6F2698-3FBC-D74D-BBB2-149A9EBE5FBB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AA88D6C9-5C60-B9D5-EA9F-5E7A598D0B2D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71D0676A-273E-AA7E-061D-C8254A56C32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06D88204-2D38-A9AD-A701-CF730BE4031B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8EA07C46-7A4F-3E1E-D9C2-232BBF9A545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9C94C25F-FB74-D3BF-FDDE-1C3F6276C43C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215A70E7-D224-6471-4934-C2BFD1FA6DD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0EBF5B3B-76DA-AFA9-4321-C62211A8E6C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B8BAE388-174A-8B13-0573-2591B4635CDF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1F76C66F-1F33-4B43-EC33-8D18DA95DD32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26F68450-FADE-984D-25AF-BC0F23B34ED6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ABD6EB21-3C2A-42BC-1259-E72002AFAD3F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12C56C0A-B757-5DE6-7D5A-6E6829C1FF55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5;p32">
            <a:extLst>
              <a:ext uri="{FF2B5EF4-FFF2-40B4-BE49-F238E27FC236}">
                <a16:creationId xmlns:a16="http://schemas.microsoft.com/office/drawing/2014/main" id="{B4C02623-090E-1C54-B833-423F8BB2FC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64363" y="2161750"/>
            <a:ext cx="345782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Méthodes</a:t>
            </a:r>
            <a:r>
              <a:rPr lang="en-US" dirty="0"/>
              <a:t> evaluations: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 err="1"/>
              <a:t>Méthode</a:t>
            </a:r>
            <a:r>
              <a:rPr lang="en-US" dirty="0"/>
              <a:t> humaine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LLM as a judge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Evaluation </a:t>
            </a:r>
            <a:r>
              <a:rPr lang="en-US" dirty="0" err="1"/>
              <a:t>automatique</a:t>
            </a:r>
            <a:endParaRPr lang="en-US" dirty="0"/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Paramétrage</a:t>
            </a:r>
            <a:endParaRPr lang="en-US" dirty="0"/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Résultats</a:t>
            </a:r>
            <a:endParaRPr lang="en-US" dirty="0"/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Interprétations</a:t>
            </a:r>
            <a:endParaRPr lang="en-US" dirty="0"/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5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BBA96588-423C-BC46-C5FB-C4910C8AA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332767C8-EEEB-F40F-0366-0A069764FCAB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EB5BDD07-8398-1990-6019-DD6E35C48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691" y="1653491"/>
            <a:ext cx="4874753" cy="1101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Création d'une Chaîne de Livraison Continue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47DE0F1C-AE20-F745-5D34-4BE4665479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80869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A2CFEA35-C99B-90F3-DCC2-351AA59F6FD1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5460BF0D-1852-9350-5807-E31E6732998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1CD406B7-D960-8873-F7D6-BAC55186739A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AE7D2B3F-7EB1-3F2E-E897-3FD413F56CFE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5C3375B4-33D8-EA9A-1262-E06B69D857D4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FDD3A88D-8A82-54B6-C4EC-63B81D834FD3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F3DFA033-48EF-F051-209F-8C6FC8B0819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4E4F1CF6-AC2A-7E02-D787-A4C54D3CDA4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45407CE6-7B49-2F73-49E4-01EBB7D226F0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F765600A-D476-7C1A-ABF7-B63246D1594C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BFDC93B1-023E-8A06-8061-8E1854ADBB6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9A2F0813-3AA6-7DE9-6BFB-8FFA9B15133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996B4C2A-C27B-EB13-0E9A-AA2F89E26F6B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C358C6E9-F625-BD61-EE35-D80A7E2DB765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BC7C7685-2B47-18AC-BF5B-AE957882013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AA495BCE-241E-2C26-0AFE-DA4272C4FDD5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8B8D88B9-FFBC-75FF-B7A0-B4E530F20140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3DBE9808-36CF-ED09-AC5D-1FFB2D989E8F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F80BF75B-725E-F56E-74F5-1C6215BFFB8B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18925942-EE96-983B-930D-1A1D27C1713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5;p32">
            <a:extLst>
              <a:ext uri="{FF2B5EF4-FFF2-40B4-BE49-F238E27FC236}">
                <a16:creationId xmlns:a16="http://schemas.microsoft.com/office/drawing/2014/main" id="{1EC5AAA0-A09D-2808-B65A-937729745C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764" y="2845104"/>
            <a:ext cx="345782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Outils</a:t>
            </a:r>
            <a:r>
              <a:rPr lang="en-US" dirty="0"/>
              <a:t> de versionnement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CI/CD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CA1D-B666-88F6-59EF-F3F93A67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9167239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118</Words>
  <Application>Microsoft Office PowerPoint</Application>
  <PresentationFormat>Affichage à l'écran (16:9)</PresentationFormat>
  <Paragraphs>44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Audiowide</vt:lpstr>
      <vt:lpstr>Karla</vt:lpstr>
      <vt:lpstr>Calibri</vt:lpstr>
      <vt:lpstr>Wingdings</vt:lpstr>
      <vt:lpstr>Arial</vt:lpstr>
      <vt:lpstr>Cyber-Futuristic AI Technology Thesis Defense by Slidesgo</vt:lpstr>
      <vt:lpstr>Certification : Développeur d’application en Intelligence Artificiel</vt:lpstr>
      <vt:lpstr>Plan</vt:lpstr>
      <vt:lpstr>Développement d'une API REST</vt:lpstr>
      <vt:lpstr>Intégration de l'API dans  l’application</vt:lpstr>
      <vt:lpstr>Monitorage</vt:lpstr>
      <vt:lpstr>Grafana/Prometheus Uptime-kuma</vt:lpstr>
      <vt:lpstr>Tests automatisés d’un modèle d’IA</vt:lpstr>
      <vt:lpstr>Création d'une Chaîne de Livraison Continue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joachim simplon</cp:lastModifiedBy>
  <cp:revision>12</cp:revision>
  <dcterms:modified xsi:type="dcterms:W3CDTF">2025-03-16T14:07:25Z</dcterms:modified>
</cp:coreProperties>
</file>