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0"/>
  </p:notesMasterIdLst>
  <p:sldIdLst>
    <p:sldId id="256" r:id="rId2"/>
    <p:sldId id="258" r:id="rId3"/>
    <p:sldId id="259" r:id="rId4"/>
    <p:sldId id="311" r:id="rId5"/>
    <p:sldId id="304" r:id="rId6"/>
    <p:sldId id="305" r:id="rId7"/>
    <p:sldId id="314" r:id="rId8"/>
    <p:sldId id="310" r:id="rId9"/>
  </p:sldIdLst>
  <p:sldSz cx="9144000" cy="5143500" type="screen16x9"/>
  <p:notesSz cx="6858000" cy="9144000"/>
  <p:embeddedFontLst>
    <p:embeddedFont>
      <p:font typeface="Audiowide" panose="020B0604020202020204" charset="0"/>
      <p:regular r:id="rId11"/>
    </p:embeddedFont>
    <p:embeddedFont>
      <p:font typeface="Karla" pitchFamily="2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C3DB36-5B87-4846-9251-98C08EFA3140}">
  <a:tblStyle styleId="{A4C3DB36-5B87-4846-9251-98C08EFA314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2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21caab1d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21caab1d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ddd26cc8a4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ddd26cc8a4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420fcadb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420fcadb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>
          <a:extLst>
            <a:ext uri="{FF2B5EF4-FFF2-40B4-BE49-F238E27FC236}">
              <a16:creationId xmlns:a16="http://schemas.microsoft.com/office/drawing/2014/main" id="{F0697933-5223-1A84-CAF8-E12698783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420fcadbf_0_17:notes">
            <a:extLst>
              <a:ext uri="{FF2B5EF4-FFF2-40B4-BE49-F238E27FC236}">
                <a16:creationId xmlns:a16="http://schemas.microsoft.com/office/drawing/2014/main" id="{227B84BC-7E65-20A5-F4A8-219C0C21FE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420fcadbf_0_17:notes">
            <a:extLst>
              <a:ext uri="{FF2B5EF4-FFF2-40B4-BE49-F238E27FC236}">
                <a16:creationId xmlns:a16="http://schemas.microsoft.com/office/drawing/2014/main" id="{BBF44A62-DFC7-0FA4-80AB-E5C223093E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223228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>
          <a:extLst>
            <a:ext uri="{FF2B5EF4-FFF2-40B4-BE49-F238E27FC236}">
              <a16:creationId xmlns:a16="http://schemas.microsoft.com/office/drawing/2014/main" id="{0B5C8DE6-1E6D-41BB-5444-7087C68B1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420fcadbf_0_17:notes">
            <a:extLst>
              <a:ext uri="{FF2B5EF4-FFF2-40B4-BE49-F238E27FC236}">
                <a16:creationId xmlns:a16="http://schemas.microsoft.com/office/drawing/2014/main" id="{01B3FB43-9F4A-E898-239F-991B492A1C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420fcadbf_0_17:notes">
            <a:extLst>
              <a:ext uri="{FF2B5EF4-FFF2-40B4-BE49-F238E27FC236}">
                <a16:creationId xmlns:a16="http://schemas.microsoft.com/office/drawing/2014/main" id="{E301BA64-6BC5-5D2F-104A-63FFB43024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700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>
          <a:extLst>
            <a:ext uri="{FF2B5EF4-FFF2-40B4-BE49-F238E27FC236}">
              <a16:creationId xmlns:a16="http://schemas.microsoft.com/office/drawing/2014/main" id="{0BE34F00-DDE3-CD40-21AD-02B9B4F9F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420fcadbf_0_17:notes">
            <a:extLst>
              <a:ext uri="{FF2B5EF4-FFF2-40B4-BE49-F238E27FC236}">
                <a16:creationId xmlns:a16="http://schemas.microsoft.com/office/drawing/2014/main" id="{2D7215DA-A277-FAF7-97B4-075DAAE53E4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420fcadbf_0_17:notes">
            <a:extLst>
              <a:ext uri="{FF2B5EF4-FFF2-40B4-BE49-F238E27FC236}">
                <a16:creationId xmlns:a16="http://schemas.microsoft.com/office/drawing/2014/main" id="{E4D2A18C-A9E1-048D-B32E-2305155F0D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35377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>
          <a:extLst>
            <a:ext uri="{FF2B5EF4-FFF2-40B4-BE49-F238E27FC236}">
              <a16:creationId xmlns:a16="http://schemas.microsoft.com/office/drawing/2014/main" id="{329ED745-A752-2B88-937D-0BC4A8F59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2420fcadbf_0_17:notes">
            <a:extLst>
              <a:ext uri="{FF2B5EF4-FFF2-40B4-BE49-F238E27FC236}">
                <a16:creationId xmlns:a16="http://schemas.microsoft.com/office/drawing/2014/main" id="{79C74333-361E-FF2D-9511-D4FE9503B2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2420fcadbf_0_17:notes">
            <a:extLst>
              <a:ext uri="{FF2B5EF4-FFF2-40B4-BE49-F238E27FC236}">
                <a16:creationId xmlns:a16="http://schemas.microsoft.com/office/drawing/2014/main" id="{32D931B0-00D8-521D-92F2-3949344B9A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956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25850" y="1317528"/>
            <a:ext cx="5892300" cy="2358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4500">
                <a:latin typeface="Audiowide"/>
                <a:ea typeface="Audiowide"/>
                <a:cs typeface="Audiowide"/>
                <a:sym typeface="Audiowid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25850" y="3778500"/>
            <a:ext cx="5892300" cy="473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1050" y="-447675"/>
            <a:ext cx="5892301" cy="364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261050" y="1962150"/>
            <a:ext cx="5892301" cy="3648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3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4491888" y="1682463"/>
            <a:ext cx="3312300" cy="111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7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subTitle" idx="1"/>
          </p:nvPr>
        </p:nvSpPr>
        <p:spPr>
          <a:xfrm>
            <a:off x="4491888" y="2851113"/>
            <a:ext cx="3312300" cy="6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931113" y="1872250"/>
            <a:ext cx="1728900" cy="1188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pic>
        <p:nvPicPr>
          <p:cNvPr id="25" name="Google Shape;25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>
            <a:off x="-1015800" y="-419100"/>
            <a:ext cx="6190054" cy="383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Google Shape;26;p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10800000">
            <a:off x="4352926" y="1967775"/>
            <a:ext cx="5790899" cy="358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3">
            <a:alphaModFix amt="75000"/>
          </a:blip>
          <a:srcRect l="24087" t="19903"/>
          <a:stretch/>
        </p:blipFill>
        <p:spPr>
          <a:xfrm>
            <a:off x="-104775" y="-85500"/>
            <a:ext cx="3714749" cy="242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 rotWithShape="1">
          <a:blip r:embed="rId3">
            <a:alphaModFix amt="75000"/>
          </a:blip>
          <a:srcRect l="22039" t="14089"/>
          <a:stretch/>
        </p:blipFill>
        <p:spPr>
          <a:xfrm rot="-10799995">
            <a:off x="5705475" y="2752926"/>
            <a:ext cx="3629025" cy="24762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3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3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713224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713224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2"/>
          </p:nvPr>
        </p:nvSpPr>
        <p:spPr>
          <a:xfrm>
            <a:off x="713224" y="3680488"/>
            <a:ext cx="2305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3"/>
          </p:nvPr>
        </p:nvSpPr>
        <p:spPr>
          <a:xfrm>
            <a:off x="713224" y="4114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4"/>
          </p:nvPr>
        </p:nvSpPr>
        <p:spPr>
          <a:xfrm>
            <a:off x="3419251" y="3680488"/>
            <a:ext cx="2305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5"/>
          </p:nvPr>
        </p:nvSpPr>
        <p:spPr>
          <a:xfrm>
            <a:off x="3419251" y="4114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6"/>
          </p:nvPr>
        </p:nvSpPr>
        <p:spPr>
          <a:xfrm>
            <a:off x="3419251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7"/>
          </p:nvPr>
        </p:nvSpPr>
        <p:spPr>
          <a:xfrm>
            <a:off x="3419251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8" hasCustomPrompt="1"/>
          </p:nvPr>
        </p:nvSpPr>
        <p:spPr>
          <a:xfrm>
            <a:off x="1415374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9" hasCustomPrompt="1"/>
          </p:nvPr>
        </p:nvSpPr>
        <p:spPr>
          <a:xfrm>
            <a:off x="4121401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13" hasCustomPrompt="1"/>
          </p:nvPr>
        </p:nvSpPr>
        <p:spPr>
          <a:xfrm>
            <a:off x="1415374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14" hasCustomPrompt="1"/>
          </p:nvPr>
        </p:nvSpPr>
        <p:spPr>
          <a:xfrm>
            <a:off x="4121401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15"/>
          </p:nvPr>
        </p:nvSpPr>
        <p:spPr>
          <a:xfrm>
            <a:off x="6125276" y="3680488"/>
            <a:ext cx="23055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16"/>
          </p:nvPr>
        </p:nvSpPr>
        <p:spPr>
          <a:xfrm>
            <a:off x="6125276" y="4114613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7"/>
          </p:nvPr>
        </p:nvSpPr>
        <p:spPr>
          <a:xfrm>
            <a:off x="6125276" y="1835250"/>
            <a:ext cx="2305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8"/>
          </p:nvPr>
        </p:nvSpPr>
        <p:spPr>
          <a:xfrm>
            <a:off x="6125276" y="226937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9" hasCustomPrompt="1"/>
          </p:nvPr>
        </p:nvSpPr>
        <p:spPr>
          <a:xfrm>
            <a:off x="6827426" y="319002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8" name="Google Shape;118;p13"/>
          <p:cNvSpPr txBox="1">
            <a:spLocks noGrp="1"/>
          </p:cNvSpPr>
          <p:nvPr>
            <p:ph type="title" idx="20" hasCustomPrompt="1"/>
          </p:nvPr>
        </p:nvSpPr>
        <p:spPr>
          <a:xfrm>
            <a:off x="6827426" y="1344775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pic>
        <p:nvPicPr>
          <p:cNvPr id="119" name="Google Shape;119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-5400000">
            <a:off x="-1377750" y="2269750"/>
            <a:ext cx="4857272" cy="300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/>
          <p:cNvPicPr preferRelativeResize="0"/>
          <p:nvPr/>
        </p:nvPicPr>
        <p:blipFill>
          <a:blip r:embed="rId3">
            <a:alphaModFix amt="75000"/>
          </a:blip>
          <a:stretch>
            <a:fillRect/>
          </a:stretch>
        </p:blipFill>
        <p:spPr>
          <a:xfrm rot="5400000">
            <a:off x="5366340" y="82974"/>
            <a:ext cx="5095572" cy="3154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>
            <a:spLocks noGrp="1"/>
          </p:cNvSpPr>
          <p:nvPr>
            <p:ph type="title" idx="21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26"/>
          <p:cNvPicPr preferRelativeResize="0"/>
          <p:nvPr/>
        </p:nvPicPr>
        <p:blipFill rotWithShape="1">
          <a:blip r:embed="rId2">
            <a:alphaModFix/>
          </a:blip>
          <a:srcRect t="1620" b="17753"/>
          <a:stretch/>
        </p:blipFill>
        <p:spPr>
          <a:xfrm>
            <a:off x="-181700" y="-257175"/>
            <a:ext cx="9649551" cy="5667373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26"/>
          <p:cNvSpPr/>
          <p:nvPr/>
        </p:nvSpPr>
        <p:spPr>
          <a:xfrm rot="-5400000">
            <a:off x="2011650" y="-2135075"/>
            <a:ext cx="5316600" cy="9339900"/>
          </a:xfrm>
          <a:prstGeom prst="rect">
            <a:avLst/>
          </a:prstGeom>
          <a:gradFill>
            <a:gsLst>
              <a:gs pos="0">
                <a:srgbClr val="10355F">
                  <a:alpha val="59215"/>
                </a:srgbClr>
              </a:gs>
              <a:gs pos="50000">
                <a:srgbClr val="FFFFFF">
                  <a:alpha val="0"/>
                </a:srgbClr>
              </a:gs>
              <a:gs pos="100000">
                <a:srgbClr val="10355F">
                  <a:alpha val="59215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26"/>
          <p:cNvSpPr/>
          <p:nvPr/>
        </p:nvSpPr>
        <p:spPr>
          <a:xfrm rot="10800000">
            <a:off x="-371475" y="-85500"/>
            <a:ext cx="895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6"/>
          <p:cNvSpPr/>
          <p:nvPr/>
        </p:nvSpPr>
        <p:spPr>
          <a:xfrm>
            <a:off x="8739750" y="-117725"/>
            <a:ext cx="781200" cy="5305200"/>
          </a:xfrm>
          <a:prstGeom prst="rect">
            <a:avLst/>
          </a:prstGeom>
          <a:gradFill>
            <a:gsLst>
              <a:gs pos="0">
                <a:srgbClr val="FFFFFF">
                  <a:alpha val="47450"/>
                </a:srgbClr>
              </a:gs>
              <a:gs pos="100000">
                <a:srgbClr val="FFFFFF">
                  <a:alpha val="0"/>
                </a:srgbClr>
              </a:gs>
            </a:gsLst>
            <a:lin ang="10800025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69" name="Google Shape;269;p26"/>
          <p:cNvPicPr preferRelativeResize="0"/>
          <p:nvPr/>
        </p:nvPicPr>
        <p:blipFill rotWithShape="1">
          <a:blip r:embed="rId3">
            <a:alphaModFix amt="75000"/>
          </a:blip>
          <a:srcRect l="20356"/>
          <a:stretch/>
        </p:blipFill>
        <p:spPr>
          <a:xfrm rot="5400000">
            <a:off x="4631025" y="510125"/>
            <a:ext cx="5524500" cy="429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26"/>
          <p:cNvPicPr preferRelativeResize="0"/>
          <p:nvPr/>
        </p:nvPicPr>
        <p:blipFill rotWithShape="1">
          <a:blip r:embed="rId3">
            <a:alphaModFix amt="75000"/>
          </a:blip>
          <a:srcRect l="16645" t="537"/>
          <a:stretch/>
        </p:blipFill>
        <p:spPr>
          <a:xfrm rot="-5399997">
            <a:off x="-1058539" y="294014"/>
            <a:ext cx="5654502" cy="4177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37000">
              <a:schemeClr val="dk1"/>
            </a:gs>
            <a:gs pos="63000">
              <a:schemeClr val="dk1"/>
            </a:gs>
            <a:gs pos="100000">
              <a:schemeClr val="dk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82475" y="5400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udiowide"/>
              <a:buNone/>
              <a:defRPr sz="2800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 sz="2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82475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●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○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Karla"/>
              <a:buChar char="■"/>
              <a:defRPr>
                <a:solidFill>
                  <a:schemeClr val="lt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7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0"/>
          <p:cNvSpPr/>
          <p:nvPr/>
        </p:nvSpPr>
        <p:spPr>
          <a:xfrm>
            <a:off x="1727250" y="1228150"/>
            <a:ext cx="5689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30"/>
          <p:cNvSpPr txBox="1">
            <a:spLocks noGrp="1"/>
          </p:cNvSpPr>
          <p:nvPr>
            <p:ph type="ctrTitle"/>
          </p:nvPr>
        </p:nvSpPr>
        <p:spPr>
          <a:xfrm>
            <a:off x="1573950" y="1212529"/>
            <a:ext cx="5892300" cy="235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fr-FR" sz="2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Certification : Développeur d’application en Intelligence Artificiel</a:t>
            </a:r>
          </a:p>
        </p:txBody>
      </p:sp>
      <p:grpSp>
        <p:nvGrpSpPr>
          <p:cNvPr id="298" name="Google Shape;298;p30"/>
          <p:cNvGrpSpPr/>
          <p:nvPr/>
        </p:nvGrpSpPr>
        <p:grpSpPr>
          <a:xfrm>
            <a:off x="251472" y="3795355"/>
            <a:ext cx="1178637" cy="1096691"/>
            <a:chOff x="827350" y="3629733"/>
            <a:chExt cx="1431600" cy="1332067"/>
          </a:xfrm>
        </p:grpSpPr>
        <p:sp>
          <p:nvSpPr>
            <p:cNvPr id="299" name="Google Shape;299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30"/>
          <p:cNvGrpSpPr/>
          <p:nvPr/>
        </p:nvGrpSpPr>
        <p:grpSpPr>
          <a:xfrm>
            <a:off x="322602" y="2902809"/>
            <a:ext cx="781224" cy="726909"/>
            <a:chOff x="827350" y="3629733"/>
            <a:chExt cx="1431600" cy="1332067"/>
          </a:xfrm>
        </p:grpSpPr>
        <p:sp>
          <p:nvSpPr>
            <p:cNvPr id="303" name="Google Shape;303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6" name="Google Shape;306;p30"/>
          <p:cNvGrpSpPr/>
          <p:nvPr/>
        </p:nvGrpSpPr>
        <p:grpSpPr>
          <a:xfrm>
            <a:off x="1816189" y="4394848"/>
            <a:ext cx="356325" cy="331552"/>
            <a:chOff x="827350" y="3629733"/>
            <a:chExt cx="1431600" cy="1332067"/>
          </a:xfrm>
        </p:grpSpPr>
        <p:sp>
          <p:nvSpPr>
            <p:cNvPr id="307" name="Google Shape;307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30"/>
          <p:cNvGrpSpPr/>
          <p:nvPr/>
        </p:nvGrpSpPr>
        <p:grpSpPr>
          <a:xfrm>
            <a:off x="7997348" y="3053248"/>
            <a:ext cx="895180" cy="832942"/>
            <a:chOff x="827350" y="3629733"/>
            <a:chExt cx="1431600" cy="1332067"/>
          </a:xfrm>
        </p:grpSpPr>
        <p:sp>
          <p:nvSpPr>
            <p:cNvPr id="311" name="Google Shape;311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4" name="Google Shape;314;p30"/>
          <p:cNvGrpSpPr/>
          <p:nvPr/>
        </p:nvGrpSpPr>
        <p:grpSpPr>
          <a:xfrm>
            <a:off x="8208759" y="1489545"/>
            <a:ext cx="598982" cy="557337"/>
            <a:chOff x="827350" y="3629733"/>
            <a:chExt cx="1431600" cy="1332067"/>
          </a:xfrm>
        </p:grpSpPr>
        <p:sp>
          <p:nvSpPr>
            <p:cNvPr id="315" name="Google Shape;315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" name="Google Shape;318;p30"/>
          <p:cNvGrpSpPr/>
          <p:nvPr/>
        </p:nvGrpSpPr>
        <p:grpSpPr>
          <a:xfrm>
            <a:off x="8218135" y="2332238"/>
            <a:ext cx="464268" cy="431989"/>
            <a:chOff x="827350" y="3629733"/>
            <a:chExt cx="1431600" cy="1332067"/>
          </a:xfrm>
        </p:grpSpPr>
        <p:sp>
          <p:nvSpPr>
            <p:cNvPr id="319" name="Google Shape;319;p30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7.png">
            <a:extLst>
              <a:ext uri="{FF2B5EF4-FFF2-40B4-BE49-F238E27FC236}">
                <a16:creationId xmlns:a16="http://schemas.microsoft.com/office/drawing/2014/main" id="{D7C7253D-C8CC-6A12-793E-2861EE5F707A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602868" y="189720"/>
            <a:ext cx="1943100" cy="657225"/>
          </a:xfrm>
          <a:prstGeom prst="rect">
            <a:avLst/>
          </a:prstGeom>
          <a:ln/>
        </p:spPr>
      </p:pic>
      <p:sp>
        <p:nvSpPr>
          <p:cNvPr id="283" name="Google Shape;283;p30"/>
          <p:cNvSpPr txBox="1">
            <a:spLocks noGrp="1"/>
          </p:cNvSpPr>
          <p:nvPr>
            <p:ph type="subTitle" idx="1"/>
          </p:nvPr>
        </p:nvSpPr>
        <p:spPr>
          <a:xfrm>
            <a:off x="1435511" y="3795355"/>
            <a:ext cx="5892300" cy="47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Bloc de compétences 3 - E4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Réaliser une application intégrant un service d’intelligence artificielle</a:t>
            </a:r>
          </a:p>
        </p:txBody>
      </p:sp>
      <p:pic>
        <p:nvPicPr>
          <p:cNvPr id="3" name="image1.png">
            <a:extLst>
              <a:ext uri="{FF2B5EF4-FFF2-40B4-BE49-F238E27FC236}">
                <a16:creationId xmlns:a16="http://schemas.microsoft.com/office/drawing/2014/main" id="{174A4197-F3BC-5EAA-FE27-996C326A5DBD}"/>
              </a:ext>
            </a:extLst>
          </p:cNvPr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6158853" y="60818"/>
            <a:ext cx="2733675" cy="1000125"/>
          </a:xfrm>
          <a:prstGeom prst="rect">
            <a:avLst/>
          </a:prstGeom>
          <a:ln/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9AE4419F-29C7-C862-9FFF-FDCE3828E8A0}"/>
              </a:ext>
            </a:extLst>
          </p:cNvPr>
          <p:cNvSpPr txBox="1"/>
          <p:nvPr/>
        </p:nvSpPr>
        <p:spPr>
          <a:xfrm>
            <a:off x="3561348" y="3107118"/>
            <a:ext cx="5582652" cy="4070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20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Marseille - Nice</a:t>
            </a:r>
            <a:endParaRPr lang="fr-FR" sz="105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43DD86E-1581-0F1D-3A10-5F3A5C90FE20}"/>
              </a:ext>
            </a:extLst>
          </p:cNvPr>
          <p:cNvSpPr txBox="1"/>
          <p:nvPr/>
        </p:nvSpPr>
        <p:spPr>
          <a:xfrm>
            <a:off x="7327811" y="4719840"/>
            <a:ext cx="5582652" cy="312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fr-FR" sz="14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LOMBARDI 	Joachim</a:t>
            </a:r>
            <a:endParaRPr lang="fr-FR" sz="1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/>
          <p:nvPr/>
        </p:nvSpPr>
        <p:spPr>
          <a:xfrm>
            <a:off x="713225" y="510300"/>
            <a:ext cx="7704000" cy="6321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32"/>
          <p:cNvSpPr/>
          <p:nvPr/>
        </p:nvSpPr>
        <p:spPr>
          <a:xfrm>
            <a:off x="947849" y="1366017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4" name="Google Shape;354;p32"/>
          <p:cNvSpPr/>
          <p:nvPr/>
        </p:nvSpPr>
        <p:spPr>
          <a:xfrm>
            <a:off x="3934142" y="1426749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32"/>
          <p:cNvSpPr txBox="1">
            <a:spLocks noGrp="1"/>
          </p:cNvSpPr>
          <p:nvPr>
            <p:ph type="title" idx="21"/>
          </p:nvPr>
        </p:nvSpPr>
        <p:spPr>
          <a:xfrm>
            <a:off x="718150" y="540000"/>
            <a:ext cx="77058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</a:t>
            </a:r>
            <a:endParaRPr dirty="0"/>
          </a:p>
        </p:txBody>
      </p:sp>
      <p:sp>
        <p:nvSpPr>
          <p:cNvPr id="363" name="Google Shape;363;p32"/>
          <p:cNvSpPr txBox="1">
            <a:spLocks noGrp="1"/>
          </p:cNvSpPr>
          <p:nvPr>
            <p:ph type="title" idx="15"/>
          </p:nvPr>
        </p:nvSpPr>
        <p:spPr>
          <a:xfrm>
            <a:off x="3309456" y="4098419"/>
            <a:ext cx="3851103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Création d'un Processus de Livraison Continue</a:t>
            </a:r>
          </a:p>
        </p:txBody>
      </p:sp>
      <p:sp>
        <p:nvSpPr>
          <p:cNvPr id="369" name="Google Shape;369;p32"/>
          <p:cNvSpPr txBox="1">
            <a:spLocks noGrp="1"/>
          </p:cNvSpPr>
          <p:nvPr>
            <p:ph type="title" idx="6"/>
          </p:nvPr>
        </p:nvSpPr>
        <p:spPr>
          <a:xfrm>
            <a:off x="578070" y="2297584"/>
            <a:ext cx="2947932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Conception du Cadre Technique</a:t>
            </a:r>
          </a:p>
        </p:txBody>
      </p:sp>
      <p:sp>
        <p:nvSpPr>
          <p:cNvPr id="371" name="Google Shape;371;p32"/>
          <p:cNvSpPr txBox="1">
            <a:spLocks noGrp="1"/>
          </p:cNvSpPr>
          <p:nvPr>
            <p:ph type="title" idx="14"/>
          </p:nvPr>
        </p:nvSpPr>
        <p:spPr>
          <a:xfrm>
            <a:off x="887249" y="1447587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73" name="Google Shape;373;p32"/>
          <p:cNvSpPr txBox="1">
            <a:spLocks noGrp="1"/>
          </p:cNvSpPr>
          <p:nvPr>
            <p:ph type="title" idx="17"/>
          </p:nvPr>
        </p:nvSpPr>
        <p:spPr>
          <a:xfrm>
            <a:off x="3271870" y="2612088"/>
            <a:ext cx="2641981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Coordination de la Réalisation Technique</a:t>
            </a:r>
          </a:p>
        </p:txBody>
      </p:sp>
      <p:sp>
        <p:nvSpPr>
          <p:cNvPr id="376" name="Google Shape;376;p32"/>
          <p:cNvSpPr txBox="1">
            <a:spLocks noGrp="1"/>
          </p:cNvSpPr>
          <p:nvPr>
            <p:ph type="title" idx="20"/>
          </p:nvPr>
        </p:nvSpPr>
        <p:spPr>
          <a:xfrm>
            <a:off x="3841495" y="1489299"/>
            <a:ext cx="9012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384" name="Google Shape;384;p32"/>
          <p:cNvGrpSpPr/>
          <p:nvPr/>
        </p:nvGrpSpPr>
        <p:grpSpPr>
          <a:xfrm>
            <a:off x="57111" y="583985"/>
            <a:ext cx="520959" cy="484739"/>
            <a:chOff x="827350" y="3629733"/>
            <a:chExt cx="1431600" cy="1332067"/>
          </a:xfrm>
        </p:grpSpPr>
        <p:sp>
          <p:nvSpPr>
            <p:cNvPr id="385" name="Google Shape;385;p32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2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32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32"/>
          <p:cNvGrpSpPr/>
          <p:nvPr/>
        </p:nvGrpSpPr>
        <p:grpSpPr>
          <a:xfrm>
            <a:off x="409461" y="85600"/>
            <a:ext cx="409581" cy="381104"/>
            <a:chOff x="827350" y="3629733"/>
            <a:chExt cx="1431600" cy="1332067"/>
          </a:xfrm>
        </p:grpSpPr>
        <p:sp>
          <p:nvSpPr>
            <p:cNvPr id="389" name="Google Shape;389;p32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32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32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61;p32">
            <a:extLst>
              <a:ext uri="{FF2B5EF4-FFF2-40B4-BE49-F238E27FC236}">
                <a16:creationId xmlns:a16="http://schemas.microsoft.com/office/drawing/2014/main" id="{8A88C547-0055-A7A4-366A-5950F5E9BFF1}"/>
              </a:ext>
            </a:extLst>
          </p:cNvPr>
          <p:cNvSpPr txBox="1">
            <a:spLocks/>
          </p:cNvSpPr>
          <p:nvPr/>
        </p:nvSpPr>
        <p:spPr>
          <a:xfrm>
            <a:off x="6498387" y="1535576"/>
            <a:ext cx="9012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udiowide"/>
              <a:buNone/>
              <a:defRPr sz="3000" b="0" i="0" u="none" strike="noStrike" cap="none">
                <a:solidFill>
                  <a:schemeClr val="l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" dirty="0"/>
              <a:t>03</a:t>
            </a:r>
          </a:p>
        </p:txBody>
      </p:sp>
      <p:sp>
        <p:nvSpPr>
          <p:cNvPr id="3" name="Google Shape;352;p32">
            <a:extLst>
              <a:ext uri="{FF2B5EF4-FFF2-40B4-BE49-F238E27FC236}">
                <a16:creationId xmlns:a16="http://schemas.microsoft.com/office/drawing/2014/main" id="{4011F10B-9DE1-B1DE-B665-F70573311F3A}"/>
              </a:ext>
            </a:extLst>
          </p:cNvPr>
          <p:cNvSpPr/>
          <p:nvPr/>
        </p:nvSpPr>
        <p:spPr>
          <a:xfrm>
            <a:off x="6558988" y="1487068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92CD44FE-5F40-8D1F-4EF8-A6EAAEC061B4}"/>
              </a:ext>
            </a:extLst>
          </p:cNvPr>
          <p:cNvSpPr txBox="1"/>
          <p:nvPr/>
        </p:nvSpPr>
        <p:spPr>
          <a:xfrm>
            <a:off x="6116929" y="2104256"/>
            <a:ext cx="32691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tx1">
                    <a:lumMod val="25000"/>
                    <a:lumOff val="75000"/>
                  </a:schemeClr>
                </a:solidFill>
                <a:latin typeface="Audiowide" panose="020B0604020202020204" charset="0"/>
              </a:rPr>
              <a:t>Développement des Composants et Interfaces</a:t>
            </a:r>
          </a:p>
        </p:txBody>
      </p:sp>
      <p:sp>
        <p:nvSpPr>
          <p:cNvPr id="10" name="Google Shape;352;p32">
            <a:extLst>
              <a:ext uri="{FF2B5EF4-FFF2-40B4-BE49-F238E27FC236}">
                <a16:creationId xmlns:a16="http://schemas.microsoft.com/office/drawing/2014/main" id="{E2480CE8-D0D2-5844-D6CC-B611886080D1}"/>
              </a:ext>
            </a:extLst>
          </p:cNvPr>
          <p:cNvSpPr/>
          <p:nvPr/>
        </p:nvSpPr>
        <p:spPr>
          <a:xfrm>
            <a:off x="1083008" y="3009251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A3036D8-A6E1-FFD0-8207-2873D32E0BAC}"/>
              </a:ext>
            </a:extLst>
          </p:cNvPr>
          <p:cNvSpPr txBox="1"/>
          <p:nvPr/>
        </p:nvSpPr>
        <p:spPr>
          <a:xfrm>
            <a:off x="1043148" y="3026511"/>
            <a:ext cx="8405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000" dirty="0">
                <a:solidFill>
                  <a:schemeClr val="bg1"/>
                </a:solidFill>
                <a:latin typeface="Audiowide" panose="020B0604020202020204" charset="0"/>
              </a:rPr>
              <a:t>04</a:t>
            </a:r>
            <a:endParaRPr lang="fr-FR" sz="3000" dirty="0">
              <a:solidFill>
                <a:schemeClr val="bg1"/>
              </a:solidFill>
              <a:latin typeface="Audiowide" panose="020B0604020202020204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3B3D841-E506-2A56-383D-FBDB880AD41B}"/>
              </a:ext>
            </a:extLst>
          </p:cNvPr>
          <p:cNvSpPr txBox="1"/>
          <p:nvPr/>
        </p:nvSpPr>
        <p:spPr>
          <a:xfrm>
            <a:off x="988791" y="3621399"/>
            <a:ext cx="285270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solidFill>
                  <a:schemeClr val="tx1">
                    <a:lumMod val="25000"/>
                    <a:lumOff val="75000"/>
                  </a:schemeClr>
                </a:solidFill>
                <a:latin typeface="Audiowide" panose="020B0604020202020204" charset="0"/>
              </a:rPr>
              <a:t>Automatisation des Tests avec Intégration Continue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4C2EDDC-F49B-5537-8F61-E6D720A06852}"/>
              </a:ext>
            </a:extLst>
          </p:cNvPr>
          <p:cNvSpPr txBox="1"/>
          <p:nvPr/>
        </p:nvSpPr>
        <p:spPr>
          <a:xfrm>
            <a:off x="3934142" y="3158490"/>
            <a:ext cx="840599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3000" dirty="0">
                <a:solidFill>
                  <a:schemeClr val="bg1"/>
                </a:solidFill>
                <a:latin typeface="Audiowide" panose="020B0604020202020204" charset="0"/>
              </a:rPr>
              <a:t>05</a:t>
            </a:r>
            <a:endParaRPr lang="fr-FR" sz="3000" dirty="0">
              <a:solidFill>
                <a:schemeClr val="bg1"/>
              </a:solidFill>
              <a:latin typeface="Audiowide" panose="020B0604020202020204" charset="0"/>
            </a:endParaRPr>
          </a:p>
        </p:txBody>
      </p:sp>
      <p:sp>
        <p:nvSpPr>
          <p:cNvPr id="7" name="Google Shape;352;p32">
            <a:extLst>
              <a:ext uri="{FF2B5EF4-FFF2-40B4-BE49-F238E27FC236}">
                <a16:creationId xmlns:a16="http://schemas.microsoft.com/office/drawing/2014/main" id="{9A392B9B-7077-3713-82CB-68333DA0777C}"/>
              </a:ext>
            </a:extLst>
          </p:cNvPr>
          <p:cNvSpPr/>
          <p:nvPr/>
        </p:nvSpPr>
        <p:spPr>
          <a:xfrm>
            <a:off x="3964442" y="3149139"/>
            <a:ext cx="780000" cy="572700"/>
          </a:xfrm>
          <a:prstGeom prst="snip2DiagRect">
            <a:avLst>
              <a:gd name="adj1" fmla="val 0"/>
              <a:gd name="adj2" fmla="val 2214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363;p32">
            <a:extLst>
              <a:ext uri="{FF2B5EF4-FFF2-40B4-BE49-F238E27FC236}">
                <a16:creationId xmlns:a16="http://schemas.microsoft.com/office/drawing/2014/main" id="{2BD50E46-7B00-8B71-1EE7-A865FA4EA746}"/>
              </a:ext>
            </a:extLst>
          </p:cNvPr>
          <p:cNvSpPr txBox="1">
            <a:spLocks/>
          </p:cNvSpPr>
          <p:nvPr/>
        </p:nvSpPr>
        <p:spPr>
          <a:xfrm>
            <a:off x="6728857" y="3847625"/>
            <a:ext cx="2852704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Audiowide"/>
              <a:buNone/>
              <a:defRPr sz="2000" b="0" i="0" u="none" strike="noStrike" cap="none">
                <a:solidFill>
                  <a:schemeClr val="accent1"/>
                </a:solidFill>
                <a:latin typeface="Audiowide"/>
                <a:ea typeface="Audiowide"/>
                <a:cs typeface="Audiowide"/>
                <a:sym typeface="Audiowid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500"/>
              <a:buFont typeface="Arial"/>
              <a:buNone/>
              <a:defRPr sz="25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fr-FR" dirty="0"/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/>
          <p:cNvSpPr/>
          <p:nvPr/>
        </p:nvSpPr>
        <p:spPr>
          <a:xfrm>
            <a:off x="1339813" y="1228150"/>
            <a:ext cx="2911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3"/>
          <p:cNvSpPr txBox="1">
            <a:spLocks noGrp="1"/>
          </p:cNvSpPr>
          <p:nvPr>
            <p:ph type="title"/>
          </p:nvPr>
        </p:nvSpPr>
        <p:spPr>
          <a:xfrm>
            <a:off x="4494714" y="1307826"/>
            <a:ext cx="4594284" cy="111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Conception du Cadre Technique</a:t>
            </a:r>
          </a:p>
        </p:txBody>
      </p:sp>
      <p:sp>
        <p:nvSpPr>
          <p:cNvPr id="399" name="Google Shape;399;p33"/>
          <p:cNvSpPr txBox="1">
            <a:spLocks noGrp="1"/>
          </p:cNvSpPr>
          <p:nvPr>
            <p:ph type="title" idx="2"/>
          </p:nvPr>
        </p:nvSpPr>
        <p:spPr>
          <a:xfrm>
            <a:off x="1931113" y="1872250"/>
            <a:ext cx="1728900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07" name="Google Shape;407;p33"/>
          <p:cNvGrpSpPr/>
          <p:nvPr/>
        </p:nvGrpSpPr>
        <p:grpSpPr>
          <a:xfrm>
            <a:off x="558602" y="508321"/>
            <a:ext cx="781224" cy="726909"/>
            <a:chOff x="827350" y="3629733"/>
            <a:chExt cx="1431600" cy="1332067"/>
          </a:xfrm>
        </p:grpSpPr>
        <p:sp>
          <p:nvSpPr>
            <p:cNvPr id="408" name="Google Shape;408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3"/>
          <p:cNvGrpSpPr/>
          <p:nvPr/>
        </p:nvGrpSpPr>
        <p:grpSpPr>
          <a:xfrm>
            <a:off x="1387564" y="321673"/>
            <a:ext cx="356325" cy="331552"/>
            <a:chOff x="827350" y="3629733"/>
            <a:chExt cx="1431600" cy="1332067"/>
          </a:xfrm>
        </p:grpSpPr>
        <p:sp>
          <p:nvSpPr>
            <p:cNvPr id="412" name="Google Shape;412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3"/>
          <p:cNvGrpSpPr/>
          <p:nvPr/>
        </p:nvGrpSpPr>
        <p:grpSpPr>
          <a:xfrm>
            <a:off x="7535601" y="3848738"/>
            <a:ext cx="895180" cy="832942"/>
            <a:chOff x="827350" y="3629733"/>
            <a:chExt cx="1431600" cy="1332067"/>
          </a:xfrm>
        </p:grpSpPr>
        <p:sp>
          <p:nvSpPr>
            <p:cNvPr id="416" name="Google Shape;416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3"/>
          <p:cNvGrpSpPr/>
          <p:nvPr/>
        </p:nvGrpSpPr>
        <p:grpSpPr>
          <a:xfrm>
            <a:off x="7902683" y="2980240"/>
            <a:ext cx="598982" cy="557337"/>
            <a:chOff x="827350" y="3629733"/>
            <a:chExt cx="1431600" cy="1332067"/>
          </a:xfrm>
        </p:grpSpPr>
        <p:sp>
          <p:nvSpPr>
            <p:cNvPr id="420" name="Google Shape;420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3"/>
          <p:cNvGrpSpPr/>
          <p:nvPr/>
        </p:nvGrpSpPr>
        <p:grpSpPr>
          <a:xfrm>
            <a:off x="6634531" y="4239131"/>
            <a:ext cx="464268" cy="431989"/>
            <a:chOff x="827350" y="3629733"/>
            <a:chExt cx="1431600" cy="1332067"/>
          </a:xfrm>
        </p:grpSpPr>
        <p:sp>
          <p:nvSpPr>
            <p:cNvPr id="424" name="Google Shape;424;p33"/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5" name="Google Shape;365;p32"/>
          <p:cNvSpPr txBox="1">
            <a:spLocks noGrp="1"/>
          </p:cNvSpPr>
          <p:nvPr>
            <p:ph type="subTitle" idx="1"/>
          </p:nvPr>
        </p:nvSpPr>
        <p:spPr>
          <a:xfrm>
            <a:off x="4572000" y="2483032"/>
            <a:ext cx="3952744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Les éléments clés de l’architecture Django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>
          <a:extLst>
            <a:ext uri="{FF2B5EF4-FFF2-40B4-BE49-F238E27FC236}">
              <a16:creationId xmlns:a16="http://schemas.microsoft.com/office/drawing/2014/main" id="{E7DA1BBA-F8C2-A312-0070-3D7706EE8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>
            <a:extLst>
              <a:ext uri="{FF2B5EF4-FFF2-40B4-BE49-F238E27FC236}">
                <a16:creationId xmlns:a16="http://schemas.microsoft.com/office/drawing/2014/main" id="{D2E07664-07F4-7EED-E5B2-EC647B339701}"/>
              </a:ext>
            </a:extLst>
          </p:cNvPr>
          <p:cNvSpPr/>
          <p:nvPr/>
        </p:nvSpPr>
        <p:spPr>
          <a:xfrm>
            <a:off x="1339813" y="1228150"/>
            <a:ext cx="2911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3">
            <a:extLst>
              <a:ext uri="{FF2B5EF4-FFF2-40B4-BE49-F238E27FC236}">
                <a16:creationId xmlns:a16="http://schemas.microsoft.com/office/drawing/2014/main" id="{B240C58E-7F4F-01D0-0A2F-AA1FCE6965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10717" y="1611406"/>
            <a:ext cx="4647627" cy="111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Coordination de la Réalisation Technique</a:t>
            </a:r>
          </a:p>
        </p:txBody>
      </p:sp>
      <p:sp>
        <p:nvSpPr>
          <p:cNvPr id="399" name="Google Shape;399;p33">
            <a:extLst>
              <a:ext uri="{FF2B5EF4-FFF2-40B4-BE49-F238E27FC236}">
                <a16:creationId xmlns:a16="http://schemas.microsoft.com/office/drawing/2014/main" id="{D01E1AF0-FDE7-11F4-07B1-7A4A438B1D2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006741" y="1872250"/>
            <a:ext cx="1953368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407" name="Google Shape;407;p33">
            <a:extLst>
              <a:ext uri="{FF2B5EF4-FFF2-40B4-BE49-F238E27FC236}">
                <a16:creationId xmlns:a16="http://schemas.microsoft.com/office/drawing/2014/main" id="{237D82AB-D9DF-3CAE-3929-2CC87956E567}"/>
              </a:ext>
            </a:extLst>
          </p:cNvPr>
          <p:cNvGrpSpPr/>
          <p:nvPr/>
        </p:nvGrpSpPr>
        <p:grpSpPr>
          <a:xfrm>
            <a:off x="558602" y="508321"/>
            <a:ext cx="781224" cy="726909"/>
            <a:chOff x="827350" y="3629733"/>
            <a:chExt cx="1431600" cy="1332067"/>
          </a:xfrm>
        </p:grpSpPr>
        <p:sp>
          <p:nvSpPr>
            <p:cNvPr id="408" name="Google Shape;408;p33">
              <a:extLst>
                <a:ext uri="{FF2B5EF4-FFF2-40B4-BE49-F238E27FC236}">
                  <a16:creationId xmlns:a16="http://schemas.microsoft.com/office/drawing/2014/main" id="{9C1A7462-2397-3469-6F7F-B8C1514A7438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>
              <a:extLst>
                <a:ext uri="{FF2B5EF4-FFF2-40B4-BE49-F238E27FC236}">
                  <a16:creationId xmlns:a16="http://schemas.microsoft.com/office/drawing/2014/main" id="{1DCB7BE5-1A1B-3164-33DB-FD497A3DFA02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>
              <a:extLst>
                <a:ext uri="{FF2B5EF4-FFF2-40B4-BE49-F238E27FC236}">
                  <a16:creationId xmlns:a16="http://schemas.microsoft.com/office/drawing/2014/main" id="{C0187ADC-9A84-39F9-E1E1-D791DB5F4ECB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3">
            <a:extLst>
              <a:ext uri="{FF2B5EF4-FFF2-40B4-BE49-F238E27FC236}">
                <a16:creationId xmlns:a16="http://schemas.microsoft.com/office/drawing/2014/main" id="{B8EE73C8-1AD3-9DA7-2A4C-2B71AF45D447}"/>
              </a:ext>
            </a:extLst>
          </p:cNvPr>
          <p:cNvGrpSpPr/>
          <p:nvPr/>
        </p:nvGrpSpPr>
        <p:grpSpPr>
          <a:xfrm>
            <a:off x="1387564" y="321673"/>
            <a:ext cx="356325" cy="331552"/>
            <a:chOff x="827350" y="3629733"/>
            <a:chExt cx="1431600" cy="1332067"/>
          </a:xfrm>
        </p:grpSpPr>
        <p:sp>
          <p:nvSpPr>
            <p:cNvPr id="412" name="Google Shape;412;p33">
              <a:extLst>
                <a:ext uri="{FF2B5EF4-FFF2-40B4-BE49-F238E27FC236}">
                  <a16:creationId xmlns:a16="http://schemas.microsoft.com/office/drawing/2014/main" id="{6E63D446-0097-B8E9-9D4C-E69DB2BD0430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>
              <a:extLst>
                <a:ext uri="{FF2B5EF4-FFF2-40B4-BE49-F238E27FC236}">
                  <a16:creationId xmlns:a16="http://schemas.microsoft.com/office/drawing/2014/main" id="{26C76398-3A91-10AA-A6C0-FECF14E23A39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>
              <a:extLst>
                <a:ext uri="{FF2B5EF4-FFF2-40B4-BE49-F238E27FC236}">
                  <a16:creationId xmlns:a16="http://schemas.microsoft.com/office/drawing/2014/main" id="{E6745865-0C65-B2FD-4D05-630A1984F05A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3">
            <a:extLst>
              <a:ext uri="{FF2B5EF4-FFF2-40B4-BE49-F238E27FC236}">
                <a16:creationId xmlns:a16="http://schemas.microsoft.com/office/drawing/2014/main" id="{7EB63A04-8DAB-7581-4F2C-91F38E392ADA}"/>
              </a:ext>
            </a:extLst>
          </p:cNvPr>
          <p:cNvGrpSpPr/>
          <p:nvPr/>
        </p:nvGrpSpPr>
        <p:grpSpPr>
          <a:xfrm>
            <a:off x="7535601" y="3848738"/>
            <a:ext cx="895180" cy="832942"/>
            <a:chOff x="827350" y="3629733"/>
            <a:chExt cx="1431600" cy="1332067"/>
          </a:xfrm>
        </p:grpSpPr>
        <p:sp>
          <p:nvSpPr>
            <p:cNvPr id="416" name="Google Shape;416;p33">
              <a:extLst>
                <a:ext uri="{FF2B5EF4-FFF2-40B4-BE49-F238E27FC236}">
                  <a16:creationId xmlns:a16="http://schemas.microsoft.com/office/drawing/2014/main" id="{A0E48BC2-1B60-B261-56EE-E01D090E3B5D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>
              <a:extLst>
                <a:ext uri="{FF2B5EF4-FFF2-40B4-BE49-F238E27FC236}">
                  <a16:creationId xmlns:a16="http://schemas.microsoft.com/office/drawing/2014/main" id="{13ECB8A9-1DB5-FB4A-BFCB-E8E919B01942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>
              <a:extLst>
                <a:ext uri="{FF2B5EF4-FFF2-40B4-BE49-F238E27FC236}">
                  <a16:creationId xmlns:a16="http://schemas.microsoft.com/office/drawing/2014/main" id="{6F704ACD-F562-93B6-05BA-B28492B61E21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3">
            <a:extLst>
              <a:ext uri="{FF2B5EF4-FFF2-40B4-BE49-F238E27FC236}">
                <a16:creationId xmlns:a16="http://schemas.microsoft.com/office/drawing/2014/main" id="{8F5633BC-DD9E-3306-583A-AB542039989E}"/>
              </a:ext>
            </a:extLst>
          </p:cNvPr>
          <p:cNvGrpSpPr/>
          <p:nvPr/>
        </p:nvGrpSpPr>
        <p:grpSpPr>
          <a:xfrm>
            <a:off x="7902683" y="2980240"/>
            <a:ext cx="598982" cy="557337"/>
            <a:chOff x="827350" y="3629733"/>
            <a:chExt cx="1431600" cy="1332067"/>
          </a:xfrm>
        </p:grpSpPr>
        <p:sp>
          <p:nvSpPr>
            <p:cNvPr id="420" name="Google Shape;420;p33">
              <a:extLst>
                <a:ext uri="{FF2B5EF4-FFF2-40B4-BE49-F238E27FC236}">
                  <a16:creationId xmlns:a16="http://schemas.microsoft.com/office/drawing/2014/main" id="{9BC30FA6-AAD7-D1A1-0312-F05C3879BBE1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>
              <a:extLst>
                <a:ext uri="{FF2B5EF4-FFF2-40B4-BE49-F238E27FC236}">
                  <a16:creationId xmlns:a16="http://schemas.microsoft.com/office/drawing/2014/main" id="{D0B87316-9444-1FB2-7D5D-EB6F8CF78270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>
              <a:extLst>
                <a:ext uri="{FF2B5EF4-FFF2-40B4-BE49-F238E27FC236}">
                  <a16:creationId xmlns:a16="http://schemas.microsoft.com/office/drawing/2014/main" id="{E6A1538C-0026-6E3A-04D5-B17F3E05FE62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3">
            <a:extLst>
              <a:ext uri="{FF2B5EF4-FFF2-40B4-BE49-F238E27FC236}">
                <a16:creationId xmlns:a16="http://schemas.microsoft.com/office/drawing/2014/main" id="{0A489233-880B-B489-66C7-9E056E0DF80E}"/>
              </a:ext>
            </a:extLst>
          </p:cNvPr>
          <p:cNvGrpSpPr/>
          <p:nvPr/>
        </p:nvGrpSpPr>
        <p:grpSpPr>
          <a:xfrm>
            <a:off x="6634531" y="4239131"/>
            <a:ext cx="464268" cy="431989"/>
            <a:chOff x="827350" y="3629733"/>
            <a:chExt cx="1431600" cy="1332067"/>
          </a:xfrm>
        </p:grpSpPr>
        <p:sp>
          <p:nvSpPr>
            <p:cNvPr id="424" name="Google Shape;424;p33">
              <a:extLst>
                <a:ext uri="{FF2B5EF4-FFF2-40B4-BE49-F238E27FC236}">
                  <a16:creationId xmlns:a16="http://schemas.microsoft.com/office/drawing/2014/main" id="{F54CF8A6-F980-4ED8-01C0-F174C7ED4FB4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>
              <a:extLst>
                <a:ext uri="{FF2B5EF4-FFF2-40B4-BE49-F238E27FC236}">
                  <a16:creationId xmlns:a16="http://schemas.microsoft.com/office/drawing/2014/main" id="{5D7D0D0C-40CA-7C2E-5A20-10AF3BCD0C94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>
              <a:extLst>
                <a:ext uri="{FF2B5EF4-FFF2-40B4-BE49-F238E27FC236}">
                  <a16:creationId xmlns:a16="http://schemas.microsoft.com/office/drawing/2014/main" id="{678F3469-207C-7C15-F3F7-3EA1F9913EE3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65;p32">
            <a:extLst>
              <a:ext uri="{FF2B5EF4-FFF2-40B4-BE49-F238E27FC236}">
                <a16:creationId xmlns:a16="http://schemas.microsoft.com/office/drawing/2014/main" id="{A8F3A513-C9FC-6F79-F960-5877C0A2B4F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160887" y="2872265"/>
            <a:ext cx="3952744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Conduite agile de projet</a:t>
            </a:r>
          </a:p>
        </p:txBody>
      </p:sp>
    </p:spTree>
    <p:extLst>
      <p:ext uri="{BB962C8B-B14F-4D97-AF65-F5344CB8AC3E}">
        <p14:creationId xmlns:p14="http://schemas.microsoft.com/office/powerpoint/2010/main" val="1833189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>
          <a:extLst>
            <a:ext uri="{FF2B5EF4-FFF2-40B4-BE49-F238E27FC236}">
              <a16:creationId xmlns:a16="http://schemas.microsoft.com/office/drawing/2014/main" id="{8141FC10-286D-F54B-F6CD-140298BD8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>
            <a:extLst>
              <a:ext uri="{FF2B5EF4-FFF2-40B4-BE49-F238E27FC236}">
                <a16:creationId xmlns:a16="http://schemas.microsoft.com/office/drawing/2014/main" id="{58597CFC-0080-D5C9-4EC2-AAD7B4FAFEC3}"/>
              </a:ext>
            </a:extLst>
          </p:cNvPr>
          <p:cNvSpPr/>
          <p:nvPr/>
        </p:nvSpPr>
        <p:spPr>
          <a:xfrm>
            <a:off x="1339813" y="1228150"/>
            <a:ext cx="2911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3">
            <a:extLst>
              <a:ext uri="{FF2B5EF4-FFF2-40B4-BE49-F238E27FC236}">
                <a16:creationId xmlns:a16="http://schemas.microsoft.com/office/drawing/2014/main" id="{9F4B3E14-D6D9-DE79-A948-496A1CC658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55197" y="2930478"/>
            <a:ext cx="4324458" cy="65390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/>
            <a:r>
              <a:rPr lang="fr-FR" dirty="0">
                <a:solidFill>
                  <a:schemeClr val="tx1">
                    <a:lumMod val="25000"/>
                    <a:lumOff val="75000"/>
                  </a:schemeClr>
                </a:solidFill>
                <a:latin typeface="Audiowide" panose="020B0604020202020204" charset="0"/>
              </a:rPr>
              <a:t>Développement des composants et Interfaces</a:t>
            </a:r>
            <a:br>
              <a:rPr lang="fr-FR" sz="4000" dirty="0">
                <a:solidFill>
                  <a:schemeClr val="tx1">
                    <a:lumMod val="25000"/>
                    <a:lumOff val="75000"/>
                  </a:schemeClr>
                </a:solidFill>
                <a:latin typeface="Audiowide" panose="020B0604020202020204" charset="0"/>
              </a:rPr>
            </a:br>
            <a:endParaRPr lang="fr-FR" dirty="0"/>
          </a:p>
        </p:txBody>
      </p:sp>
      <p:sp>
        <p:nvSpPr>
          <p:cNvPr id="399" name="Google Shape;399;p33">
            <a:extLst>
              <a:ext uri="{FF2B5EF4-FFF2-40B4-BE49-F238E27FC236}">
                <a16:creationId xmlns:a16="http://schemas.microsoft.com/office/drawing/2014/main" id="{B5E8536C-51D7-A00D-119B-DC1185CCE6A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931113" y="1872250"/>
            <a:ext cx="1973994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407" name="Google Shape;407;p33">
            <a:extLst>
              <a:ext uri="{FF2B5EF4-FFF2-40B4-BE49-F238E27FC236}">
                <a16:creationId xmlns:a16="http://schemas.microsoft.com/office/drawing/2014/main" id="{C8335C83-93A7-E0FF-85A9-FE98B0309C92}"/>
              </a:ext>
            </a:extLst>
          </p:cNvPr>
          <p:cNvGrpSpPr/>
          <p:nvPr/>
        </p:nvGrpSpPr>
        <p:grpSpPr>
          <a:xfrm>
            <a:off x="558602" y="508321"/>
            <a:ext cx="781224" cy="726909"/>
            <a:chOff x="827350" y="3629733"/>
            <a:chExt cx="1431600" cy="1332067"/>
          </a:xfrm>
        </p:grpSpPr>
        <p:sp>
          <p:nvSpPr>
            <p:cNvPr id="408" name="Google Shape;408;p33">
              <a:extLst>
                <a:ext uri="{FF2B5EF4-FFF2-40B4-BE49-F238E27FC236}">
                  <a16:creationId xmlns:a16="http://schemas.microsoft.com/office/drawing/2014/main" id="{4B3B9483-E712-8ABD-1196-8F74064E2EEF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>
              <a:extLst>
                <a:ext uri="{FF2B5EF4-FFF2-40B4-BE49-F238E27FC236}">
                  <a16:creationId xmlns:a16="http://schemas.microsoft.com/office/drawing/2014/main" id="{D7365909-3A01-E0FC-DC70-C43F93844CBE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>
              <a:extLst>
                <a:ext uri="{FF2B5EF4-FFF2-40B4-BE49-F238E27FC236}">
                  <a16:creationId xmlns:a16="http://schemas.microsoft.com/office/drawing/2014/main" id="{ABFA1158-6C87-D1B4-BAA9-9FED21498180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3">
            <a:extLst>
              <a:ext uri="{FF2B5EF4-FFF2-40B4-BE49-F238E27FC236}">
                <a16:creationId xmlns:a16="http://schemas.microsoft.com/office/drawing/2014/main" id="{98802787-5193-4D68-382F-62E2BABD5CF2}"/>
              </a:ext>
            </a:extLst>
          </p:cNvPr>
          <p:cNvGrpSpPr/>
          <p:nvPr/>
        </p:nvGrpSpPr>
        <p:grpSpPr>
          <a:xfrm>
            <a:off x="1387564" y="321673"/>
            <a:ext cx="356325" cy="331552"/>
            <a:chOff x="827350" y="3629733"/>
            <a:chExt cx="1431600" cy="1332067"/>
          </a:xfrm>
        </p:grpSpPr>
        <p:sp>
          <p:nvSpPr>
            <p:cNvPr id="412" name="Google Shape;412;p33">
              <a:extLst>
                <a:ext uri="{FF2B5EF4-FFF2-40B4-BE49-F238E27FC236}">
                  <a16:creationId xmlns:a16="http://schemas.microsoft.com/office/drawing/2014/main" id="{A068A533-0657-ACB3-FD34-46AD827AC201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>
              <a:extLst>
                <a:ext uri="{FF2B5EF4-FFF2-40B4-BE49-F238E27FC236}">
                  <a16:creationId xmlns:a16="http://schemas.microsoft.com/office/drawing/2014/main" id="{15FA642E-244A-B3C0-467C-6B5431C974B3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>
              <a:extLst>
                <a:ext uri="{FF2B5EF4-FFF2-40B4-BE49-F238E27FC236}">
                  <a16:creationId xmlns:a16="http://schemas.microsoft.com/office/drawing/2014/main" id="{9576C080-0105-E2C6-6104-D4859931C384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3">
            <a:extLst>
              <a:ext uri="{FF2B5EF4-FFF2-40B4-BE49-F238E27FC236}">
                <a16:creationId xmlns:a16="http://schemas.microsoft.com/office/drawing/2014/main" id="{8DA31C14-FB20-A23A-86E8-64B9691DC087}"/>
              </a:ext>
            </a:extLst>
          </p:cNvPr>
          <p:cNvGrpSpPr/>
          <p:nvPr/>
        </p:nvGrpSpPr>
        <p:grpSpPr>
          <a:xfrm>
            <a:off x="7535601" y="3848738"/>
            <a:ext cx="895180" cy="832942"/>
            <a:chOff x="827350" y="3629733"/>
            <a:chExt cx="1431600" cy="1332067"/>
          </a:xfrm>
        </p:grpSpPr>
        <p:sp>
          <p:nvSpPr>
            <p:cNvPr id="416" name="Google Shape;416;p33">
              <a:extLst>
                <a:ext uri="{FF2B5EF4-FFF2-40B4-BE49-F238E27FC236}">
                  <a16:creationId xmlns:a16="http://schemas.microsoft.com/office/drawing/2014/main" id="{D289F2B8-512F-0F3C-468C-F51967B217E4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>
              <a:extLst>
                <a:ext uri="{FF2B5EF4-FFF2-40B4-BE49-F238E27FC236}">
                  <a16:creationId xmlns:a16="http://schemas.microsoft.com/office/drawing/2014/main" id="{F9A0923C-8C01-AE9B-D7FA-0C5F108BAA74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>
              <a:extLst>
                <a:ext uri="{FF2B5EF4-FFF2-40B4-BE49-F238E27FC236}">
                  <a16:creationId xmlns:a16="http://schemas.microsoft.com/office/drawing/2014/main" id="{E0A130B7-52AB-9FAE-D4D2-C5B3F3596620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3">
            <a:extLst>
              <a:ext uri="{FF2B5EF4-FFF2-40B4-BE49-F238E27FC236}">
                <a16:creationId xmlns:a16="http://schemas.microsoft.com/office/drawing/2014/main" id="{FA517E51-41DD-5A48-3777-0FE460B122F9}"/>
              </a:ext>
            </a:extLst>
          </p:cNvPr>
          <p:cNvGrpSpPr/>
          <p:nvPr/>
        </p:nvGrpSpPr>
        <p:grpSpPr>
          <a:xfrm>
            <a:off x="7902683" y="2980240"/>
            <a:ext cx="598982" cy="557337"/>
            <a:chOff x="827350" y="3629733"/>
            <a:chExt cx="1431600" cy="1332067"/>
          </a:xfrm>
        </p:grpSpPr>
        <p:sp>
          <p:nvSpPr>
            <p:cNvPr id="420" name="Google Shape;420;p33">
              <a:extLst>
                <a:ext uri="{FF2B5EF4-FFF2-40B4-BE49-F238E27FC236}">
                  <a16:creationId xmlns:a16="http://schemas.microsoft.com/office/drawing/2014/main" id="{B42620E7-0B86-C3C4-172C-675A6C6129DD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>
              <a:extLst>
                <a:ext uri="{FF2B5EF4-FFF2-40B4-BE49-F238E27FC236}">
                  <a16:creationId xmlns:a16="http://schemas.microsoft.com/office/drawing/2014/main" id="{46EF29BA-D0C9-7501-17BE-13B7A1A8B9ED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>
              <a:extLst>
                <a:ext uri="{FF2B5EF4-FFF2-40B4-BE49-F238E27FC236}">
                  <a16:creationId xmlns:a16="http://schemas.microsoft.com/office/drawing/2014/main" id="{19F13D0A-A1A1-26C0-0BB7-8164402CEBC1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3">
            <a:extLst>
              <a:ext uri="{FF2B5EF4-FFF2-40B4-BE49-F238E27FC236}">
                <a16:creationId xmlns:a16="http://schemas.microsoft.com/office/drawing/2014/main" id="{E0C73729-D28A-7561-8FDA-09604EF9DD9A}"/>
              </a:ext>
            </a:extLst>
          </p:cNvPr>
          <p:cNvGrpSpPr/>
          <p:nvPr/>
        </p:nvGrpSpPr>
        <p:grpSpPr>
          <a:xfrm>
            <a:off x="6634531" y="4239131"/>
            <a:ext cx="464268" cy="431989"/>
            <a:chOff x="827350" y="3629733"/>
            <a:chExt cx="1431600" cy="1332067"/>
          </a:xfrm>
        </p:grpSpPr>
        <p:sp>
          <p:nvSpPr>
            <p:cNvPr id="424" name="Google Shape;424;p33">
              <a:extLst>
                <a:ext uri="{FF2B5EF4-FFF2-40B4-BE49-F238E27FC236}">
                  <a16:creationId xmlns:a16="http://schemas.microsoft.com/office/drawing/2014/main" id="{8E5A1360-C403-17C6-5A99-6F9C6D413AAE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>
              <a:extLst>
                <a:ext uri="{FF2B5EF4-FFF2-40B4-BE49-F238E27FC236}">
                  <a16:creationId xmlns:a16="http://schemas.microsoft.com/office/drawing/2014/main" id="{99FF731A-BD47-FEB5-06C0-C57D3D82CB1F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>
              <a:extLst>
                <a:ext uri="{FF2B5EF4-FFF2-40B4-BE49-F238E27FC236}">
                  <a16:creationId xmlns:a16="http://schemas.microsoft.com/office/drawing/2014/main" id="{4EAC725B-ADEB-FA06-F154-29175FDEC3A9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65;p32">
            <a:extLst>
              <a:ext uri="{FF2B5EF4-FFF2-40B4-BE49-F238E27FC236}">
                <a16:creationId xmlns:a16="http://schemas.microsoft.com/office/drawing/2014/main" id="{4C50E763-B262-B4A8-496D-DDF043E39E3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58159" y="3117725"/>
            <a:ext cx="3952744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 panose="020B0604020202020204" pitchFamily="34" charset="0"/>
              <a:buChar char="•"/>
            </a:pPr>
            <a:r>
              <a:rPr lang="fr-FR" sz="1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Ecrans/Formulaires</a:t>
            </a:r>
          </a:p>
        </p:txBody>
      </p:sp>
    </p:spTree>
    <p:extLst>
      <p:ext uri="{BB962C8B-B14F-4D97-AF65-F5344CB8AC3E}">
        <p14:creationId xmlns:p14="http://schemas.microsoft.com/office/powerpoint/2010/main" val="2092530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>
          <a:extLst>
            <a:ext uri="{FF2B5EF4-FFF2-40B4-BE49-F238E27FC236}">
              <a16:creationId xmlns:a16="http://schemas.microsoft.com/office/drawing/2014/main" id="{CFBE4023-A306-6248-A848-31592F0C5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>
            <a:extLst>
              <a:ext uri="{FF2B5EF4-FFF2-40B4-BE49-F238E27FC236}">
                <a16:creationId xmlns:a16="http://schemas.microsoft.com/office/drawing/2014/main" id="{89D2264F-6122-BF06-FB51-FE7DD12EF3DF}"/>
              </a:ext>
            </a:extLst>
          </p:cNvPr>
          <p:cNvSpPr/>
          <p:nvPr/>
        </p:nvSpPr>
        <p:spPr>
          <a:xfrm>
            <a:off x="1339813" y="1228150"/>
            <a:ext cx="2911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3">
            <a:extLst>
              <a:ext uri="{FF2B5EF4-FFF2-40B4-BE49-F238E27FC236}">
                <a16:creationId xmlns:a16="http://schemas.microsoft.com/office/drawing/2014/main" id="{EDE9D78A-3A80-646F-EF03-65CD561BC1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59342" y="2061352"/>
            <a:ext cx="4455090" cy="11017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fr-FR" dirty="0">
                <a:solidFill>
                  <a:schemeClr val="tx1">
                    <a:lumMod val="25000"/>
                    <a:lumOff val="75000"/>
                  </a:schemeClr>
                </a:solidFill>
                <a:latin typeface="Audiowide" panose="020B0604020202020204" charset="0"/>
              </a:rPr>
              <a:t>Automatisation des Tests avec Intégration Continue</a:t>
            </a:r>
          </a:p>
        </p:txBody>
      </p:sp>
      <p:sp>
        <p:nvSpPr>
          <p:cNvPr id="399" name="Google Shape;399;p33">
            <a:extLst>
              <a:ext uri="{FF2B5EF4-FFF2-40B4-BE49-F238E27FC236}">
                <a16:creationId xmlns:a16="http://schemas.microsoft.com/office/drawing/2014/main" id="{6E64EEAA-31EE-81A8-7C2B-A7CD0AC7FD7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931112" y="1872250"/>
            <a:ext cx="1980869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grpSp>
        <p:nvGrpSpPr>
          <p:cNvPr id="407" name="Google Shape;407;p33">
            <a:extLst>
              <a:ext uri="{FF2B5EF4-FFF2-40B4-BE49-F238E27FC236}">
                <a16:creationId xmlns:a16="http://schemas.microsoft.com/office/drawing/2014/main" id="{9D76F5AC-8348-0D46-78FF-BFB1B7DE130C}"/>
              </a:ext>
            </a:extLst>
          </p:cNvPr>
          <p:cNvGrpSpPr/>
          <p:nvPr/>
        </p:nvGrpSpPr>
        <p:grpSpPr>
          <a:xfrm>
            <a:off x="558602" y="508321"/>
            <a:ext cx="781224" cy="726909"/>
            <a:chOff x="827350" y="3629733"/>
            <a:chExt cx="1431600" cy="1332067"/>
          </a:xfrm>
        </p:grpSpPr>
        <p:sp>
          <p:nvSpPr>
            <p:cNvPr id="408" name="Google Shape;408;p33">
              <a:extLst>
                <a:ext uri="{FF2B5EF4-FFF2-40B4-BE49-F238E27FC236}">
                  <a16:creationId xmlns:a16="http://schemas.microsoft.com/office/drawing/2014/main" id="{DFD6290F-61B6-7040-CB98-21FDBC61AE70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>
              <a:extLst>
                <a:ext uri="{FF2B5EF4-FFF2-40B4-BE49-F238E27FC236}">
                  <a16:creationId xmlns:a16="http://schemas.microsoft.com/office/drawing/2014/main" id="{05AE9154-BA5A-A5BE-E534-77549319DFD6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>
              <a:extLst>
                <a:ext uri="{FF2B5EF4-FFF2-40B4-BE49-F238E27FC236}">
                  <a16:creationId xmlns:a16="http://schemas.microsoft.com/office/drawing/2014/main" id="{D1B23653-4801-A5FE-3F63-CCEE2FCF2E4E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3">
            <a:extLst>
              <a:ext uri="{FF2B5EF4-FFF2-40B4-BE49-F238E27FC236}">
                <a16:creationId xmlns:a16="http://schemas.microsoft.com/office/drawing/2014/main" id="{0F088F0B-CC20-E91F-DF9C-983B401D273A}"/>
              </a:ext>
            </a:extLst>
          </p:cNvPr>
          <p:cNvGrpSpPr/>
          <p:nvPr/>
        </p:nvGrpSpPr>
        <p:grpSpPr>
          <a:xfrm>
            <a:off x="1387564" y="321673"/>
            <a:ext cx="356325" cy="331552"/>
            <a:chOff x="827350" y="3629733"/>
            <a:chExt cx="1431600" cy="1332067"/>
          </a:xfrm>
        </p:grpSpPr>
        <p:sp>
          <p:nvSpPr>
            <p:cNvPr id="412" name="Google Shape;412;p33">
              <a:extLst>
                <a:ext uri="{FF2B5EF4-FFF2-40B4-BE49-F238E27FC236}">
                  <a16:creationId xmlns:a16="http://schemas.microsoft.com/office/drawing/2014/main" id="{091302E0-A820-33BE-B0D6-816C80BF3288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>
              <a:extLst>
                <a:ext uri="{FF2B5EF4-FFF2-40B4-BE49-F238E27FC236}">
                  <a16:creationId xmlns:a16="http://schemas.microsoft.com/office/drawing/2014/main" id="{D1BCDE77-5EA8-A215-B76D-5339C39FA473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>
              <a:extLst>
                <a:ext uri="{FF2B5EF4-FFF2-40B4-BE49-F238E27FC236}">
                  <a16:creationId xmlns:a16="http://schemas.microsoft.com/office/drawing/2014/main" id="{9E6F2698-3FBC-D74D-BBB2-149A9EBE5FBB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3">
            <a:extLst>
              <a:ext uri="{FF2B5EF4-FFF2-40B4-BE49-F238E27FC236}">
                <a16:creationId xmlns:a16="http://schemas.microsoft.com/office/drawing/2014/main" id="{AA88D6C9-5C60-B9D5-EA9F-5E7A598D0B2D}"/>
              </a:ext>
            </a:extLst>
          </p:cNvPr>
          <p:cNvGrpSpPr/>
          <p:nvPr/>
        </p:nvGrpSpPr>
        <p:grpSpPr>
          <a:xfrm>
            <a:off x="7535601" y="3848738"/>
            <a:ext cx="895180" cy="832942"/>
            <a:chOff x="827350" y="3629733"/>
            <a:chExt cx="1431600" cy="1332067"/>
          </a:xfrm>
        </p:grpSpPr>
        <p:sp>
          <p:nvSpPr>
            <p:cNvPr id="416" name="Google Shape;416;p33">
              <a:extLst>
                <a:ext uri="{FF2B5EF4-FFF2-40B4-BE49-F238E27FC236}">
                  <a16:creationId xmlns:a16="http://schemas.microsoft.com/office/drawing/2014/main" id="{71D0676A-273E-AA7E-061D-C8254A56C324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>
              <a:extLst>
                <a:ext uri="{FF2B5EF4-FFF2-40B4-BE49-F238E27FC236}">
                  <a16:creationId xmlns:a16="http://schemas.microsoft.com/office/drawing/2014/main" id="{06D88204-2D38-A9AD-A701-CF730BE4031B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>
              <a:extLst>
                <a:ext uri="{FF2B5EF4-FFF2-40B4-BE49-F238E27FC236}">
                  <a16:creationId xmlns:a16="http://schemas.microsoft.com/office/drawing/2014/main" id="{8EA07C46-7A4F-3E1E-D9C2-232BBF9A5451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3">
            <a:extLst>
              <a:ext uri="{FF2B5EF4-FFF2-40B4-BE49-F238E27FC236}">
                <a16:creationId xmlns:a16="http://schemas.microsoft.com/office/drawing/2014/main" id="{9C94C25F-FB74-D3BF-FDDE-1C3F6276C43C}"/>
              </a:ext>
            </a:extLst>
          </p:cNvPr>
          <p:cNvGrpSpPr/>
          <p:nvPr/>
        </p:nvGrpSpPr>
        <p:grpSpPr>
          <a:xfrm>
            <a:off x="7902683" y="2980240"/>
            <a:ext cx="598982" cy="557337"/>
            <a:chOff x="827350" y="3629733"/>
            <a:chExt cx="1431600" cy="1332067"/>
          </a:xfrm>
        </p:grpSpPr>
        <p:sp>
          <p:nvSpPr>
            <p:cNvPr id="420" name="Google Shape;420;p33">
              <a:extLst>
                <a:ext uri="{FF2B5EF4-FFF2-40B4-BE49-F238E27FC236}">
                  <a16:creationId xmlns:a16="http://schemas.microsoft.com/office/drawing/2014/main" id="{215A70E7-D224-6471-4934-C2BFD1FA6DD8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>
              <a:extLst>
                <a:ext uri="{FF2B5EF4-FFF2-40B4-BE49-F238E27FC236}">
                  <a16:creationId xmlns:a16="http://schemas.microsoft.com/office/drawing/2014/main" id="{0EBF5B3B-76DA-AFA9-4321-C62211A8E6C3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>
              <a:extLst>
                <a:ext uri="{FF2B5EF4-FFF2-40B4-BE49-F238E27FC236}">
                  <a16:creationId xmlns:a16="http://schemas.microsoft.com/office/drawing/2014/main" id="{B8BAE388-174A-8B13-0573-2591B4635CDF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3">
            <a:extLst>
              <a:ext uri="{FF2B5EF4-FFF2-40B4-BE49-F238E27FC236}">
                <a16:creationId xmlns:a16="http://schemas.microsoft.com/office/drawing/2014/main" id="{1F76C66F-1F33-4B43-EC33-8D18DA95DD32}"/>
              </a:ext>
            </a:extLst>
          </p:cNvPr>
          <p:cNvGrpSpPr/>
          <p:nvPr/>
        </p:nvGrpSpPr>
        <p:grpSpPr>
          <a:xfrm>
            <a:off x="6634531" y="4239131"/>
            <a:ext cx="464268" cy="431989"/>
            <a:chOff x="827350" y="3629733"/>
            <a:chExt cx="1431600" cy="1332067"/>
          </a:xfrm>
        </p:grpSpPr>
        <p:sp>
          <p:nvSpPr>
            <p:cNvPr id="424" name="Google Shape;424;p33">
              <a:extLst>
                <a:ext uri="{FF2B5EF4-FFF2-40B4-BE49-F238E27FC236}">
                  <a16:creationId xmlns:a16="http://schemas.microsoft.com/office/drawing/2014/main" id="{26F68450-FADE-984D-25AF-BC0F23B34ED6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>
              <a:extLst>
                <a:ext uri="{FF2B5EF4-FFF2-40B4-BE49-F238E27FC236}">
                  <a16:creationId xmlns:a16="http://schemas.microsoft.com/office/drawing/2014/main" id="{ABD6EB21-3C2A-42BC-1259-E72002AFAD3F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>
              <a:extLst>
                <a:ext uri="{FF2B5EF4-FFF2-40B4-BE49-F238E27FC236}">
                  <a16:creationId xmlns:a16="http://schemas.microsoft.com/office/drawing/2014/main" id="{12C56C0A-B757-5DE6-7D5A-6E6829C1FF55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65;p32">
            <a:extLst>
              <a:ext uri="{FF2B5EF4-FFF2-40B4-BE49-F238E27FC236}">
                <a16:creationId xmlns:a16="http://schemas.microsoft.com/office/drawing/2014/main" id="{B4C02623-090E-1C54-B833-423F8BB2FC7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428758" y="3245232"/>
            <a:ext cx="345782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 algn="l">
              <a:buSzPts val="1100"/>
              <a:buFont typeface="Arial" panose="020B0604020202020204" pitchFamily="34" charset="0"/>
              <a:buChar char="•"/>
            </a:pPr>
            <a:r>
              <a:rPr lang="en-US" dirty="0"/>
              <a:t>Tests</a:t>
            </a:r>
          </a:p>
          <a:p>
            <a:pPr marL="1200150" lvl="2" indent="-285750" algn="l">
              <a:buSzPts val="1100"/>
              <a:buFont typeface="Wingdings" panose="05000000000000000000" pitchFamily="2" charset="2"/>
              <a:buChar char="Ø"/>
            </a:pPr>
            <a:r>
              <a:rPr lang="en-US" dirty="0"/>
              <a:t>Scrapping</a:t>
            </a:r>
          </a:p>
          <a:p>
            <a:pPr marL="1200150" lvl="2" indent="-285750" algn="l">
              <a:buSzPts val="1100"/>
              <a:buFont typeface="Wingdings" panose="05000000000000000000" pitchFamily="2" charset="2"/>
              <a:buChar char="Ø"/>
            </a:pPr>
            <a:r>
              <a:rPr lang="en-US" dirty="0"/>
              <a:t>Import</a:t>
            </a:r>
          </a:p>
          <a:p>
            <a:pPr marL="1200150" lvl="2" indent="-285750" algn="l">
              <a:buSzPts val="1100"/>
              <a:buFont typeface="Wingdings" panose="05000000000000000000" pitchFamily="2" charset="2"/>
              <a:buChar char="Ø"/>
            </a:pPr>
            <a:r>
              <a:rPr lang="en-US" dirty="0"/>
              <a:t>CRUD</a:t>
            </a:r>
          </a:p>
          <a:p>
            <a:pPr marL="1200150" lvl="2" indent="-285750" algn="l">
              <a:buSzPts val="1100"/>
              <a:buFont typeface="Wingdings" panose="05000000000000000000" pitchFamily="2" charset="2"/>
              <a:buChar char="Ø"/>
            </a:pPr>
            <a:r>
              <a:rPr lang="en-US" dirty="0"/>
              <a:t>RAG</a:t>
            </a:r>
          </a:p>
          <a:p>
            <a:pPr marL="742950" lvl="1" indent="-285750" algn="l">
              <a:buSzPts val="1100"/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65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>
          <a:extLst>
            <a:ext uri="{FF2B5EF4-FFF2-40B4-BE49-F238E27FC236}">
              <a16:creationId xmlns:a16="http://schemas.microsoft.com/office/drawing/2014/main" id="{BBA96588-423C-BC46-C5FB-C4910C8AA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3">
            <a:extLst>
              <a:ext uri="{FF2B5EF4-FFF2-40B4-BE49-F238E27FC236}">
                <a16:creationId xmlns:a16="http://schemas.microsoft.com/office/drawing/2014/main" id="{332767C8-EEEB-F40F-0366-0A069764FCAB}"/>
              </a:ext>
            </a:extLst>
          </p:cNvPr>
          <p:cNvSpPr/>
          <p:nvPr/>
        </p:nvSpPr>
        <p:spPr>
          <a:xfrm>
            <a:off x="1339813" y="1228150"/>
            <a:ext cx="2911500" cy="24768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33">
            <a:extLst>
              <a:ext uri="{FF2B5EF4-FFF2-40B4-BE49-F238E27FC236}">
                <a16:creationId xmlns:a16="http://schemas.microsoft.com/office/drawing/2014/main" id="{EB5BDD07-8398-1990-6019-DD6E35C48E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73434" y="2111952"/>
            <a:ext cx="4874753" cy="110174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FR" dirty="0"/>
              <a:t>Création d'un Processus de Livraison Continue</a:t>
            </a:r>
          </a:p>
        </p:txBody>
      </p:sp>
      <p:sp>
        <p:nvSpPr>
          <p:cNvPr id="399" name="Google Shape;399;p33">
            <a:extLst>
              <a:ext uri="{FF2B5EF4-FFF2-40B4-BE49-F238E27FC236}">
                <a16:creationId xmlns:a16="http://schemas.microsoft.com/office/drawing/2014/main" id="{47DE0F1C-AE20-F745-5D34-4BE4665479A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931112" y="1872250"/>
            <a:ext cx="1980869" cy="118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  <p:grpSp>
        <p:nvGrpSpPr>
          <p:cNvPr id="407" name="Google Shape;407;p33">
            <a:extLst>
              <a:ext uri="{FF2B5EF4-FFF2-40B4-BE49-F238E27FC236}">
                <a16:creationId xmlns:a16="http://schemas.microsoft.com/office/drawing/2014/main" id="{A2CFEA35-C99B-90F3-DCC2-351AA59F6FD1}"/>
              </a:ext>
            </a:extLst>
          </p:cNvPr>
          <p:cNvGrpSpPr/>
          <p:nvPr/>
        </p:nvGrpSpPr>
        <p:grpSpPr>
          <a:xfrm>
            <a:off x="558602" y="508321"/>
            <a:ext cx="781224" cy="726909"/>
            <a:chOff x="827350" y="3629733"/>
            <a:chExt cx="1431600" cy="1332067"/>
          </a:xfrm>
        </p:grpSpPr>
        <p:sp>
          <p:nvSpPr>
            <p:cNvPr id="408" name="Google Shape;408;p33">
              <a:extLst>
                <a:ext uri="{FF2B5EF4-FFF2-40B4-BE49-F238E27FC236}">
                  <a16:creationId xmlns:a16="http://schemas.microsoft.com/office/drawing/2014/main" id="{5460BF0D-1852-9350-5807-E31E67329984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3">
              <a:extLst>
                <a:ext uri="{FF2B5EF4-FFF2-40B4-BE49-F238E27FC236}">
                  <a16:creationId xmlns:a16="http://schemas.microsoft.com/office/drawing/2014/main" id="{1CD406B7-D960-8873-F7D6-BAC55186739A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3">
              <a:extLst>
                <a:ext uri="{FF2B5EF4-FFF2-40B4-BE49-F238E27FC236}">
                  <a16:creationId xmlns:a16="http://schemas.microsoft.com/office/drawing/2014/main" id="{AE7D2B3F-7EB1-3F2E-E897-3FD413F56CFE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1" name="Google Shape;411;p33">
            <a:extLst>
              <a:ext uri="{FF2B5EF4-FFF2-40B4-BE49-F238E27FC236}">
                <a16:creationId xmlns:a16="http://schemas.microsoft.com/office/drawing/2014/main" id="{5C3375B4-33D8-EA9A-1262-E06B69D857D4}"/>
              </a:ext>
            </a:extLst>
          </p:cNvPr>
          <p:cNvGrpSpPr/>
          <p:nvPr/>
        </p:nvGrpSpPr>
        <p:grpSpPr>
          <a:xfrm>
            <a:off x="1387564" y="321673"/>
            <a:ext cx="356325" cy="331552"/>
            <a:chOff x="827350" y="3629733"/>
            <a:chExt cx="1431600" cy="1332067"/>
          </a:xfrm>
        </p:grpSpPr>
        <p:sp>
          <p:nvSpPr>
            <p:cNvPr id="412" name="Google Shape;412;p33">
              <a:extLst>
                <a:ext uri="{FF2B5EF4-FFF2-40B4-BE49-F238E27FC236}">
                  <a16:creationId xmlns:a16="http://schemas.microsoft.com/office/drawing/2014/main" id="{FDD3A88D-8A82-54B6-C4EC-63B81D834FD3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3">
              <a:extLst>
                <a:ext uri="{FF2B5EF4-FFF2-40B4-BE49-F238E27FC236}">
                  <a16:creationId xmlns:a16="http://schemas.microsoft.com/office/drawing/2014/main" id="{F3DFA033-48EF-F051-209F-8C6FC8B08194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3">
              <a:extLst>
                <a:ext uri="{FF2B5EF4-FFF2-40B4-BE49-F238E27FC236}">
                  <a16:creationId xmlns:a16="http://schemas.microsoft.com/office/drawing/2014/main" id="{4E4F1CF6-AC2A-7E02-D787-A4C54D3CDA40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5" name="Google Shape;415;p33">
            <a:extLst>
              <a:ext uri="{FF2B5EF4-FFF2-40B4-BE49-F238E27FC236}">
                <a16:creationId xmlns:a16="http://schemas.microsoft.com/office/drawing/2014/main" id="{45407CE6-7B49-2F73-49E4-01EBB7D226F0}"/>
              </a:ext>
            </a:extLst>
          </p:cNvPr>
          <p:cNvGrpSpPr/>
          <p:nvPr/>
        </p:nvGrpSpPr>
        <p:grpSpPr>
          <a:xfrm>
            <a:off x="7535601" y="3848738"/>
            <a:ext cx="895180" cy="832942"/>
            <a:chOff x="827350" y="3629733"/>
            <a:chExt cx="1431600" cy="1332067"/>
          </a:xfrm>
        </p:grpSpPr>
        <p:sp>
          <p:nvSpPr>
            <p:cNvPr id="416" name="Google Shape;416;p33">
              <a:extLst>
                <a:ext uri="{FF2B5EF4-FFF2-40B4-BE49-F238E27FC236}">
                  <a16:creationId xmlns:a16="http://schemas.microsoft.com/office/drawing/2014/main" id="{F765600A-D476-7C1A-ABF7-B63246D1594C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3">
              <a:extLst>
                <a:ext uri="{FF2B5EF4-FFF2-40B4-BE49-F238E27FC236}">
                  <a16:creationId xmlns:a16="http://schemas.microsoft.com/office/drawing/2014/main" id="{BFDC93B1-023E-8A06-8061-8E1854ADBB63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3">
              <a:extLst>
                <a:ext uri="{FF2B5EF4-FFF2-40B4-BE49-F238E27FC236}">
                  <a16:creationId xmlns:a16="http://schemas.microsoft.com/office/drawing/2014/main" id="{9A2F0813-3AA6-7DE9-6BFB-8FFA9B151331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9" name="Google Shape;419;p33">
            <a:extLst>
              <a:ext uri="{FF2B5EF4-FFF2-40B4-BE49-F238E27FC236}">
                <a16:creationId xmlns:a16="http://schemas.microsoft.com/office/drawing/2014/main" id="{996B4C2A-C27B-EB13-0E9A-AA2F89E26F6B}"/>
              </a:ext>
            </a:extLst>
          </p:cNvPr>
          <p:cNvGrpSpPr/>
          <p:nvPr/>
        </p:nvGrpSpPr>
        <p:grpSpPr>
          <a:xfrm>
            <a:off x="7902683" y="2980240"/>
            <a:ext cx="598982" cy="557337"/>
            <a:chOff x="827350" y="3629733"/>
            <a:chExt cx="1431600" cy="1332067"/>
          </a:xfrm>
        </p:grpSpPr>
        <p:sp>
          <p:nvSpPr>
            <p:cNvPr id="420" name="Google Shape;420;p33">
              <a:extLst>
                <a:ext uri="{FF2B5EF4-FFF2-40B4-BE49-F238E27FC236}">
                  <a16:creationId xmlns:a16="http://schemas.microsoft.com/office/drawing/2014/main" id="{C358C6E9-F625-BD61-EE35-D80A7E2DB765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3">
              <a:extLst>
                <a:ext uri="{FF2B5EF4-FFF2-40B4-BE49-F238E27FC236}">
                  <a16:creationId xmlns:a16="http://schemas.microsoft.com/office/drawing/2014/main" id="{BC7C7685-2B47-18AC-BF5B-AE9578820132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3">
              <a:extLst>
                <a:ext uri="{FF2B5EF4-FFF2-40B4-BE49-F238E27FC236}">
                  <a16:creationId xmlns:a16="http://schemas.microsoft.com/office/drawing/2014/main" id="{AA495BCE-241E-2C26-0AFE-DA4272C4FDD5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3" name="Google Shape;423;p33">
            <a:extLst>
              <a:ext uri="{FF2B5EF4-FFF2-40B4-BE49-F238E27FC236}">
                <a16:creationId xmlns:a16="http://schemas.microsoft.com/office/drawing/2014/main" id="{8B8D88B9-FFBC-75FF-B7A0-B4E530F20140}"/>
              </a:ext>
            </a:extLst>
          </p:cNvPr>
          <p:cNvGrpSpPr/>
          <p:nvPr/>
        </p:nvGrpSpPr>
        <p:grpSpPr>
          <a:xfrm>
            <a:off x="6634531" y="4239131"/>
            <a:ext cx="464268" cy="431989"/>
            <a:chOff x="827350" y="3629733"/>
            <a:chExt cx="1431600" cy="1332067"/>
          </a:xfrm>
        </p:grpSpPr>
        <p:sp>
          <p:nvSpPr>
            <p:cNvPr id="424" name="Google Shape;424;p33">
              <a:extLst>
                <a:ext uri="{FF2B5EF4-FFF2-40B4-BE49-F238E27FC236}">
                  <a16:creationId xmlns:a16="http://schemas.microsoft.com/office/drawing/2014/main" id="{3DBE9808-36CF-ED09-AC5D-1FFB2D989E8F}"/>
                </a:ext>
              </a:extLst>
            </p:cNvPr>
            <p:cNvSpPr/>
            <p:nvPr/>
          </p:nvSpPr>
          <p:spPr>
            <a:xfrm>
              <a:off x="827350" y="3629733"/>
              <a:ext cx="778157" cy="1291383"/>
            </a:xfrm>
            <a:custGeom>
              <a:avLst/>
              <a:gdLst/>
              <a:ahLst/>
              <a:cxnLst/>
              <a:rect l="l" t="t" r="r" b="b"/>
              <a:pathLst>
                <a:path w="13752" h="22822" extrusionOk="0">
                  <a:moveTo>
                    <a:pt x="7495" y="1"/>
                  </a:moveTo>
                  <a:lnTo>
                    <a:pt x="0" y="11105"/>
                  </a:lnTo>
                  <a:lnTo>
                    <a:pt x="6241" y="22822"/>
                  </a:lnTo>
                  <a:lnTo>
                    <a:pt x="13751" y="11702"/>
                  </a:lnTo>
                  <a:lnTo>
                    <a:pt x="7495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>
              <a:extLst>
                <a:ext uri="{FF2B5EF4-FFF2-40B4-BE49-F238E27FC236}">
                  <a16:creationId xmlns:a16="http://schemas.microsoft.com/office/drawing/2014/main" id="{F80BF75B-725E-F56E-74F5-1C6215BFFB8B}"/>
                </a:ext>
              </a:extLst>
            </p:cNvPr>
            <p:cNvSpPr/>
            <p:nvPr/>
          </p:nvSpPr>
          <p:spPr>
            <a:xfrm>
              <a:off x="1180440" y="4291834"/>
              <a:ext cx="1078510" cy="669966"/>
            </a:xfrm>
            <a:custGeom>
              <a:avLst/>
              <a:gdLst/>
              <a:ahLst/>
              <a:cxnLst/>
              <a:rect l="l" t="t" r="r" b="b"/>
              <a:pathLst>
                <a:path w="19060" h="11840" extrusionOk="0">
                  <a:moveTo>
                    <a:pt x="7511" y="1"/>
                  </a:moveTo>
                  <a:lnTo>
                    <a:pt x="19059" y="720"/>
                  </a:lnTo>
                  <a:lnTo>
                    <a:pt x="11564" y="11840"/>
                  </a:lnTo>
                  <a:lnTo>
                    <a:pt x="1" y="1112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>
              <a:extLst>
                <a:ext uri="{FF2B5EF4-FFF2-40B4-BE49-F238E27FC236}">
                  <a16:creationId xmlns:a16="http://schemas.microsoft.com/office/drawing/2014/main" id="{18925942-EE96-983B-930D-1A1D27C17131}"/>
                </a:ext>
              </a:extLst>
            </p:cNvPr>
            <p:cNvSpPr/>
            <p:nvPr/>
          </p:nvSpPr>
          <p:spPr>
            <a:xfrm>
              <a:off x="1251454" y="3629733"/>
              <a:ext cx="1007496" cy="702842"/>
            </a:xfrm>
            <a:custGeom>
              <a:avLst/>
              <a:gdLst/>
              <a:ahLst/>
              <a:cxnLst/>
              <a:rect l="l" t="t" r="r" b="b"/>
              <a:pathLst>
                <a:path w="17805" h="12421" extrusionOk="0">
                  <a:moveTo>
                    <a:pt x="0" y="1"/>
                  </a:moveTo>
                  <a:lnTo>
                    <a:pt x="11564" y="704"/>
                  </a:lnTo>
                  <a:lnTo>
                    <a:pt x="17804" y="12421"/>
                  </a:lnTo>
                  <a:lnTo>
                    <a:pt x="6256" y="11702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365;p32">
            <a:extLst>
              <a:ext uri="{FF2B5EF4-FFF2-40B4-BE49-F238E27FC236}">
                <a16:creationId xmlns:a16="http://schemas.microsoft.com/office/drawing/2014/main" id="{1EC5AAA0-A09D-2808-B65A-937729745CF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564363" y="3213698"/>
            <a:ext cx="345782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1" indent="-285750" algn="l"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Outils</a:t>
            </a:r>
            <a:r>
              <a:rPr lang="en-US" dirty="0"/>
              <a:t> de </a:t>
            </a:r>
            <a:r>
              <a:rPr lang="en-US" dirty="0" err="1"/>
              <a:t>conteneurisation</a:t>
            </a:r>
            <a:endParaRPr lang="en-US" dirty="0"/>
          </a:p>
          <a:p>
            <a:pPr marL="742950" lvl="1" indent="-285750" algn="l">
              <a:buSzPts val="1100"/>
              <a:buFont typeface="Arial" panose="020B0604020202020204" pitchFamily="34" charset="0"/>
              <a:buChar char="•"/>
            </a:pPr>
            <a:r>
              <a:rPr lang="en-US" dirty="0" err="1"/>
              <a:t>Conteneurisation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754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05CA1D-B666-88F6-59EF-F3F93A673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solidFill>
                  <a:schemeClr val="bg2">
                    <a:lumMod val="40000"/>
                    <a:lumOff val="60000"/>
                  </a:schemeClr>
                </a:solidFill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919167239"/>
      </p:ext>
    </p:extLst>
  </p:cSld>
  <p:clrMapOvr>
    <a:masterClrMapping/>
  </p:clrMapOvr>
</p:sld>
</file>

<file path=ppt/theme/theme1.xml><?xml version="1.0" encoding="utf-8"?>
<a:theme xmlns:a="http://schemas.openxmlformats.org/drawingml/2006/main" name="Cyber-Futuristic AI Technology Thesis Defense by Slidesgo">
  <a:themeElements>
    <a:clrScheme name="Simple Light">
      <a:dk1>
        <a:srgbClr val="031126"/>
      </a:dk1>
      <a:lt1>
        <a:srgbClr val="FFFFFF"/>
      </a:lt1>
      <a:dk2>
        <a:srgbClr val="10355F"/>
      </a:dk2>
      <a:lt2>
        <a:srgbClr val="3B8794"/>
      </a:lt2>
      <a:accent1>
        <a:srgbClr val="51AFDB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670</TotalTime>
  <Words>115</Words>
  <Application>Microsoft Office PowerPoint</Application>
  <PresentationFormat>Affichage à l'écran (16:9)</PresentationFormat>
  <Paragraphs>38</Paragraphs>
  <Slides>8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Audiowide</vt:lpstr>
      <vt:lpstr>Karla</vt:lpstr>
      <vt:lpstr>Wingdings</vt:lpstr>
      <vt:lpstr>Cyber-Futuristic AI Technology Thesis Defense by Slidesgo</vt:lpstr>
      <vt:lpstr>Certification : Développeur d’application en Intelligence Artificiel</vt:lpstr>
      <vt:lpstr>Plan</vt:lpstr>
      <vt:lpstr>Conception du Cadre Technique</vt:lpstr>
      <vt:lpstr>Coordination de la Réalisation Technique</vt:lpstr>
      <vt:lpstr>03</vt:lpstr>
      <vt:lpstr>Automatisation des Tests avec Intégration Continue</vt:lpstr>
      <vt:lpstr>Création d'un Processus de Livraison Continue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joachim simplon</cp:lastModifiedBy>
  <cp:revision>13</cp:revision>
  <dcterms:modified xsi:type="dcterms:W3CDTF">2025-03-16T15:46:47Z</dcterms:modified>
</cp:coreProperties>
</file>