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Override2.xml" ContentType="application/vnd.openxmlformats-officedocument.themeOverride+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5"/>
  </p:sldMasterIdLst>
  <p:notesMasterIdLst>
    <p:notesMasterId r:id="rId27"/>
  </p:notesMasterIdLst>
  <p:sldIdLst>
    <p:sldId id="303" r:id="rId6"/>
    <p:sldId id="358" r:id="rId7"/>
    <p:sldId id="342" r:id="rId8"/>
    <p:sldId id="359" r:id="rId9"/>
    <p:sldId id="343" r:id="rId10"/>
    <p:sldId id="344" r:id="rId11"/>
    <p:sldId id="345" r:id="rId12"/>
    <p:sldId id="346" r:id="rId13"/>
    <p:sldId id="350" r:id="rId14"/>
    <p:sldId id="347" r:id="rId15"/>
    <p:sldId id="348" r:id="rId16"/>
    <p:sldId id="349" r:id="rId17"/>
    <p:sldId id="360" r:id="rId18"/>
    <p:sldId id="353" r:id="rId19"/>
    <p:sldId id="354" r:id="rId20"/>
    <p:sldId id="355" r:id="rId21"/>
    <p:sldId id="356" r:id="rId22"/>
    <p:sldId id="361" r:id="rId23"/>
    <p:sldId id="351" r:id="rId24"/>
    <p:sldId id="352" r:id="rId25"/>
    <p:sldId id="292" r:id="rId26"/>
  </p:sldIdLst>
  <p:sldSz cx="9144000" cy="6858000" type="screen4x3"/>
  <p:notesSz cx="6858000" cy="9144000"/>
  <p:custDataLst>
    <p:tags r:id="rId28"/>
  </p:custDataLst>
  <p:defaultTextStyle>
    <a:defPPr>
      <a:defRPr lang="en-US"/>
    </a:defPPr>
    <a:lvl1pPr marL="0" algn="l" defTabSz="914400" rtl="0" eaLnBrk="1" latinLnBrk="0" hangingPunct="1">
      <a:buNone/>
      <a:defRPr lang="en-US" sz="1800" b="0" i="0" u="none" kern="1200">
        <a:solidFill>
          <a:schemeClr val="tx1"/>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98"/>
    <a:srgbClr val="FF0000"/>
    <a:srgbClr val="FF6600"/>
    <a:srgbClr val="D0E393"/>
    <a:srgbClr val="008080"/>
    <a:srgbClr val="EDC5EA"/>
    <a:srgbClr val="FED998"/>
    <a:srgbClr val="D9EEB4"/>
    <a:srgbClr val="ACE0E4"/>
    <a:srgbClr val="C1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343" autoAdjust="0"/>
  </p:normalViewPr>
  <p:slideViewPr>
    <p:cSldViewPr>
      <p:cViewPr varScale="1">
        <p:scale>
          <a:sx n="64" d="100"/>
          <a:sy n="64" d="100"/>
        </p:scale>
        <p:origin x="1458" y="72"/>
      </p:cViewPr>
      <p:guideLst>
        <p:guide orient="horz" pos="2160"/>
        <p:guide pos="2880"/>
      </p:guideLst>
    </p:cSldViewPr>
  </p:slideViewPr>
  <p:outlineViewPr>
    <p:cViewPr>
      <p:scale>
        <a:sx n="33" d="100"/>
        <a:sy n="33" d="100"/>
      </p:scale>
      <p:origin x="0" y="-59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57A69-D283-48FA-8E52-D22812D6A702}" type="datetimeFigureOut">
              <a:rPr lang="en-US" smtClean="0"/>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395A3-5120-4511-A195-FD7906FB4277}" type="slidenum">
              <a:rPr lang="en-US" smtClean="0"/>
              <a:t>‹#›</a:t>
            </a:fld>
            <a:endParaRPr lang="en-US"/>
          </a:p>
        </p:txBody>
      </p:sp>
    </p:spTree>
    <p:extLst>
      <p:ext uri="{BB962C8B-B14F-4D97-AF65-F5344CB8AC3E}">
        <p14:creationId xmlns:p14="http://schemas.microsoft.com/office/powerpoint/2010/main" val="342003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Textplatzhalter 2"/>
          <p:cNvSpPr>
            <a:spLocks noGrp="1"/>
          </p:cNvSpPr>
          <p:nvPr>
            <p:ph type="body" sz="half" idx="1"/>
          </p:nvPr>
        </p:nvSpPr>
        <p:spPr>
          <a:xfrm>
            <a:off x="828675" y="2124075"/>
            <a:ext cx="3667125" cy="395922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platzhalter 3"/>
          <p:cNvSpPr>
            <a:spLocks noGrp="1"/>
          </p:cNvSpPr>
          <p:nvPr>
            <p:ph type="body" sz="half" idx="2"/>
          </p:nvPr>
        </p:nvSpPr>
        <p:spPr>
          <a:xfrm>
            <a:off x="4648200" y="2124075"/>
            <a:ext cx="3667125" cy="395922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6" name="Datumsplatzhalter 2" hidden="1"/>
          <p:cNvSpPr>
            <a:spLocks noGrp="1"/>
          </p:cNvSpPr>
          <p:nvPr>
            <p:ph type="dt" sz="half" idx="11"/>
            <p:custDataLst>
              <p:tags r:id="rId2"/>
            </p:custDataLst>
          </p:nvPr>
        </p:nvSpPr>
        <p:spPr/>
        <p:txBody>
          <a:bodyPr/>
          <a:lstStyle>
            <a:lvl1pPr>
              <a:defRPr/>
            </a:lvl1pPr>
          </a:lstStyle>
          <a:p>
            <a:endParaRPr lang="en-US"/>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21DCD00C-7ABA-448F-838E-B2765D09CF0E}" type="slidenum">
              <a:rPr lang="en-US" smtClean="0"/>
              <a:pPr/>
              <a:t>‹#›</a:t>
            </a:fld>
            <a:endParaRPr lang="en-US"/>
          </a:p>
        </p:txBody>
      </p:sp>
    </p:spTree>
    <p:extLst>
      <p:ext uri="{BB962C8B-B14F-4D97-AF65-F5344CB8AC3E}">
        <p14:creationId xmlns:p14="http://schemas.microsoft.com/office/powerpoint/2010/main" val="267044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p:txBody>
          <a:bodyPr/>
          <a:lstStyle/>
          <a:p>
            <a:r>
              <a:rPr lang="en-US"/>
              <a:t>Click to edit Master title style</a:t>
            </a:r>
          </a:p>
        </p:txBody>
      </p:sp>
      <p:sp>
        <p:nvSpPr>
          <p:cNvPr id="3" name="Inhaltsplatzhalter 2"/>
          <p:cNvSpPr>
            <a:spLocks noGrp="1"/>
          </p:cNvSpPr>
          <p:nvPr>
            <p:ph sz="quarter" idx="1" hasCustomPrompt="1"/>
          </p:nvPr>
        </p:nvSpPr>
        <p:spPr>
          <a:xfrm>
            <a:off x="828675" y="2124075"/>
            <a:ext cx="3667125" cy="1903413"/>
          </a:xfrm>
        </p:spPr>
        <p:txBody>
          <a:bodyPr/>
          <a:lstStyle>
            <a:lvl1pPr marL="0" indent="0">
              <a:buNone/>
              <a:defRPr sz="1600" baseline="0"/>
            </a:lvl1pPr>
            <a:lvl2pPr marL="180000" indent="0">
              <a:buNone/>
              <a:defRPr sz="1600"/>
            </a:lvl2pPr>
            <a:lvl3pPr marL="360000" indent="0">
              <a:buNone/>
              <a:defRPr sz="1600"/>
            </a:lvl3pPr>
            <a:lvl4pPr marL="540000" indent="0">
              <a:buNone/>
              <a:defRPr sz="1600"/>
            </a:lvl4pPr>
            <a:lvl5pPr marL="720000" indent="0">
              <a:buNone/>
              <a:defRPr sz="1600"/>
            </a:lvl5pPr>
          </a:lstStyle>
          <a:p>
            <a:pPr lvl="0"/>
            <a:r>
              <a:rPr lang="en-US" dirty="0"/>
              <a:t>Choose icon to add image</a:t>
            </a:r>
          </a:p>
        </p:txBody>
      </p:sp>
      <p:sp>
        <p:nvSpPr>
          <p:cNvPr id="4" name="Inhaltsplatzhalter 3"/>
          <p:cNvSpPr>
            <a:spLocks noGrp="1"/>
          </p:cNvSpPr>
          <p:nvPr>
            <p:ph sz="quarter" idx="2" hasCustomPrompt="1"/>
          </p:nvPr>
        </p:nvSpPr>
        <p:spPr>
          <a:xfrm>
            <a:off x="4648200" y="2124075"/>
            <a:ext cx="3667125" cy="1903413"/>
          </a:xfrm>
        </p:spPr>
        <p:txBody>
          <a:bodyPr/>
          <a:lstStyle>
            <a:lvl1pPr marL="0" marR="0" indent="0" algn="l" defTabSz="914400" rtl="0" eaLnBrk="1" fontAlgn="base" latinLnBrk="0" hangingPunct="1">
              <a:lnSpc>
                <a:spcPct val="100000"/>
              </a:lnSpc>
              <a:spcBef>
                <a:spcPct val="0"/>
              </a:spcBef>
              <a:spcAft>
                <a:spcPct val="0"/>
              </a:spcAft>
              <a:buClrTx/>
              <a:buSzPct val="100000"/>
              <a:buFont typeface="Calibri" pitchFamily="34" charset="0"/>
              <a:buNone/>
              <a:tabLst/>
              <a:defRPr sz="1600" baseline="0"/>
            </a:lvl1pPr>
            <a:lvl2pPr marL="180000" indent="0">
              <a:buNone/>
              <a:defRPr sz="1600"/>
            </a:lvl2pPr>
            <a:lvl3pPr marL="360000" indent="0">
              <a:buNone/>
              <a:defRPr sz="1600"/>
            </a:lvl3pPr>
            <a:lvl4pPr marL="540000" indent="0">
              <a:buNone/>
              <a:defRPr sz="1600"/>
            </a:lvl4pPr>
            <a:lvl5pPr marL="720000" indent="0">
              <a:buNone/>
              <a:defRPr sz="1600"/>
            </a:lvl5pPr>
          </a:lstStyle>
          <a:p>
            <a:pPr marL="0" marR="0" lvl="0" indent="0" algn="l" defTabSz="914400" rtl="0" eaLnBrk="1" fontAlgn="base" latinLnBrk="0" hangingPunct="1">
              <a:lnSpc>
                <a:spcPct val="100000"/>
              </a:lnSpc>
              <a:spcBef>
                <a:spcPct val="0"/>
              </a:spcBef>
              <a:spcAft>
                <a:spcPct val="0"/>
              </a:spcAft>
              <a:buClrTx/>
              <a:buSzPct val="100000"/>
              <a:buFont typeface="Calibri" pitchFamily="34" charset="0"/>
              <a:buNone/>
              <a:tabLst/>
              <a:defRPr/>
            </a:pPr>
            <a:r>
              <a:rPr lang="en-US" dirty="0"/>
              <a:t>Choose icon to add image</a:t>
            </a:r>
          </a:p>
          <a:p>
            <a:pPr lvl="0"/>
            <a:endParaRPr lang="en-US" dirty="0"/>
          </a:p>
        </p:txBody>
      </p:sp>
      <p:sp>
        <p:nvSpPr>
          <p:cNvPr id="5" name="Inhaltsplatzhalter 4"/>
          <p:cNvSpPr>
            <a:spLocks noGrp="1"/>
          </p:cNvSpPr>
          <p:nvPr>
            <p:ph sz="quarter" idx="3"/>
          </p:nvPr>
        </p:nvSpPr>
        <p:spPr>
          <a:xfrm>
            <a:off x="828675" y="4179888"/>
            <a:ext cx="3667125" cy="1903412"/>
          </a:xfrm>
        </p:spPr>
        <p:txBody>
          <a:bodyPr/>
          <a:lstStyle>
            <a:lvl1pPr marL="180000" indent="-180000">
              <a:defRPr sz="1600"/>
            </a:lvl1pPr>
            <a:lvl2pPr marL="360000" indent="-180000">
              <a:defRPr sz="1600"/>
            </a:lvl2pPr>
            <a:lvl3pPr marL="540000" indent="-180000">
              <a:defRPr sz="1600"/>
            </a:lvl3pPr>
            <a:lvl4pPr marL="720000" indent="-180000">
              <a:defRPr sz="1600"/>
            </a:lvl4pPr>
            <a:lvl5pPr marL="900000" indent="-18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Inhaltsplatzhalter 5"/>
          <p:cNvSpPr>
            <a:spLocks noGrp="1"/>
          </p:cNvSpPr>
          <p:nvPr>
            <p:ph sz="quarter" idx="4"/>
          </p:nvPr>
        </p:nvSpPr>
        <p:spPr>
          <a:xfrm>
            <a:off x="4648200" y="4179888"/>
            <a:ext cx="3667125" cy="1903412"/>
          </a:xfrm>
        </p:spPr>
        <p:txBody>
          <a:bodyPr/>
          <a:lstStyle>
            <a:lvl1pPr marL="180000" indent="-180000">
              <a:defRPr sz="1600"/>
            </a:lvl1pPr>
            <a:lvl2pPr marL="360000" indent="-180000">
              <a:defRPr sz="1600"/>
            </a:lvl2pPr>
            <a:lvl3pPr marL="540000" indent="-180000">
              <a:defRPr sz="1600"/>
            </a:lvl3pPr>
            <a:lvl4pPr marL="720000" indent="-180000">
              <a:defRPr sz="1600"/>
            </a:lvl4pPr>
            <a:lvl5pPr marL="900000" indent="-18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8" name="Datumsplatzhalter 2" hidden="1"/>
          <p:cNvSpPr>
            <a:spLocks noGrp="1"/>
          </p:cNvSpPr>
          <p:nvPr>
            <p:ph type="dt" sz="half" idx="11"/>
            <p:custDataLst>
              <p:tags r:id="rId2"/>
            </p:custDataLst>
          </p:nvPr>
        </p:nvSpPr>
        <p:spPr/>
        <p:txBody>
          <a:bodyPr/>
          <a:lstStyle>
            <a:lvl1pPr>
              <a:defRPr/>
            </a:lvl1pPr>
          </a:lstStyle>
          <a:p>
            <a:endParaRPr lang="en-US"/>
          </a:p>
        </p:txBody>
      </p:sp>
      <p:sp>
        <p:nvSpPr>
          <p:cNvPr id="9" name="Foliennummernplatzhalter 3" hidden="1"/>
          <p:cNvSpPr>
            <a:spLocks noGrp="1"/>
          </p:cNvSpPr>
          <p:nvPr>
            <p:ph type="sldNum" sz="quarter" idx="12"/>
            <p:custDataLst>
              <p:tags r:id="rId3"/>
            </p:custDataLst>
          </p:nvPr>
        </p:nvSpPr>
        <p:spPr/>
        <p:txBody>
          <a:bodyPr/>
          <a:lstStyle>
            <a:lvl1pPr>
              <a:defRPr/>
            </a:lvl1pPr>
          </a:lstStyle>
          <a:p>
            <a:fld id="{21DCD00C-7ABA-448F-838E-B2765D09CF0E}" type="slidenum">
              <a:rPr lang="en-US" smtClean="0"/>
              <a:pPr/>
              <a:t>‹#›</a:t>
            </a:fld>
            <a:endParaRPr lang="en-US"/>
          </a:p>
        </p:txBody>
      </p:sp>
    </p:spTree>
    <p:extLst>
      <p:ext uri="{BB962C8B-B14F-4D97-AF65-F5344CB8AC3E}">
        <p14:creationId xmlns:p14="http://schemas.microsoft.com/office/powerpoint/2010/main" val="352325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Textplatzhalter 2"/>
          <p:cNvSpPr>
            <a:spLocks noGrp="1"/>
          </p:cNvSpPr>
          <p:nvPr>
            <p:ph type="body" sz="half" idx="1"/>
          </p:nvPr>
        </p:nvSpPr>
        <p:spPr>
          <a:xfrm>
            <a:off x="828675" y="2124075"/>
            <a:ext cx="3667125" cy="3959225"/>
          </a:xfrm>
        </p:spPr>
        <p:txBody>
          <a:bodyPr/>
          <a:lstStyle>
            <a:lvl1pPr marL="180000" indent="-180000">
              <a:defRPr sz="1600"/>
            </a:lvl1pPr>
            <a:lvl2pPr marL="360000" indent="-180000">
              <a:defRPr sz="1600"/>
            </a:lvl2pPr>
            <a:lvl3pPr marL="540000" indent="-180000">
              <a:defRPr sz="1600"/>
            </a:lvl3pPr>
            <a:lvl4pPr marL="720000" indent="-180000">
              <a:defRPr sz="1600"/>
            </a:lvl4pPr>
            <a:lvl5pPr marL="900000" indent="-18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Inhaltsplatzhalter 3"/>
          <p:cNvSpPr>
            <a:spLocks noGrp="1"/>
          </p:cNvSpPr>
          <p:nvPr>
            <p:ph sz="half" idx="2" hasCustomPrompt="1"/>
          </p:nvPr>
        </p:nvSpPr>
        <p:spPr>
          <a:xfrm>
            <a:off x="4648200" y="2124075"/>
            <a:ext cx="3667125" cy="3959225"/>
          </a:xfrm>
        </p:spPr>
        <p:txBody>
          <a:bodyPr/>
          <a:lstStyle>
            <a:lvl1pPr marL="0" marR="0" indent="0" algn="l" defTabSz="914400" rtl="0" eaLnBrk="1" fontAlgn="base" latinLnBrk="0" hangingPunct="1">
              <a:lnSpc>
                <a:spcPct val="100000"/>
              </a:lnSpc>
              <a:spcBef>
                <a:spcPct val="0"/>
              </a:spcBef>
              <a:spcAft>
                <a:spcPct val="0"/>
              </a:spcAft>
              <a:buClrTx/>
              <a:buSzPct val="100000"/>
              <a:buFont typeface="Calibri" pitchFamily="34" charset="0"/>
              <a:buNone/>
              <a:tabLst/>
              <a:defRPr sz="1600" baseline="0"/>
            </a:lvl1pPr>
            <a:lvl2pPr marL="180000" indent="0">
              <a:buNone/>
              <a:defRPr sz="1600"/>
            </a:lvl2pPr>
            <a:lvl3pPr marL="360000" indent="0">
              <a:buNone/>
              <a:defRPr sz="1600"/>
            </a:lvl3pPr>
            <a:lvl4pPr marL="540000" indent="0">
              <a:buNone/>
              <a:defRPr sz="1600"/>
            </a:lvl4pPr>
            <a:lvl5pPr marL="720000" indent="0">
              <a:buNone/>
              <a:defRPr sz="1600"/>
            </a:lvl5pPr>
          </a:lstStyle>
          <a:p>
            <a:pPr lvl="0"/>
            <a:r>
              <a:rPr lang="en-US" dirty="0"/>
              <a:t>Choose icon to add image</a:t>
            </a:r>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6" name="Datumsplatzhalter 2" hidden="1"/>
          <p:cNvSpPr>
            <a:spLocks noGrp="1"/>
          </p:cNvSpPr>
          <p:nvPr>
            <p:ph type="dt" sz="half" idx="11"/>
            <p:custDataLst>
              <p:tags r:id="rId2"/>
            </p:custDataLst>
          </p:nvPr>
        </p:nvSpPr>
        <p:spPr/>
        <p:txBody>
          <a:bodyPr/>
          <a:lstStyle>
            <a:lvl1pPr>
              <a:defRPr/>
            </a:lvl1pPr>
          </a:lstStyle>
          <a:p>
            <a:endParaRPr lang="en-US"/>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21DCD00C-7ABA-448F-838E-B2765D09CF0E}" type="slidenum">
              <a:rPr lang="en-US" smtClean="0"/>
              <a:pPr/>
              <a:t>‹#›</a:t>
            </a:fld>
            <a:endParaRPr lang="en-US"/>
          </a:p>
        </p:txBody>
      </p:sp>
    </p:spTree>
    <p:extLst>
      <p:ext uri="{BB962C8B-B14F-4D97-AF65-F5344CB8AC3E}">
        <p14:creationId xmlns:p14="http://schemas.microsoft.com/office/powerpoint/2010/main" val="9599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828675" y="2124075"/>
            <a:ext cx="3667125" cy="3959225"/>
          </a:xfrm>
        </p:spPr>
        <p:txBody>
          <a:bodyPr/>
          <a:lstStyle>
            <a:lvl1pPr marL="0" indent="0">
              <a:buNone/>
              <a:defRPr/>
            </a:lvl1pPr>
            <a:lvl2pPr marL="215900" indent="0">
              <a:buNone/>
              <a:defRPr/>
            </a:lvl2pPr>
            <a:lvl3pPr marL="431800" indent="0">
              <a:buNone/>
              <a:defRPr/>
            </a:lvl3pPr>
            <a:lvl4pPr marL="647700" indent="0">
              <a:buNone/>
              <a:defRPr/>
            </a:lvl4pPr>
            <a:lvl5pPr marL="863600" indent="0">
              <a:buNone/>
              <a:defRPr/>
            </a:lvl5pPr>
          </a:lstStyle>
          <a:p>
            <a:pPr lvl="0"/>
            <a:r>
              <a:rPr lang="en-US"/>
              <a:t>Choose icon to add image</a:t>
            </a:r>
            <a:endParaRPr lang="en-US" dirty="0"/>
          </a:p>
        </p:txBody>
      </p:sp>
      <p:sp>
        <p:nvSpPr>
          <p:cNvPr id="4" name="Text Placeholder 3"/>
          <p:cNvSpPr>
            <a:spLocks noGrp="1"/>
          </p:cNvSpPr>
          <p:nvPr>
            <p:ph type="body" sz="half" idx="2"/>
          </p:nvPr>
        </p:nvSpPr>
        <p:spPr>
          <a:xfrm>
            <a:off x="4648200" y="2124075"/>
            <a:ext cx="3667125" cy="3959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56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 name="Slide Number Placeholder 5" hidden="1"/>
          <p:cNvSpPr>
            <a:spLocks noGrp="1"/>
          </p:cNvSpPr>
          <p:nvPr>
            <p:ph type="sldNum" sz="quarter" idx="12"/>
            <p:custDataLst>
              <p:tags r:id="rId1"/>
            </p:custDataLst>
          </p:nvPr>
        </p:nvSpPr>
        <p:spPr>
          <a:xfrm>
            <a:off x="209550" y="6464300"/>
            <a:ext cx="508000" cy="184150"/>
          </a:xfr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fld id="{21DCD00C-7ABA-448F-838E-B2765D09CF0E}" type="slidenum">
              <a:rPr lang="en-US" smtClean="0"/>
              <a:pPr/>
              <a:t>‹#›</a:t>
            </a:fld>
            <a:endParaRPr lang="en-US"/>
          </a:p>
        </p:txBody>
      </p:sp>
      <p:sp>
        <p:nvSpPr>
          <p:cNvPr id="4" name="Date Placeholder 3" hidden="1"/>
          <p:cNvSpPr>
            <a:spLocks noGrp="1"/>
          </p:cNvSpPr>
          <p:nvPr>
            <p:ph type="dt" sz="half" idx="10"/>
            <p:custDataLst>
              <p:tags r:id="rId2"/>
            </p:custDataLst>
          </p:nvPr>
        </p:nvSpPr>
        <p:spPr>
          <a:xfrm>
            <a:off x="1587500" y="6502400"/>
            <a:ext cx="3937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endParaRPr lang="en-US"/>
          </a:p>
        </p:txBody>
      </p:sp>
      <p:sp>
        <p:nvSpPr>
          <p:cNvPr id="5" name="Footer Placeholder 4" hidden="1"/>
          <p:cNvSpPr>
            <a:spLocks noGrp="1"/>
          </p:cNvSpPr>
          <p:nvPr>
            <p:ph type="ftr" sz="quarter" idx="11"/>
            <p:custDataLst>
              <p:tags r:id="rId3"/>
            </p:custDataLst>
          </p:nvPr>
        </p:nvSpPr>
        <p:spPr>
          <a:xfrm>
            <a:off x="825500" y="6502400"/>
            <a:ext cx="762000" cy="139700"/>
          </a:xfrm>
          <a:ln w="0"/>
          <a:effectLst/>
          <a:extLst>
            <a:ext uri="{53640926-AAD7-44D8-BBD7-CCE9431645EC}">
              <a14:shadowObscured xmlns:a14="http://schemas.microsoft.com/office/drawing/2010/main"/>
            </a:ext>
          </a:extLst>
        </p:spPr>
        <p:txBody>
          <a:bodyPr wrap="square" lIns="0" tIns="0" rIns="0" bIns="0" anchor="b"/>
          <a:lstStyle>
            <a:lvl1pPr>
              <a:defRPr>
                <a:solidFill>
                  <a:srgbClr val="FFFFFF"/>
                </a:solidFill>
              </a:defRPr>
            </a:lvl1pPr>
          </a:lstStyle>
          <a:p>
            <a:endParaRPr lang="en-US"/>
          </a:p>
        </p:txBody>
      </p:sp>
      <p:sp>
        <p:nvSpPr>
          <p:cNvPr id="3" name="Subtitle 2" hidden="1"/>
          <p:cNvSpPr>
            <a:spLocks noGrp="1"/>
          </p:cNvSpPr>
          <p:nvPr>
            <p:ph type="subTitle" idx="1"/>
            <p:custDataLst>
              <p:tags r:id="rId4"/>
            </p:custDataLst>
          </p:nvPr>
        </p:nvSpPr>
        <p:spPr>
          <a:xfrm>
            <a:off x="825500" y="6350000"/>
            <a:ext cx="762000" cy="139700"/>
          </a:xfrm>
          <a:ln w="0"/>
          <a:effectLst/>
          <a:extLst>
            <a:ext uri="{53640926-AAD7-44D8-BBD7-CCE9431645EC}">
              <a14:shadowObscured xmlns:a14="http://schemas.microsoft.com/office/drawing/2010/main"/>
            </a:ext>
          </a:extLst>
        </p:spPr>
        <p:txBody>
          <a:bodyPr wrap="square" lIns="0" tIns="0" rIns="0" bIns="0"/>
          <a:lstStyle>
            <a:lvl1pPr marL="285750" indent="-285750" algn="l" defTabSz="914400" rtl="0" eaLnBrk="1" fontAlgn="base" latinLnBrk="0" hangingPunct="1">
              <a:spcBef>
                <a:spcPts val="0"/>
              </a:spcBef>
              <a:spcAft>
                <a:spcPts val="0"/>
              </a:spcAft>
              <a:buClrTx/>
              <a:buSzPct val="100000"/>
              <a:buFont typeface="Calibri"/>
              <a:buNone/>
              <a:defRPr sz="1800" b="0" i="0" u="none">
                <a:solidFill>
                  <a:srgbClr val="FFFFFF"/>
                </a:solidFill>
                <a:latin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5"/>
            </p:custDataLst>
          </p:nvPr>
        </p:nvSpPr>
        <p:spPr>
          <a:xfrm>
            <a:off x="828002" y="2052002"/>
            <a:ext cx="7487996" cy="1619999"/>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defTabSz="914400" rtl="0" eaLnBrk="1" fontAlgn="base" latinLnBrk="0" hangingPunct="1">
              <a:spcBef>
                <a:spcPts val="0"/>
              </a:spcBef>
              <a:spcAft>
                <a:spcPts val="0"/>
              </a:spcAft>
              <a:buNone/>
              <a:defRPr sz="4800">
                <a:solidFill>
                  <a:srgbClr val="FFFFFF"/>
                </a:solidFill>
              </a:defRPr>
            </a:lvl1pPr>
          </a:lstStyle>
          <a:p>
            <a:r>
              <a:rPr lang="en-US"/>
              <a:t>Click to edit Master title style</a:t>
            </a:r>
          </a:p>
        </p:txBody>
      </p:sp>
    </p:spTree>
    <p:extLst>
      <p:ext uri="{BB962C8B-B14F-4D97-AF65-F5344CB8AC3E}">
        <p14:creationId xmlns:p14="http://schemas.microsoft.com/office/powerpoint/2010/main" val="104257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1DCD00C-7ABA-448F-838E-B2765D09CF0E}" type="slidenum">
              <a:rPr lang="en-US" smtClean="0"/>
              <a:pPr/>
              <a:t>‹#›</a:t>
            </a:fld>
            <a:endParaRPr lang="en-US"/>
          </a:p>
        </p:txBody>
      </p:sp>
      <p:sp>
        <p:nvSpPr>
          <p:cNvPr id="6" name="Date Placeholder 5"/>
          <p:cNvSpPr>
            <a:spLocks noGrp="1"/>
          </p:cNvSpPr>
          <p:nvPr>
            <p:ph type="dt" sz="quarter" idx="12"/>
          </p:nvPr>
        </p:nvSpPr>
        <p:spPr>
          <a:xfrm>
            <a:off x="457200" y="6356350"/>
            <a:ext cx="2133600" cy="365125"/>
          </a:xfrm>
          <a:prstGeom prst="rect">
            <a:avLst/>
          </a:prstGeom>
        </p:spPr>
        <p:txBody>
          <a:bodyPr/>
          <a:lstStyle/>
          <a:p>
            <a:fld id="{3B693487-1E33-4712-A8D1-09BED1EFDC2D}" type="datetimeFigureOut">
              <a:rPr lang="en-US" smtClean="0"/>
              <a:t>1/19/2018</a:t>
            </a:fld>
            <a:endParaRPr lang="en-US"/>
          </a:p>
        </p:txBody>
      </p:sp>
    </p:spTree>
    <p:extLst>
      <p:ext uri="{BB962C8B-B14F-4D97-AF65-F5344CB8AC3E}">
        <p14:creationId xmlns:p14="http://schemas.microsoft.com/office/powerpoint/2010/main" val="180635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Date Placeholder 2"/>
          <p:cNvSpPr>
            <a:spLocks noGrp="1"/>
          </p:cNvSpPr>
          <p:nvPr>
            <p:ph type="dt" sz="half" idx="11"/>
          </p:nvPr>
        </p:nvSpPr>
        <p:spPr/>
        <p:txBody>
          <a:bodyPr/>
          <a:lstStyle/>
          <a:p>
            <a:endParaRPr lang="en-US"/>
          </a:p>
        </p:txBody>
      </p:sp>
      <p:sp>
        <p:nvSpPr>
          <p:cNvPr id="4" name="Slide Number Placeholder 3"/>
          <p:cNvSpPr>
            <a:spLocks noGrp="1"/>
          </p:cNvSpPr>
          <p:nvPr>
            <p:ph type="sldNum" sz="quarter" idx="12"/>
          </p:nvPr>
        </p:nvSpPr>
        <p:spPr/>
        <p:txBody>
          <a:bodyPr/>
          <a:lstStyle/>
          <a:p>
            <a:fld id="{21DCD00C-7ABA-448F-838E-B2765D09CF0E}" type="slidenum">
              <a:rPr lang="en-US" smtClean="0"/>
              <a:pPr/>
              <a:t>‹#›</a:t>
            </a:fld>
            <a:endParaRPr lang="en-US"/>
          </a:p>
        </p:txBody>
      </p:sp>
    </p:spTree>
    <p:extLst>
      <p:ext uri="{BB962C8B-B14F-4D97-AF65-F5344CB8AC3E}">
        <p14:creationId xmlns:p14="http://schemas.microsoft.com/office/powerpoint/2010/main" val="92635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custDataLst>
              <p:tags r:id="rId9"/>
            </p:custDataLst>
          </p:nvPr>
        </p:nvSpPr>
        <p:spPr bwMode="auto">
          <a:xfrm>
            <a:off x="828675" y="828675"/>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lgn="l" rtl="0" eaLnBrk="1" fontAlgn="base" hangingPunct="1">
              <a:spcBef>
                <a:spcPct val="0"/>
              </a:spcBef>
              <a:spcAft>
                <a:spcPct val="0"/>
              </a:spcAft>
              <a:buNone/>
            </a:pPr>
            <a:r>
              <a:rPr lang="de-DE" altLang="de-DE"/>
              <a:t>Titelmasterformat durch Klicken bearbeiten</a:t>
            </a:r>
          </a:p>
        </p:txBody>
      </p:sp>
      <p:sp>
        <p:nvSpPr>
          <p:cNvPr id="1027" name="Textplatzhalter 2"/>
          <p:cNvSpPr>
            <a:spLocks noGrp="1"/>
          </p:cNvSpPr>
          <p:nvPr>
            <p:ph type="body" idx="1"/>
            <p:custDataLst>
              <p:tags r:id="rId10"/>
            </p:custDataLst>
          </p:nvPr>
        </p:nvSpPr>
        <p:spPr bwMode="auto">
          <a:xfrm>
            <a:off x="540004" y="1548002"/>
            <a:ext cx="8064005" cy="4608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r>
              <a:rPr lang="de-DE" altLang="de-DE" dirty="0"/>
              <a:t>Textmasterformat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2" name="Fußzeilenplatzhalter 1" hidden="1"/>
          <p:cNvSpPr>
            <a:spLocks noGrp="1"/>
          </p:cNvSpPr>
          <p:nvPr>
            <p:ph type="ftr" sz="quarter" idx="3"/>
            <p:custDataLst>
              <p:tags r:id="rId11"/>
            </p:custDataLst>
          </p:nvPr>
        </p:nvSpPr>
        <p:spPr>
          <a:xfrm>
            <a:off x="825500" y="6502400"/>
            <a:ext cx="762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b"/>
          <a:lstStyle>
            <a:lvl1pPr algn="ctr" fontAlgn="auto">
              <a:spcBef>
                <a:spcPts val="0"/>
              </a:spcBef>
              <a:spcAft>
                <a:spcPts val="0"/>
              </a:spcAft>
              <a:defRPr sz="1200">
                <a:solidFill>
                  <a:srgbClr val="FFFFFF"/>
                </a:solidFill>
                <a:latin typeface="Calibri"/>
              </a:defRPr>
            </a:lvl1pPr>
          </a:lstStyle>
          <a:p>
            <a:endParaRPr lang="en-US"/>
          </a:p>
        </p:txBody>
      </p:sp>
      <p:sp>
        <p:nvSpPr>
          <p:cNvPr id="3" name="Datumsplatzhalter 2" hidden="1"/>
          <p:cNvSpPr>
            <a:spLocks noGrp="1"/>
          </p:cNvSpPr>
          <p:nvPr>
            <p:ph type="dt" sz="half" idx="2"/>
            <p:custDataLst>
              <p:tags r:id="rId12"/>
            </p:custDataLst>
          </p:nvPr>
        </p:nvSpPr>
        <p:spPr>
          <a:xfrm>
            <a:off x="1587500" y="6502400"/>
            <a:ext cx="3937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l" fontAlgn="auto">
              <a:spcBef>
                <a:spcPts val="0"/>
              </a:spcBef>
              <a:spcAft>
                <a:spcPts val="0"/>
              </a:spcAft>
              <a:defRPr sz="1200">
                <a:solidFill>
                  <a:srgbClr val="FFFFFF"/>
                </a:solidFill>
                <a:latin typeface="Calibri"/>
              </a:defRPr>
            </a:lvl1pPr>
          </a:lstStyle>
          <a:p>
            <a:endParaRPr lang="en-US"/>
          </a:p>
        </p:txBody>
      </p:sp>
      <p:sp>
        <p:nvSpPr>
          <p:cNvPr id="4" name="Foliennummernplatzhalter 3" hidden="1"/>
          <p:cNvSpPr>
            <a:spLocks noGrp="1"/>
          </p:cNvSpPr>
          <p:nvPr>
            <p:ph type="sldNum" sz="quarter" idx="4"/>
            <p:custDataLst>
              <p:tags r:id="rId13"/>
            </p:custDataLst>
          </p:nvPr>
        </p:nvSpPr>
        <p:spPr>
          <a:xfrm>
            <a:off x="209550" y="6464300"/>
            <a:ext cx="508000" cy="1841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r" fontAlgn="auto">
              <a:spcBef>
                <a:spcPts val="0"/>
              </a:spcBef>
              <a:spcAft>
                <a:spcPts val="0"/>
              </a:spcAft>
              <a:defRPr sz="1200">
                <a:solidFill>
                  <a:srgbClr val="FFFFFF"/>
                </a:solidFill>
                <a:latin typeface="Calibri"/>
              </a:defRPr>
            </a:lvl1pPr>
          </a:lstStyle>
          <a:p>
            <a:fld id="{21DCD00C-7ABA-448F-838E-B2765D09CF0E}" type="slidenum">
              <a:rPr lang="en-US" smtClean="0"/>
              <a:pPr/>
              <a:t>‹#›</a:t>
            </a:fld>
            <a:endParaRPr lang="en-US"/>
          </a:p>
        </p:txBody>
      </p:sp>
    </p:spTree>
    <p:extLst>
      <p:ext uri="{BB962C8B-B14F-4D97-AF65-F5344CB8AC3E}">
        <p14:creationId xmlns:p14="http://schemas.microsoft.com/office/powerpoint/2010/main" val="101235657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xStyles>
    <p:titleStyle>
      <a:lvl1pPr algn="l" rtl="0" eaLnBrk="1" fontAlgn="base" hangingPunct="1">
        <a:spcBef>
          <a:spcPct val="0"/>
        </a:spcBef>
        <a:spcAft>
          <a:spcPct val="0"/>
        </a:spcAft>
        <a:defRPr sz="3400" kern="1200">
          <a:solidFill>
            <a:srgbClr val="000000"/>
          </a:solidFill>
          <a:latin typeface="+mj-lt"/>
          <a:ea typeface="+mj-ea"/>
          <a:cs typeface="+mj-cs"/>
        </a:defRPr>
      </a:lvl1pPr>
      <a:lvl2pPr algn="l" rtl="0" eaLnBrk="1" fontAlgn="base" hangingPunct="1">
        <a:spcBef>
          <a:spcPct val="0"/>
        </a:spcBef>
        <a:spcAft>
          <a:spcPct val="0"/>
        </a:spcAft>
        <a:defRPr sz="3400">
          <a:solidFill>
            <a:srgbClr val="000000"/>
          </a:solidFill>
          <a:latin typeface="Calibri" pitchFamily="34" charset="0"/>
        </a:defRPr>
      </a:lvl2pPr>
      <a:lvl3pPr algn="l" rtl="0" eaLnBrk="1" fontAlgn="base" hangingPunct="1">
        <a:spcBef>
          <a:spcPct val="0"/>
        </a:spcBef>
        <a:spcAft>
          <a:spcPct val="0"/>
        </a:spcAft>
        <a:defRPr sz="3400">
          <a:solidFill>
            <a:srgbClr val="000000"/>
          </a:solidFill>
          <a:latin typeface="Calibri" pitchFamily="34" charset="0"/>
        </a:defRPr>
      </a:lvl3pPr>
      <a:lvl4pPr algn="l" rtl="0" eaLnBrk="1" fontAlgn="base" hangingPunct="1">
        <a:spcBef>
          <a:spcPct val="0"/>
        </a:spcBef>
        <a:spcAft>
          <a:spcPct val="0"/>
        </a:spcAft>
        <a:defRPr sz="3400">
          <a:solidFill>
            <a:srgbClr val="000000"/>
          </a:solidFill>
          <a:latin typeface="Calibri" pitchFamily="34" charset="0"/>
        </a:defRPr>
      </a:lvl4pPr>
      <a:lvl5pPr algn="l" rtl="0" eaLnBrk="1" fontAlgn="base" hangingPunct="1">
        <a:spcBef>
          <a:spcPct val="0"/>
        </a:spcBef>
        <a:spcAft>
          <a:spcPct val="0"/>
        </a:spcAft>
        <a:defRPr sz="3400">
          <a:solidFill>
            <a:srgbClr val="000000"/>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15989" indent="-215989" algn="l" rtl="0" eaLnBrk="1" fontAlgn="base" hangingPunct="1">
        <a:spcBef>
          <a:spcPts val="0"/>
        </a:spcBef>
        <a:spcAft>
          <a:spcPts val="0"/>
        </a:spcAft>
        <a:buClrTx/>
        <a:buSzPct val="100000"/>
        <a:buFont typeface="Calibri"/>
        <a:buChar char="•"/>
        <a:defRPr sz="1800" b="0" i="0" u="none" kern="1200">
          <a:solidFill>
            <a:schemeClr val="tx1"/>
          </a:solidFill>
          <a:latin typeface="Calibri"/>
          <a:ea typeface="+mn-ea"/>
          <a:cs typeface="+mn-cs"/>
        </a:defRPr>
      </a:lvl1pPr>
      <a:lvl2pPr marL="431978" indent="-215989" algn="l" rtl="0" eaLnBrk="1" fontAlgn="base" hangingPunct="1">
        <a:spcBef>
          <a:spcPts val="0"/>
        </a:spcBef>
        <a:spcAft>
          <a:spcPts val="0"/>
        </a:spcAft>
        <a:buClrTx/>
        <a:buSzPct val="100000"/>
        <a:buFont typeface="Calibri"/>
        <a:buChar char="–"/>
        <a:defRPr sz="1800" b="0" i="0" u="none" kern="1200">
          <a:solidFill>
            <a:schemeClr val="tx1"/>
          </a:solidFill>
          <a:latin typeface="Calibri"/>
          <a:ea typeface="+mn-ea"/>
          <a:cs typeface="+mn-cs"/>
        </a:defRPr>
      </a:lvl2pPr>
      <a:lvl3pPr marL="647967" indent="-215989" algn="l" rtl="0" eaLnBrk="1" fontAlgn="base" hangingPunct="1">
        <a:spcBef>
          <a:spcPts val="0"/>
        </a:spcBef>
        <a:spcAft>
          <a:spcPts val="0"/>
        </a:spcAft>
        <a:buClrTx/>
        <a:buSzPct val="100000"/>
        <a:buFont typeface="Wingdings"/>
        <a:buChar char="§"/>
        <a:defRPr sz="1800" b="0" i="0" u="none" kern="1200">
          <a:solidFill>
            <a:schemeClr val="tx1"/>
          </a:solidFill>
          <a:latin typeface="Calibri"/>
          <a:ea typeface="+mn-ea"/>
          <a:cs typeface="+mn-cs"/>
        </a:defRPr>
      </a:lvl3pPr>
      <a:lvl4pPr marL="863956" indent="-215989" algn="l" rtl="0" eaLnBrk="1" fontAlgn="base" hangingPunct="1">
        <a:spcBef>
          <a:spcPts val="0"/>
        </a:spcBef>
        <a:spcAft>
          <a:spcPts val="0"/>
        </a:spcAft>
        <a:buClrTx/>
        <a:buSzPct val="100000"/>
        <a:buFont typeface="Calibri"/>
        <a:buChar char="•"/>
        <a:defRPr sz="1800" b="0" i="0" u="none" kern="1200">
          <a:solidFill>
            <a:schemeClr val="tx1"/>
          </a:solidFill>
          <a:latin typeface="Calibri"/>
          <a:ea typeface="+mn-ea"/>
          <a:cs typeface="+mn-cs"/>
        </a:defRPr>
      </a:lvl4pPr>
      <a:lvl5pPr marL="1079945" indent="-215989" algn="l" rtl="0" eaLnBrk="1" fontAlgn="base" hangingPunct="1">
        <a:spcBef>
          <a:spcPts val="0"/>
        </a:spcBef>
        <a:spcAft>
          <a:spcPts val="0"/>
        </a:spcAft>
        <a:buClrTx/>
        <a:buSzPct val="100000"/>
        <a:buFont typeface="Calibri"/>
        <a:buChar char="–"/>
        <a:defRPr sz="1800" b="0" i="0" u="none" kern="1200">
          <a:solidFill>
            <a:schemeClr val="tx1"/>
          </a:solidFill>
          <a:latin typeface="Calibri"/>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hemeOverride" Target="../theme/themeOverride1.xml"/><Relationship Id="rId6" Type="http://schemas.openxmlformats.org/officeDocument/2006/relationships/tags" Target="../tags/tag25.xml"/><Relationship Id="rId11" Type="http://schemas.openxmlformats.org/officeDocument/2006/relationships/image" Target="../media/image2.emf"/><Relationship Id="rId5" Type="http://schemas.openxmlformats.org/officeDocument/2006/relationships/tags" Target="../tags/tag24.xml"/><Relationship Id="rId10" Type="http://schemas.openxmlformats.org/officeDocument/2006/relationships/image" Target="../media/image1.emf"/><Relationship Id="rId4" Type="http://schemas.openxmlformats.org/officeDocument/2006/relationships/tags" Target="../tags/tag23.xml"/><Relationship Id="rId9"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dev.assetlibrary.philips.com/RestAPI/record/f0a8b186d4b74ae1b1a6a817009200f4/field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dev.assetlibrary.philips.com/RestAPI/record/f0a8b186d4b74ae1b1a6a817009200f4/classification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2.xml"/><Relationship Id="rId7" Type="http://schemas.openxmlformats.org/officeDocument/2006/relationships/slideLayout" Target="../slideLayouts/slideLayout5.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image" Target="../media/image2.emf"/></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8.xml"/><Relationship Id="rId7" Type="http://schemas.openxmlformats.org/officeDocument/2006/relationships/slideLayout" Target="../slideLayouts/slideLayout5.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slideLayout" Target="../slideLayouts/slideLayout5.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hemeOverride" Target="../theme/themeOverride2.xml"/><Relationship Id="rId5" Type="http://schemas.openxmlformats.org/officeDocument/2006/relationships/image" Target="../media/image7.emf"/><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slideLayout" Target="../slideLayouts/slideLayout5.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licktime.symantec.com/a/1/DwwpQfFkmnKECL3vaoB9F_bS2B8cC00zcTtgEXmp1WE=?d=M4U2X1aqRHUREzXZ6FMCcjDGKkF05RPYZ7WnuX_km71ebPqKzkb9ZgzrVikrPOVxxfHvhWb5zdfGyDVPm7ImR9xUXt_IRAi0v49Etud6G-a931_LK5RMfVlCmZrBsUmYtj7Q65xF-Be2eov4600RGPzQj4vgyyH7jrsqtwBhlgWxz9FRCGF0xhv3vekRduY9R1TKefC4nEmi0cslQ_K3iWBtpkh9kugrfzGPUfAMzLzemZ4s_KrivU8TG_jqmF17GzQAF7cbVBn12jHlZINlytNnEkRHjq1zOVTIbT3GncVGYy5NYp9hQxUMP9FaIwauoKxJrOl99IrigSVou8Qm3SPNV2EkHYUdD20IRemrLE2zZxWWqgJJVPGvINCF2iGRqIzXS8t3gJOtwOchzYiDCsos2zT78WrDBcbej2WkyRo%3D&amp;u=https://dev.assetlibrary.philips.com/RestAPI/"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ev.assetlibrary.philips.com/RestAPI/search/record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3"/>
            </p:custDataLst>
          </p:nvPr>
        </p:nvSpPr>
        <p:spPr>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6"/>
            </p:custDataLst>
          </p:nvPr>
        </p:nvSpPr>
        <p:spPr>
          <a:xfrm>
            <a:off x="828002" y="4608004"/>
            <a:ext cx="4319994"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b="1" dirty="0">
              <a:solidFill>
                <a:srgbClr val="FFFFFF"/>
              </a:solidFill>
            </a:endParaRPr>
          </a:p>
        </p:txBody>
      </p:sp>
      <p:sp>
        <p:nvSpPr>
          <p:cNvPr id="3" name="Title 2"/>
          <p:cNvSpPr>
            <a:spLocks noGrp="1"/>
          </p:cNvSpPr>
          <p:nvPr>
            <p:ph type="ctrTitle"/>
            <p:custDataLst>
              <p:tags r:id="rId7"/>
            </p:custDataLst>
          </p:nvPr>
        </p:nvSpPr>
        <p:spPr>
          <a:xfrm>
            <a:off x="828002" y="2052002"/>
            <a:ext cx="7487996" cy="1619999"/>
          </a:xfrm>
          <a:ln w="0"/>
          <a:effectLst/>
          <a:extLst>
            <a:ext uri="{53640926-AAD7-44D8-BBD7-CCE9431645EC}">
              <a14:shadowObscured xmlns:a14="http://schemas.microsoft.com/office/drawing/2010/main"/>
            </a:ext>
          </a:extLst>
        </p:spPr>
        <p:txBody>
          <a:bodyPr wrap="square" lIns="0" tIns="0" rIns="0" bIns="0" anchor="t"/>
          <a:lstStyle/>
          <a:p>
            <a:r>
              <a:rPr lang="en-US" dirty="0"/>
              <a:t>Salesforce - PAL (</a:t>
            </a:r>
            <a:r>
              <a:rPr lang="en-US" dirty="0" err="1"/>
              <a:t>aDAM</a:t>
            </a:r>
            <a:r>
              <a:rPr lang="en-US" dirty="0"/>
              <a:t>) Integration</a:t>
            </a:r>
            <a:endParaRPr lang="en-US" sz="4000" dirty="0"/>
          </a:p>
        </p:txBody>
      </p:sp>
      <p:sp>
        <p:nvSpPr>
          <p:cNvPr id="12" name="TextBox 11"/>
          <p:cNvSpPr txBox="1"/>
          <p:nvPr>
            <p:custDataLst>
              <p:tags r:id="rId8"/>
            </p:custDataLst>
          </p:nvPr>
        </p:nvSpPr>
        <p:spPr>
          <a:xfrm>
            <a:off x="828002" y="3534107"/>
            <a:ext cx="6682727" cy="830997"/>
          </a:xfrm>
          <a:prstGeom prst="rect">
            <a:avLst/>
          </a:prstGeom>
          <a:noFill/>
          <a:ln w="0">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numCol="1" anchor="t" anchorCtr="0" compatLnSpc="1">
            <a:prstTxWarp prst="textNoShape">
              <a:avLst/>
            </a:prstTxWarp>
            <a:normAutofit/>
          </a:bodyPr>
          <a:lstStyle>
            <a:lvl1pPr fontAlgn="base">
              <a:spcBef>
                <a:spcPts val="0"/>
              </a:spcBef>
              <a:spcAft>
                <a:spcPts val="0"/>
              </a:spcAft>
              <a:defRPr sz="4800">
                <a:solidFill>
                  <a:srgbClr val="FFFFFF"/>
                </a:solidFill>
                <a:latin typeface="+mj-lt"/>
                <a:ea typeface="+mj-ea"/>
                <a:cs typeface="+mj-cs"/>
              </a:defRPr>
            </a:lvl1pPr>
            <a:lvl2pPr fontAlgn="base">
              <a:spcBef>
                <a:spcPct val="0"/>
              </a:spcBef>
              <a:spcAft>
                <a:spcPct val="0"/>
              </a:spcAft>
              <a:defRPr sz="3400">
                <a:solidFill>
                  <a:srgbClr val="000000"/>
                </a:solidFill>
                <a:latin typeface="Calibri" pitchFamily="34" charset="0"/>
              </a:defRPr>
            </a:lvl2pPr>
            <a:lvl3pPr fontAlgn="base">
              <a:spcBef>
                <a:spcPct val="0"/>
              </a:spcBef>
              <a:spcAft>
                <a:spcPct val="0"/>
              </a:spcAft>
              <a:defRPr sz="3400">
                <a:solidFill>
                  <a:srgbClr val="000000"/>
                </a:solidFill>
                <a:latin typeface="Calibri" pitchFamily="34" charset="0"/>
              </a:defRPr>
            </a:lvl3pPr>
            <a:lvl4pPr fontAlgn="base">
              <a:spcBef>
                <a:spcPct val="0"/>
              </a:spcBef>
              <a:spcAft>
                <a:spcPct val="0"/>
              </a:spcAft>
              <a:defRPr sz="3400">
                <a:solidFill>
                  <a:srgbClr val="000000"/>
                </a:solidFill>
                <a:latin typeface="Calibri" pitchFamily="34" charset="0"/>
              </a:defRPr>
            </a:lvl4pPr>
            <a:lvl5pPr fontAlgn="base">
              <a:spcBef>
                <a:spcPct val="0"/>
              </a:spcBef>
              <a:spcAft>
                <a:spcPct val="0"/>
              </a:spcAft>
              <a:defRPr sz="3400">
                <a:solidFill>
                  <a:srgbClr val="000000"/>
                </a:solidFill>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endParaRPr lang="en-US" sz="2400" dirty="0"/>
          </a:p>
        </p:txBody>
      </p:sp>
    </p:spTree>
    <p:custDataLst>
      <p:tags r:id="rId2"/>
    </p:custDataLst>
    <p:extLst>
      <p:ext uri="{BB962C8B-B14F-4D97-AF65-F5344CB8AC3E}">
        <p14:creationId xmlns:p14="http://schemas.microsoft.com/office/powerpoint/2010/main" val="179474553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997" y="1450221"/>
            <a:ext cx="8064005" cy="4608004"/>
          </a:xfrm>
        </p:spPr>
        <p:txBody>
          <a:bodyPr/>
          <a:lstStyle/>
          <a:p>
            <a:pPr marL="0" indent="0">
              <a:buNone/>
            </a:pPr>
            <a:r>
              <a:rPr lang="en-US" dirty="0"/>
              <a:t>Once the list of Id’s are available we would follow an iteration process to fetch the data within the fields of the particular Asset.</a:t>
            </a:r>
          </a:p>
          <a:p>
            <a:pPr marL="0" indent="0">
              <a:buNone/>
            </a:pPr>
            <a:endParaRPr lang="en-US" b="1" dirty="0"/>
          </a:p>
          <a:p>
            <a:r>
              <a:rPr lang="en-US" b="1" dirty="0"/>
              <a:t>Rest API Base URL : </a:t>
            </a:r>
            <a:r>
              <a:rPr lang="en-US" dirty="0">
                <a:hlinkClick r:id="rId2"/>
              </a:rPr>
              <a:t>https://dev.assetlibrary.philips.com/RestAPI/record/f0a8b186d4b74ae1b1a6a817009200f4/fields</a:t>
            </a:r>
            <a:endParaRPr lang="en-US" dirty="0"/>
          </a:p>
          <a:p>
            <a:r>
              <a:rPr lang="en-US" b="1" i="1" dirty="0"/>
              <a:t>API Headers: </a:t>
            </a:r>
          </a:p>
          <a:p>
            <a:pPr marL="863956" lvl="4" indent="0">
              <a:buNone/>
            </a:pPr>
            <a:r>
              <a:rPr lang="en-US" dirty="0"/>
              <a:t>Authorization: Token **********************</a:t>
            </a:r>
          </a:p>
          <a:p>
            <a:pPr marL="863956" lvl="4" indent="0">
              <a:buNone/>
            </a:pPr>
            <a:r>
              <a:rPr lang="en-US" dirty="0"/>
              <a:t>Registration: </a:t>
            </a:r>
            <a:r>
              <a:rPr lang="en-US" dirty="0" err="1"/>
              <a:t>DAMDev</a:t>
            </a:r>
            <a:endParaRPr lang="en-US" dirty="0"/>
          </a:p>
          <a:p>
            <a:pPr marL="863956" lvl="4" indent="0">
              <a:buNone/>
            </a:pPr>
            <a:r>
              <a:rPr lang="en-US" dirty="0"/>
              <a:t>API-Version: 1</a:t>
            </a:r>
          </a:p>
          <a:p>
            <a:pPr marL="863956" lvl="4" indent="0">
              <a:buNone/>
            </a:pPr>
            <a:r>
              <a:rPr lang="en-US" dirty="0"/>
              <a:t>accept: application/</a:t>
            </a:r>
            <a:r>
              <a:rPr lang="en-US" dirty="0" err="1"/>
              <a:t>json</a:t>
            </a:r>
            <a:endParaRPr lang="en-US" dirty="0"/>
          </a:p>
          <a:p>
            <a:pPr marL="863956" lvl="4" indent="0">
              <a:buNone/>
            </a:pPr>
            <a:r>
              <a:rPr lang="en-US" dirty="0"/>
              <a:t>accept-encoding: </a:t>
            </a:r>
            <a:r>
              <a:rPr lang="en-US" dirty="0" err="1"/>
              <a:t>gzip</a:t>
            </a:r>
            <a:r>
              <a:rPr lang="en-US" dirty="0"/>
              <a:t>, deflate</a:t>
            </a:r>
          </a:p>
          <a:p>
            <a:pPr marL="863956" lvl="4" indent="0">
              <a:buNone/>
            </a:pPr>
            <a:r>
              <a:rPr lang="en-US" dirty="0"/>
              <a:t>accept-language: </a:t>
            </a:r>
            <a:r>
              <a:rPr lang="en-US" dirty="0" err="1"/>
              <a:t>en-US,en;q</a:t>
            </a:r>
            <a:r>
              <a:rPr lang="en-US" dirty="0"/>
              <a:t>=0.8</a:t>
            </a:r>
          </a:p>
          <a:p>
            <a:pPr marL="863956" lvl="4" indent="0">
              <a:buNone/>
            </a:pPr>
            <a:r>
              <a:rPr lang="en-US" dirty="0"/>
              <a:t>user-agent: Mozilla/5.0 (Windows NT 6.3; Win64; x64) </a:t>
            </a:r>
            <a:r>
              <a:rPr lang="en-US" dirty="0" err="1"/>
              <a:t>AppleWebKit</a:t>
            </a:r>
            <a:r>
              <a:rPr lang="en-US" dirty="0"/>
              <a:t>/537.36 (KHTML, like Gecko) Chrome/60.0.3112.113 Safari/537.36</a:t>
            </a:r>
          </a:p>
          <a:p>
            <a:pPr marL="863956" lvl="4" indent="0">
              <a:buNone/>
            </a:pPr>
            <a:r>
              <a:rPr lang="en-US" dirty="0"/>
              <a:t>Content-Type: application/</a:t>
            </a:r>
            <a:r>
              <a:rPr lang="en-US" dirty="0" err="1"/>
              <a:t>json</a:t>
            </a:r>
            <a:endParaRPr lang="en-US" dirty="0"/>
          </a:p>
          <a:p>
            <a:pPr marL="863956" lvl="4" indent="0">
              <a:buNone/>
            </a:pPr>
            <a:endParaRPr lang="en-US" dirty="0"/>
          </a:p>
          <a:p>
            <a:pPr marL="215989" lvl="4">
              <a:buFont typeface="Calibri"/>
              <a:buChar char="•"/>
            </a:pPr>
            <a:r>
              <a:rPr lang="en-US" b="1" dirty="0"/>
              <a:t>Documentation Path : </a:t>
            </a:r>
            <a:r>
              <a:rPr lang="en-US" dirty="0"/>
              <a:t>/</a:t>
            </a:r>
            <a:r>
              <a:rPr lang="en-US" dirty="0" err="1"/>
              <a:t>rest_api_documentation</a:t>
            </a:r>
            <a:r>
              <a:rPr lang="en-US" dirty="0"/>
              <a:t>/docs/resources/</a:t>
            </a:r>
            <a:r>
              <a:rPr lang="en-US" dirty="0" err="1"/>
              <a:t>record.html#example-read</a:t>
            </a:r>
            <a:endParaRPr lang="en-US" dirty="0"/>
          </a:p>
          <a:p>
            <a:pPr marL="863956" lvl="4" indent="0">
              <a:buNone/>
            </a:pPr>
            <a:endParaRPr lang="en-US" dirty="0"/>
          </a:p>
          <a:p>
            <a:pPr marL="863956" lvl="4" indent="0">
              <a:buNone/>
            </a:pPr>
            <a:endParaRPr lang="en-US" dirty="0"/>
          </a:p>
        </p:txBody>
      </p:sp>
      <p:sp>
        <p:nvSpPr>
          <p:cNvPr id="4" name="Title 6">
            <a:extLst>
              <a:ext uri="{FF2B5EF4-FFF2-40B4-BE49-F238E27FC236}">
                <a16:creationId xmlns:a16="http://schemas.microsoft.com/office/drawing/2014/main" id="{65D1C548-D1B7-4C32-B06E-9903C8808531}"/>
              </a:ext>
            </a:extLst>
          </p:cNvPr>
          <p:cNvSpPr txBox="1">
            <a:spLocks/>
          </p:cNvSpPr>
          <p:nvPr/>
        </p:nvSpPr>
        <p:spPr bwMode="auto">
          <a:xfrm>
            <a:off x="828675" y="828675"/>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400" kern="1200">
                <a:solidFill>
                  <a:srgbClr val="000000"/>
                </a:solidFill>
                <a:latin typeface="+mj-lt"/>
                <a:ea typeface="+mj-ea"/>
                <a:cs typeface="+mj-cs"/>
              </a:defRPr>
            </a:lvl1pPr>
            <a:lvl2pPr algn="l" rtl="0" eaLnBrk="1" fontAlgn="base" hangingPunct="1">
              <a:spcBef>
                <a:spcPct val="0"/>
              </a:spcBef>
              <a:spcAft>
                <a:spcPct val="0"/>
              </a:spcAft>
              <a:defRPr sz="3400">
                <a:solidFill>
                  <a:srgbClr val="000000"/>
                </a:solidFill>
                <a:latin typeface="Calibri" pitchFamily="34" charset="0"/>
              </a:defRPr>
            </a:lvl2pPr>
            <a:lvl3pPr algn="l" rtl="0" eaLnBrk="1" fontAlgn="base" hangingPunct="1">
              <a:spcBef>
                <a:spcPct val="0"/>
              </a:spcBef>
              <a:spcAft>
                <a:spcPct val="0"/>
              </a:spcAft>
              <a:defRPr sz="3400">
                <a:solidFill>
                  <a:srgbClr val="000000"/>
                </a:solidFill>
                <a:latin typeface="Calibri" pitchFamily="34" charset="0"/>
              </a:defRPr>
            </a:lvl3pPr>
            <a:lvl4pPr algn="l" rtl="0" eaLnBrk="1" fontAlgn="base" hangingPunct="1">
              <a:spcBef>
                <a:spcPct val="0"/>
              </a:spcBef>
              <a:spcAft>
                <a:spcPct val="0"/>
              </a:spcAft>
              <a:defRPr sz="3400">
                <a:solidFill>
                  <a:srgbClr val="000000"/>
                </a:solidFill>
                <a:latin typeface="Calibri" pitchFamily="34" charset="0"/>
              </a:defRPr>
            </a:lvl4pPr>
            <a:lvl5pPr algn="l" rtl="0" eaLnBrk="1" fontAlgn="base" hangingPunct="1">
              <a:spcBef>
                <a:spcPct val="0"/>
              </a:spcBef>
              <a:spcAft>
                <a:spcPct val="0"/>
              </a:spcAft>
              <a:defRPr sz="3400">
                <a:solidFill>
                  <a:srgbClr val="000000"/>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GB" dirty="0"/>
              <a:t>GET : Fetch Record Fields</a:t>
            </a:r>
          </a:p>
        </p:txBody>
      </p:sp>
    </p:spTree>
    <p:extLst>
      <p:ext uri="{BB962C8B-B14F-4D97-AF65-F5344CB8AC3E}">
        <p14:creationId xmlns:p14="http://schemas.microsoft.com/office/powerpoint/2010/main" val="48642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 Fetch Record Classification</a:t>
            </a:r>
          </a:p>
        </p:txBody>
      </p:sp>
      <p:sp>
        <p:nvSpPr>
          <p:cNvPr id="3" name="Text Placeholder 2"/>
          <p:cNvSpPr>
            <a:spLocks noGrp="1"/>
          </p:cNvSpPr>
          <p:nvPr>
            <p:ph type="body" idx="1"/>
          </p:nvPr>
        </p:nvSpPr>
        <p:spPr/>
        <p:txBody>
          <a:bodyPr/>
          <a:lstStyle/>
          <a:p>
            <a:pPr marL="0" indent="0">
              <a:buNone/>
            </a:pPr>
            <a:r>
              <a:rPr lang="en-US" dirty="0"/>
              <a:t>Parallel we do a classification mapping for showing the Group Tags in the Portal.</a:t>
            </a:r>
          </a:p>
          <a:p>
            <a:pPr marL="0" indent="0">
              <a:buNone/>
            </a:pPr>
            <a:endParaRPr lang="en-US" dirty="0"/>
          </a:p>
          <a:p>
            <a:r>
              <a:rPr lang="en-US" b="1" dirty="0"/>
              <a:t>Rest API Base URL : </a:t>
            </a:r>
            <a:r>
              <a:rPr lang="en-US" dirty="0">
                <a:hlinkClick r:id="rId2"/>
              </a:rPr>
              <a:t>https://dev.assetlibrary.philips.com/RestAPI/record/f0a8b186d4b74ae1b1a6a817009200f4/classifications</a:t>
            </a:r>
            <a:endParaRPr lang="en-US" dirty="0"/>
          </a:p>
          <a:p>
            <a:r>
              <a:rPr lang="en-US" b="1" i="1" dirty="0"/>
              <a:t>API Headers: </a:t>
            </a:r>
          </a:p>
          <a:p>
            <a:pPr marL="863956" lvl="4" indent="0">
              <a:buNone/>
            </a:pPr>
            <a:r>
              <a:rPr lang="en-US" dirty="0"/>
              <a:t>Authorization: Token **********************</a:t>
            </a:r>
          </a:p>
          <a:p>
            <a:pPr marL="863956" lvl="4" indent="0">
              <a:buNone/>
            </a:pPr>
            <a:r>
              <a:rPr lang="en-US" dirty="0"/>
              <a:t>Registration: </a:t>
            </a:r>
            <a:r>
              <a:rPr lang="en-US" dirty="0" err="1"/>
              <a:t>DAMDev</a:t>
            </a:r>
            <a:endParaRPr lang="en-US" dirty="0"/>
          </a:p>
          <a:p>
            <a:pPr marL="863956" lvl="4" indent="0">
              <a:buNone/>
            </a:pPr>
            <a:r>
              <a:rPr lang="en-US" dirty="0"/>
              <a:t>API-Version: 1</a:t>
            </a:r>
          </a:p>
          <a:p>
            <a:pPr marL="863956" lvl="4" indent="0">
              <a:buNone/>
            </a:pPr>
            <a:r>
              <a:rPr lang="en-US" dirty="0"/>
              <a:t>accept: application/</a:t>
            </a:r>
            <a:r>
              <a:rPr lang="en-US" dirty="0" err="1"/>
              <a:t>json</a:t>
            </a:r>
            <a:endParaRPr lang="en-US" dirty="0"/>
          </a:p>
          <a:p>
            <a:pPr marL="863956" lvl="4" indent="0">
              <a:buNone/>
            </a:pPr>
            <a:r>
              <a:rPr lang="en-US" dirty="0"/>
              <a:t>accept-encoding: </a:t>
            </a:r>
            <a:r>
              <a:rPr lang="en-US" dirty="0" err="1"/>
              <a:t>gzip</a:t>
            </a:r>
            <a:r>
              <a:rPr lang="en-US" dirty="0"/>
              <a:t>, deflate</a:t>
            </a:r>
          </a:p>
          <a:p>
            <a:pPr marL="863956" lvl="4" indent="0">
              <a:buNone/>
            </a:pPr>
            <a:r>
              <a:rPr lang="en-US" dirty="0"/>
              <a:t>accept-language: </a:t>
            </a:r>
            <a:r>
              <a:rPr lang="en-US" dirty="0" err="1"/>
              <a:t>en-US,en;q</a:t>
            </a:r>
            <a:r>
              <a:rPr lang="en-US" dirty="0"/>
              <a:t>=0.8</a:t>
            </a:r>
          </a:p>
          <a:p>
            <a:pPr marL="863956" lvl="4" indent="0">
              <a:buNone/>
            </a:pPr>
            <a:r>
              <a:rPr lang="en-US" dirty="0"/>
              <a:t>user-agent: Mozilla/5.0 (Windows NT 6.3; Win64; x64) </a:t>
            </a:r>
            <a:r>
              <a:rPr lang="en-US" dirty="0" err="1"/>
              <a:t>AppleWebKit</a:t>
            </a:r>
            <a:r>
              <a:rPr lang="en-US" dirty="0"/>
              <a:t>/537.36 (KHTML, like Gecko) Chrome/60.0.3112.113 Safari/537.36</a:t>
            </a:r>
          </a:p>
          <a:p>
            <a:pPr marL="863956" lvl="4" indent="0">
              <a:buNone/>
            </a:pPr>
            <a:r>
              <a:rPr lang="en-US" dirty="0"/>
              <a:t>Content-Type: application/</a:t>
            </a:r>
            <a:r>
              <a:rPr lang="en-US" dirty="0" err="1"/>
              <a:t>json</a:t>
            </a:r>
            <a:endParaRPr lang="en-US" dirty="0"/>
          </a:p>
          <a:p>
            <a:pPr marL="863956" lvl="4" indent="0">
              <a:buNone/>
            </a:pPr>
            <a:endParaRPr lang="en-US" dirty="0"/>
          </a:p>
          <a:p>
            <a:pPr marL="863956" lvl="4" indent="0">
              <a:buNone/>
            </a:pPr>
            <a:r>
              <a:rPr lang="en-US"/>
              <a:t>Documentation </a:t>
            </a:r>
            <a:endParaRPr lang="en-US" dirty="0"/>
          </a:p>
          <a:p>
            <a:pPr marL="0" indent="0">
              <a:buNone/>
            </a:pPr>
            <a:endParaRPr lang="en-US" dirty="0"/>
          </a:p>
        </p:txBody>
      </p:sp>
    </p:spTree>
    <p:extLst>
      <p:ext uri="{BB962C8B-B14F-4D97-AF65-F5344CB8AC3E}">
        <p14:creationId xmlns:p14="http://schemas.microsoft.com/office/powerpoint/2010/main" val="296140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 Download of Asset (Fetch URI)</a:t>
            </a:r>
          </a:p>
        </p:txBody>
      </p:sp>
      <p:sp>
        <p:nvSpPr>
          <p:cNvPr id="3" name="Text Placeholder 2"/>
          <p:cNvSpPr>
            <a:spLocks noGrp="1"/>
          </p:cNvSpPr>
          <p:nvPr>
            <p:ph type="body" idx="1"/>
          </p:nvPr>
        </p:nvSpPr>
        <p:spPr>
          <a:xfrm>
            <a:off x="539997" y="1916832"/>
            <a:ext cx="8064005" cy="4608004"/>
          </a:xfrm>
        </p:spPr>
        <p:txBody>
          <a:bodyPr/>
          <a:lstStyle/>
          <a:p>
            <a:pPr marL="0" indent="0">
              <a:buNone/>
            </a:pPr>
            <a:r>
              <a:rPr lang="en-US" dirty="0"/>
              <a:t>The download functionality of the Asset from PAL where it calls the ADAM server look for the Asset ID and fetch the URI.</a:t>
            </a:r>
          </a:p>
          <a:p>
            <a:pPr marL="0" indent="0">
              <a:buNone/>
            </a:pPr>
            <a:endParaRPr lang="en-US" dirty="0"/>
          </a:p>
          <a:p>
            <a:pPr marL="0" indent="0">
              <a:buNone/>
            </a:pPr>
            <a:r>
              <a:rPr lang="en-US" dirty="0"/>
              <a:t>Based on that File Extension and URI we bind and download the file.</a:t>
            </a:r>
          </a:p>
          <a:p>
            <a:pPr marL="0" indent="0">
              <a:buNone/>
            </a:pPr>
            <a:endParaRPr lang="en-US" dirty="0"/>
          </a:p>
          <a:p>
            <a:pPr marL="0" indent="0">
              <a:buNone/>
            </a:pPr>
            <a:r>
              <a:rPr lang="en-US" dirty="0"/>
              <a:t> 	</a:t>
            </a:r>
            <a:r>
              <a:rPr lang="en-US" dirty="0" err="1"/>
              <a:t>var</a:t>
            </a:r>
            <a:r>
              <a:rPr lang="en-US" dirty="0"/>
              <a:t> </a:t>
            </a:r>
            <a:r>
              <a:rPr lang="en-US" dirty="0" err="1"/>
              <a:t>fileName</a:t>
            </a:r>
            <a:r>
              <a:rPr lang="en-US" dirty="0"/>
              <a:t> = "</a:t>
            </a:r>
            <a:r>
              <a:rPr lang="en-US" dirty="0" err="1"/>
              <a:t>MyReportPDF</a:t>
            </a:r>
            <a:r>
              <a:rPr lang="en-US" dirty="0"/>
              <a:t>_";</a:t>
            </a:r>
          </a:p>
          <a:p>
            <a:pPr marL="0" indent="0">
              <a:buNone/>
            </a:pPr>
            <a:r>
              <a:rPr lang="en-US" dirty="0"/>
              <a:t>                	</a:t>
            </a:r>
            <a:r>
              <a:rPr lang="en-US" dirty="0" err="1"/>
              <a:t>fileName</a:t>
            </a:r>
            <a:r>
              <a:rPr lang="en-US" dirty="0"/>
              <a:t> += ".pdf";</a:t>
            </a:r>
          </a:p>
          <a:p>
            <a:pPr marL="0" indent="0">
              <a:buNone/>
            </a:pPr>
            <a:r>
              <a:rPr lang="en-US" dirty="0"/>
              <a:t>                	</a:t>
            </a:r>
            <a:r>
              <a:rPr lang="en-US" dirty="0" err="1"/>
              <a:t>var</a:t>
            </a:r>
            <a:r>
              <a:rPr lang="en-US" dirty="0"/>
              <a:t> </a:t>
            </a:r>
            <a:r>
              <a:rPr lang="en-US" dirty="0" err="1"/>
              <a:t>FileURL</a:t>
            </a:r>
            <a:r>
              <a:rPr lang="en-US" dirty="0"/>
              <a:t> =</a:t>
            </a:r>
            <a:r>
              <a:rPr lang="en-US" dirty="0" err="1"/>
              <a:t>response.getReturnValue</a:t>
            </a:r>
            <a:r>
              <a:rPr lang="en-US" dirty="0"/>
              <a:t>();            </a:t>
            </a:r>
          </a:p>
          <a:p>
            <a:pPr marL="0" indent="0">
              <a:buNone/>
            </a:pPr>
            <a:r>
              <a:rPr lang="en-US" dirty="0"/>
              <a:t>                	</a:t>
            </a:r>
            <a:r>
              <a:rPr lang="en-US" dirty="0" err="1"/>
              <a:t>var</a:t>
            </a:r>
            <a:r>
              <a:rPr lang="en-US" dirty="0"/>
              <a:t> link = </a:t>
            </a:r>
            <a:r>
              <a:rPr lang="en-US" dirty="0" err="1"/>
              <a:t>document.createElement</a:t>
            </a:r>
            <a:r>
              <a:rPr lang="en-US" dirty="0"/>
              <a:t>("a");</a:t>
            </a:r>
          </a:p>
          <a:p>
            <a:pPr marL="0" indent="0">
              <a:buNone/>
            </a:pPr>
            <a:r>
              <a:rPr lang="en-US" dirty="0"/>
              <a:t>                	</a:t>
            </a:r>
            <a:r>
              <a:rPr lang="en-US" dirty="0" err="1"/>
              <a:t>link.setAttribute</a:t>
            </a:r>
            <a:r>
              <a:rPr lang="en-US" dirty="0"/>
              <a:t>('download',</a:t>
            </a:r>
            <a:r>
              <a:rPr lang="en-US" dirty="0" err="1"/>
              <a:t>fileName</a:t>
            </a:r>
            <a:r>
              <a:rPr lang="en-US" dirty="0"/>
              <a:t>);</a:t>
            </a:r>
          </a:p>
          <a:p>
            <a:pPr marL="0" indent="0">
              <a:buNone/>
            </a:pPr>
            <a:r>
              <a:rPr lang="en-US" dirty="0"/>
              <a:t>                	</a:t>
            </a:r>
            <a:r>
              <a:rPr lang="en-US" dirty="0" err="1"/>
              <a:t>link.href</a:t>
            </a:r>
            <a:r>
              <a:rPr lang="en-US" dirty="0"/>
              <a:t> = </a:t>
            </a:r>
            <a:r>
              <a:rPr lang="en-US" dirty="0" err="1"/>
              <a:t>FileURL</a:t>
            </a:r>
            <a:r>
              <a:rPr lang="en-US" dirty="0"/>
              <a:t>;</a:t>
            </a:r>
          </a:p>
          <a:p>
            <a:pPr marL="0" indent="0">
              <a:buNone/>
            </a:pPr>
            <a:r>
              <a:rPr lang="en-US" dirty="0"/>
              <a:t>                	</a:t>
            </a:r>
            <a:r>
              <a:rPr lang="en-US" dirty="0" err="1"/>
              <a:t>link.style</a:t>
            </a:r>
            <a:r>
              <a:rPr lang="en-US" dirty="0"/>
              <a:t> = "</a:t>
            </a:r>
            <a:r>
              <a:rPr lang="en-US" dirty="0" err="1"/>
              <a:t>visibility:hidden</a:t>
            </a:r>
            <a:r>
              <a:rPr lang="en-US" dirty="0"/>
              <a:t>";</a:t>
            </a:r>
          </a:p>
          <a:p>
            <a:pPr marL="0" indent="0">
              <a:buNone/>
            </a:pPr>
            <a:r>
              <a:rPr lang="en-US" dirty="0"/>
              <a:t>                	</a:t>
            </a:r>
            <a:r>
              <a:rPr lang="en-US" dirty="0" err="1"/>
              <a:t>document.body.appendChild</a:t>
            </a:r>
            <a:r>
              <a:rPr lang="en-US" dirty="0"/>
              <a:t>(link);</a:t>
            </a:r>
          </a:p>
          <a:p>
            <a:pPr marL="0" indent="0">
              <a:buNone/>
            </a:pPr>
            <a:r>
              <a:rPr lang="en-US" dirty="0"/>
              <a:t>                	</a:t>
            </a:r>
            <a:r>
              <a:rPr lang="en-US" dirty="0" err="1"/>
              <a:t>cmp.set</a:t>
            </a:r>
            <a:r>
              <a:rPr lang="en-US" dirty="0"/>
              <a:t>("</a:t>
            </a:r>
            <a:r>
              <a:rPr lang="en-US" dirty="0" err="1"/>
              <a:t>v.ShowWaitingPanel</a:t>
            </a:r>
            <a:r>
              <a:rPr lang="en-US" dirty="0"/>
              <a:t>", false);</a:t>
            </a:r>
          </a:p>
          <a:p>
            <a:pPr marL="0" indent="0">
              <a:buNone/>
            </a:pPr>
            <a:r>
              <a:rPr lang="en-US" dirty="0"/>
              <a:t>                	</a:t>
            </a:r>
            <a:r>
              <a:rPr lang="en-US" dirty="0" err="1"/>
              <a:t>link.click</a:t>
            </a:r>
            <a:r>
              <a:rPr lang="en-US" dirty="0"/>
              <a:t>();</a:t>
            </a:r>
          </a:p>
          <a:p>
            <a:pPr marL="0" indent="0">
              <a:buNone/>
            </a:pPr>
            <a:r>
              <a:rPr lang="en-US" dirty="0"/>
              <a:t>                	</a:t>
            </a:r>
            <a:r>
              <a:rPr lang="en-US" dirty="0" err="1"/>
              <a:t>document.body.removeChild</a:t>
            </a:r>
            <a:r>
              <a:rPr lang="en-US" dirty="0"/>
              <a:t>(link);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361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2"/>
            </p:custDataLst>
          </p:nvPr>
        </p:nvSpPr>
        <p:spPr>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5"/>
            </p:custDataLst>
          </p:nvPr>
        </p:nvSpPr>
        <p:spPr>
          <a:xfrm>
            <a:off x="828002" y="4608004"/>
            <a:ext cx="4319994"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b="1" dirty="0">
              <a:solidFill>
                <a:srgbClr val="FFFFFF"/>
              </a:solidFill>
            </a:endParaRPr>
          </a:p>
        </p:txBody>
      </p:sp>
      <p:sp>
        <p:nvSpPr>
          <p:cNvPr id="3" name="Title 2"/>
          <p:cNvSpPr>
            <a:spLocks noGrp="1"/>
          </p:cNvSpPr>
          <p:nvPr>
            <p:ph type="ctrTitle"/>
            <p:custDataLst>
              <p:tags r:id="rId6"/>
            </p:custDataLst>
          </p:nvPr>
        </p:nvSpPr>
        <p:spPr>
          <a:xfrm>
            <a:off x="828002" y="2052002"/>
            <a:ext cx="7487996" cy="1619999"/>
          </a:xfrm>
          <a:ln w="0"/>
          <a:effectLst/>
          <a:extLst>
            <a:ext uri="{53640926-AAD7-44D8-BBD7-CCE9431645EC}">
              <a14:shadowObscured xmlns:a14="http://schemas.microsoft.com/office/drawing/2010/main"/>
            </a:ext>
          </a:extLst>
        </p:spPr>
        <p:txBody>
          <a:bodyPr wrap="square" lIns="0" tIns="0" rIns="0" bIns="0" anchor="t"/>
          <a:lstStyle/>
          <a:p>
            <a:pPr algn="ctr"/>
            <a:r>
              <a:rPr lang="en-US" sz="4000" dirty="0"/>
              <a:t>Business Use Cases</a:t>
            </a:r>
          </a:p>
        </p:txBody>
      </p:sp>
    </p:spTree>
    <p:custDataLst>
      <p:tags r:id="rId1"/>
    </p:custDataLst>
    <p:extLst>
      <p:ext uri="{BB962C8B-B14F-4D97-AF65-F5344CB8AC3E}">
        <p14:creationId xmlns:p14="http://schemas.microsoft.com/office/powerpoint/2010/main" val="348161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1 – Show Latest Files</a:t>
            </a:r>
          </a:p>
        </p:txBody>
      </p:sp>
      <p:sp>
        <p:nvSpPr>
          <p:cNvPr id="3" name="Text Placeholder 2"/>
          <p:cNvSpPr>
            <a:spLocks noGrp="1"/>
          </p:cNvSpPr>
          <p:nvPr>
            <p:ph type="body" idx="1"/>
          </p:nvPr>
        </p:nvSpPr>
        <p:spPr/>
        <p:txBody>
          <a:bodyPr/>
          <a:lstStyle/>
          <a:p>
            <a:r>
              <a:rPr lang="en-US" sz="2400" b="1" dirty="0"/>
              <a:t>Latest Files </a:t>
            </a:r>
          </a:p>
          <a:p>
            <a:pPr marL="0" indent="0">
              <a:buNone/>
            </a:pPr>
            <a:r>
              <a:rPr lang="en-US" dirty="0"/>
              <a:t>Need to show the latest 5 aggregated files of all the groups/markets users are part of and it is sort on the basis of Last Modified Date. If the user clicks on view all files it redirects to the Search page where are all the files are accessible to </a:t>
            </a:r>
            <a:r>
              <a:rPr lang="en-US"/>
              <a:t>the users.</a:t>
            </a:r>
            <a:endParaRPr lang="en-US" dirty="0"/>
          </a:p>
          <a:p>
            <a:pPr marL="0" indent="0">
              <a:buNone/>
            </a:pPr>
            <a:endParaRPr lang="en-US" sz="2400" b="1" dirty="0"/>
          </a:p>
        </p:txBody>
      </p:sp>
      <p:pic>
        <p:nvPicPr>
          <p:cNvPr id="4" name="Picture 3"/>
          <p:cNvPicPr>
            <a:picLocks noChangeAspect="1"/>
          </p:cNvPicPr>
          <p:nvPr/>
        </p:nvPicPr>
        <p:blipFill>
          <a:blip r:embed="rId2"/>
          <a:stretch>
            <a:fillRect/>
          </a:stretch>
        </p:blipFill>
        <p:spPr>
          <a:xfrm>
            <a:off x="1691681" y="3068961"/>
            <a:ext cx="4608511" cy="3063304"/>
          </a:xfrm>
          <a:prstGeom prst="rect">
            <a:avLst/>
          </a:prstGeom>
        </p:spPr>
      </p:pic>
    </p:spTree>
    <p:extLst>
      <p:ext uri="{BB962C8B-B14F-4D97-AF65-F5344CB8AC3E}">
        <p14:creationId xmlns:p14="http://schemas.microsoft.com/office/powerpoint/2010/main" val="106863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58" y="828675"/>
            <a:ext cx="8064005" cy="431800"/>
          </a:xfrm>
        </p:spPr>
        <p:txBody>
          <a:bodyPr/>
          <a:lstStyle/>
          <a:p>
            <a:pPr algn="ctr"/>
            <a:r>
              <a:rPr lang="en-US" dirty="0"/>
              <a:t>Use Case 2 – Related Product Files</a:t>
            </a:r>
          </a:p>
        </p:txBody>
      </p:sp>
      <p:sp>
        <p:nvSpPr>
          <p:cNvPr id="3" name="Text Placeholder 2"/>
          <p:cNvSpPr>
            <a:spLocks noGrp="1"/>
          </p:cNvSpPr>
          <p:nvPr>
            <p:ph type="body" idx="1"/>
          </p:nvPr>
        </p:nvSpPr>
        <p:spPr/>
        <p:txBody>
          <a:bodyPr/>
          <a:lstStyle/>
          <a:p>
            <a:r>
              <a:rPr lang="en-US" sz="2400" b="1" dirty="0"/>
              <a:t>Related Files</a:t>
            </a:r>
          </a:p>
          <a:p>
            <a:pPr marL="0" indent="0">
              <a:buNone/>
            </a:pPr>
            <a:r>
              <a:rPr lang="en-US" dirty="0"/>
              <a:t>Need the PAL files based on the PRX Product Family Name and Product Subcategory. It first check the group/market the user is part of and fetch the PRX Products based out of that group/market and then search the PAL files within that Group/Market Space of PAL.</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475656" y="2996952"/>
            <a:ext cx="5448933" cy="2829868"/>
          </a:xfrm>
          <a:prstGeom prst="rect">
            <a:avLst/>
          </a:prstGeom>
        </p:spPr>
      </p:pic>
    </p:spTree>
    <p:extLst>
      <p:ext uri="{BB962C8B-B14F-4D97-AF65-F5344CB8AC3E}">
        <p14:creationId xmlns:p14="http://schemas.microsoft.com/office/powerpoint/2010/main" val="151263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3 – Latest Files Notifications</a:t>
            </a:r>
          </a:p>
        </p:txBody>
      </p:sp>
      <p:sp>
        <p:nvSpPr>
          <p:cNvPr id="3" name="Text Placeholder 2"/>
          <p:cNvSpPr>
            <a:spLocks noGrp="1"/>
          </p:cNvSpPr>
          <p:nvPr>
            <p:ph type="body" idx="1"/>
          </p:nvPr>
        </p:nvSpPr>
        <p:spPr/>
        <p:txBody>
          <a:bodyPr/>
          <a:lstStyle/>
          <a:p>
            <a:r>
              <a:rPr lang="en-US" sz="2400" b="1" dirty="0"/>
              <a:t>User Notifications</a:t>
            </a:r>
          </a:p>
          <a:p>
            <a:pPr marL="0" indent="0">
              <a:buNone/>
            </a:pPr>
            <a:r>
              <a:rPr lang="en-US" dirty="0"/>
              <a:t>Need to fetch the PAL files and Title of the files in the Notification Section which are added or updated after the logged in user last login.  Max files that are fetched as part of notification is 10. If the user clicks on the File notification it is redirected to the Search Page to view the file.</a:t>
            </a:r>
          </a:p>
          <a:p>
            <a:endParaRPr lang="en-US" dirty="0"/>
          </a:p>
          <a:p>
            <a:endParaRPr lang="en-US" dirty="0"/>
          </a:p>
        </p:txBody>
      </p:sp>
      <p:pic>
        <p:nvPicPr>
          <p:cNvPr id="4" name="Picture 3"/>
          <p:cNvPicPr>
            <a:picLocks noChangeAspect="1"/>
          </p:cNvPicPr>
          <p:nvPr/>
        </p:nvPicPr>
        <p:blipFill>
          <a:blip r:embed="rId2"/>
          <a:stretch>
            <a:fillRect/>
          </a:stretch>
        </p:blipFill>
        <p:spPr>
          <a:xfrm>
            <a:off x="540004" y="3284984"/>
            <a:ext cx="8077200" cy="2590800"/>
          </a:xfrm>
          <a:prstGeom prst="rect">
            <a:avLst/>
          </a:prstGeom>
        </p:spPr>
      </p:pic>
    </p:spTree>
    <p:extLst>
      <p:ext uri="{BB962C8B-B14F-4D97-AF65-F5344CB8AC3E}">
        <p14:creationId xmlns:p14="http://schemas.microsoft.com/office/powerpoint/2010/main" val="320916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4 – Search Files</a:t>
            </a:r>
          </a:p>
        </p:txBody>
      </p:sp>
      <p:sp>
        <p:nvSpPr>
          <p:cNvPr id="3" name="Text Placeholder 2"/>
          <p:cNvSpPr>
            <a:spLocks noGrp="1"/>
          </p:cNvSpPr>
          <p:nvPr>
            <p:ph type="body" idx="1"/>
          </p:nvPr>
        </p:nvSpPr>
        <p:spPr/>
        <p:txBody>
          <a:bodyPr/>
          <a:lstStyle/>
          <a:p>
            <a:r>
              <a:rPr lang="en-US" sz="2400" b="1" dirty="0"/>
              <a:t>Search-Page</a:t>
            </a:r>
          </a:p>
          <a:p>
            <a:pPr marL="0" indent="0">
              <a:buNone/>
            </a:pPr>
            <a:r>
              <a:rPr lang="en-US" dirty="0"/>
              <a:t>The user can search the PAL Assets within the Space the user is part of and can access the Assets by downloading the files. The files are filtered from the Metadata fields of PAL as Media Title, Description, Keywords from the PAL server and are visible on the Search Page.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869864" y="3140968"/>
            <a:ext cx="5404272" cy="3151920"/>
          </a:xfrm>
          <a:prstGeom prst="rect">
            <a:avLst/>
          </a:prstGeom>
        </p:spPr>
      </p:pic>
    </p:spTree>
    <p:extLst>
      <p:ext uri="{BB962C8B-B14F-4D97-AF65-F5344CB8AC3E}">
        <p14:creationId xmlns:p14="http://schemas.microsoft.com/office/powerpoint/2010/main" val="88211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2"/>
            </p:custDataLst>
          </p:nvPr>
        </p:nvSpPr>
        <p:spPr>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5"/>
            </p:custDataLst>
          </p:nvPr>
        </p:nvSpPr>
        <p:spPr>
          <a:xfrm>
            <a:off x="828002" y="4608004"/>
            <a:ext cx="4319994"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b="1" dirty="0">
              <a:solidFill>
                <a:srgbClr val="FFFFFF"/>
              </a:solidFill>
            </a:endParaRPr>
          </a:p>
        </p:txBody>
      </p:sp>
      <p:sp>
        <p:nvSpPr>
          <p:cNvPr id="3" name="Title 2"/>
          <p:cNvSpPr>
            <a:spLocks noGrp="1"/>
          </p:cNvSpPr>
          <p:nvPr>
            <p:ph type="ctrTitle"/>
            <p:custDataLst>
              <p:tags r:id="rId6"/>
            </p:custDataLst>
          </p:nvPr>
        </p:nvSpPr>
        <p:spPr>
          <a:xfrm>
            <a:off x="828002" y="2052002"/>
            <a:ext cx="7487996" cy="1619999"/>
          </a:xfrm>
          <a:ln w="0"/>
          <a:effectLst/>
          <a:extLst>
            <a:ext uri="{53640926-AAD7-44D8-BBD7-CCE9431645EC}">
              <a14:shadowObscured xmlns:a14="http://schemas.microsoft.com/office/drawing/2010/main"/>
            </a:ext>
          </a:extLst>
        </p:spPr>
        <p:txBody>
          <a:bodyPr wrap="square" lIns="0" tIns="0" rIns="0" bIns="0" anchor="t"/>
          <a:lstStyle/>
          <a:p>
            <a:pPr algn="ctr"/>
            <a:r>
              <a:rPr lang="en-US" dirty="0"/>
              <a:t>Observations / Findings</a:t>
            </a:r>
            <a:endParaRPr lang="en-US" sz="4000" dirty="0"/>
          </a:p>
        </p:txBody>
      </p:sp>
    </p:spTree>
    <p:custDataLst>
      <p:tags r:id="rId1"/>
    </p:custDataLst>
    <p:extLst>
      <p:ext uri="{BB962C8B-B14F-4D97-AF65-F5344CB8AC3E}">
        <p14:creationId xmlns:p14="http://schemas.microsoft.com/office/powerpoint/2010/main" val="360006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997" y="1628800"/>
            <a:ext cx="8064005" cy="4608004"/>
          </a:xfrm>
        </p:spPr>
        <p:txBody>
          <a:bodyPr/>
          <a:lstStyle/>
          <a:p>
            <a:pPr marL="0" indent="0">
              <a:buNone/>
            </a:pPr>
            <a:r>
              <a:rPr lang="en-GB" b="1" dirty="0"/>
              <a:t>Search </a:t>
            </a:r>
            <a:endParaRPr lang="en-US" dirty="0"/>
          </a:p>
          <a:p>
            <a:pPr marL="558889" lvl="1" indent="-342900">
              <a:buFont typeface="+mj-lt"/>
              <a:buAutoNum type="arabicPeriod"/>
            </a:pPr>
            <a:r>
              <a:rPr lang="en-GB" dirty="0"/>
              <a:t>Search is currently restricted to minimum of 5 characters. This is however more than what salesforce general search bar offers. (minimum 2 character search – salesforce standard)</a:t>
            </a:r>
            <a:endParaRPr lang="en-US" dirty="0"/>
          </a:p>
          <a:p>
            <a:pPr marL="558889" lvl="1" indent="-342900">
              <a:buFont typeface="+mj-lt"/>
              <a:buAutoNum type="arabicPeriod"/>
            </a:pPr>
            <a:r>
              <a:rPr lang="en-GB" dirty="0"/>
              <a:t>Asterisk all search is currently not supported. </a:t>
            </a:r>
            <a:endParaRPr lang="en-US" dirty="0"/>
          </a:p>
          <a:p>
            <a:pPr marL="558889" lvl="1" indent="-342900">
              <a:buFont typeface="+mj-lt"/>
              <a:buAutoNum type="arabicPeriod"/>
            </a:pPr>
            <a:r>
              <a:rPr lang="en-GB" dirty="0"/>
              <a:t>Fields needs to be enabled at the backend to support Search calls. Not all fields are enabled by default. </a:t>
            </a:r>
          </a:p>
          <a:p>
            <a:pPr marL="558889" lvl="1" indent="-342900">
              <a:buFont typeface="+mj-lt"/>
              <a:buAutoNum type="arabicPeriod"/>
            </a:pPr>
            <a:r>
              <a:rPr lang="en-GB" dirty="0"/>
              <a:t>1000 Page size is the limit for the PAL Records in one callout</a:t>
            </a:r>
            <a:endParaRPr lang="en-US" dirty="0"/>
          </a:p>
          <a:p>
            <a:endParaRPr lang="en-US" dirty="0"/>
          </a:p>
          <a:p>
            <a:pPr marL="0" lvl="0" indent="0">
              <a:buNone/>
            </a:pPr>
            <a:r>
              <a:rPr lang="en-GB" b="1" dirty="0"/>
              <a:t>API calls </a:t>
            </a:r>
            <a:endParaRPr lang="en-US" dirty="0"/>
          </a:p>
          <a:p>
            <a:pPr marL="558889" lvl="1" indent="-342900">
              <a:buFont typeface="+mj-lt"/>
              <a:buAutoNum type="arabicPeriod" startAt="5"/>
            </a:pPr>
            <a:r>
              <a:rPr lang="en-GB" dirty="0"/>
              <a:t>PAL API currently doesn’t support parallel calling through API. Integration is currently through Iterative calls which results in multiple API calls for each record.</a:t>
            </a:r>
            <a:endParaRPr lang="en-US" dirty="0"/>
          </a:p>
          <a:p>
            <a:pPr marL="0" indent="0">
              <a:buNone/>
            </a:pPr>
            <a:endParaRPr lang="en-US" dirty="0"/>
          </a:p>
          <a:p>
            <a:endParaRPr lang="en-US" dirty="0"/>
          </a:p>
        </p:txBody>
      </p:sp>
      <p:sp>
        <p:nvSpPr>
          <p:cNvPr id="5" name="Title 4">
            <a:extLst>
              <a:ext uri="{FF2B5EF4-FFF2-40B4-BE49-F238E27FC236}">
                <a16:creationId xmlns:a16="http://schemas.microsoft.com/office/drawing/2014/main" id="{F097C73B-EB55-4ECA-9885-ED44294FEFBB}"/>
              </a:ext>
            </a:extLst>
          </p:cNvPr>
          <p:cNvSpPr>
            <a:spLocks noGrp="1"/>
          </p:cNvSpPr>
          <p:nvPr>
            <p:ph type="title"/>
          </p:nvPr>
        </p:nvSpPr>
        <p:spPr/>
        <p:txBody>
          <a:bodyPr/>
          <a:lstStyle/>
          <a:p>
            <a:r>
              <a:rPr lang="en-GB" dirty="0"/>
              <a:t>Observations / Findings</a:t>
            </a:r>
          </a:p>
        </p:txBody>
      </p:sp>
    </p:spTree>
    <p:extLst>
      <p:ext uri="{BB962C8B-B14F-4D97-AF65-F5344CB8AC3E}">
        <p14:creationId xmlns:p14="http://schemas.microsoft.com/office/powerpoint/2010/main" val="220469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2"/>
            </p:custDataLst>
          </p:nvPr>
        </p:nvSpPr>
        <p:spPr>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5"/>
            </p:custDataLst>
          </p:nvPr>
        </p:nvSpPr>
        <p:spPr>
          <a:xfrm>
            <a:off x="828002" y="4608004"/>
            <a:ext cx="4319994"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b="1" dirty="0">
              <a:solidFill>
                <a:srgbClr val="FFFFFF"/>
              </a:solidFill>
            </a:endParaRPr>
          </a:p>
        </p:txBody>
      </p:sp>
      <p:sp>
        <p:nvSpPr>
          <p:cNvPr id="3" name="Title 2"/>
          <p:cNvSpPr>
            <a:spLocks noGrp="1"/>
          </p:cNvSpPr>
          <p:nvPr>
            <p:ph type="ctrTitle"/>
            <p:custDataLst>
              <p:tags r:id="rId6"/>
            </p:custDataLst>
          </p:nvPr>
        </p:nvSpPr>
        <p:spPr>
          <a:xfrm>
            <a:off x="828002" y="2052002"/>
            <a:ext cx="7487996" cy="1619999"/>
          </a:xfrm>
          <a:ln w="0"/>
          <a:effectLst/>
          <a:extLst>
            <a:ext uri="{53640926-AAD7-44D8-BBD7-CCE9431645EC}">
              <a14:shadowObscured xmlns:a14="http://schemas.microsoft.com/office/drawing/2010/main"/>
            </a:ext>
          </a:extLst>
        </p:spPr>
        <p:txBody>
          <a:bodyPr wrap="square" lIns="0" tIns="0" rIns="0" bIns="0" anchor="t"/>
          <a:lstStyle/>
          <a:p>
            <a:pPr algn="ctr"/>
            <a:r>
              <a:rPr lang="en-US" dirty="0" err="1"/>
              <a:t>PoC</a:t>
            </a:r>
            <a:r>
              <a:rPr lang="en-US" dirty="0"/>
              <a:t> Approach </a:t>
            </a:r>
            <a:endParaRPr lang="en-US" sz="4000" dirty="0"/>
          </a:p>
        </p:txBody>
      </p:sp>
    </p:spTree>
    <p:custDataLst>
      <p:tags r:id="rId1"/>
    </p:custDataLst>
    <p:extLst>
      <p:ext uri="{BB962C8B-B14F-4D97-AF65-F5344CB8AC3E}">
        <p14:creationId xmlns:p14="http://schemas.microsoft.com/office/powerpoint/2010/main" val="1861846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997" y="1701316"/>
            <a:ext cx="8064005" cy="4608004"/>
          </a:xfrm>
        </p:spPr>
        <p:txBody>
          <a:bodyPr/>
          <a:lstStyle/>
          <a:p>
            <a:pPr marL="0" lvl="0" indent="0">
              <a:buNone/>
            </a:pPr>
            <a:r>
              <a:rPr lang="en-GB" b="1" dirty="0"/>
              <a:t>Download API </a:t>
            </a:r>
            <a:endParaRPr lang="en-US" dirty="0"/>
          </a:p>
          <a:p>
            <a:pPr marL="558889" lvl="1" indent="-342900">
              <a:buFont typeface="+mj-lt"/>
              <a:buAutoNum type="arabicPeriod" startAt="6"/>
            </a:pPr>
            <a:r>
              <a:rPr lang="en-GB" dirty="0"/>
              <a:t>All office and pdf files are currently converted to jpg format by default and needs to be converted to its original format. </a:t>
            </a:r>
            <a:endParaRPr lang="en-US" dirty="0"/>
          </a:p>
          <a:p>
            <a:pPr marL="558889" lvl="1" indent="-342900">
              <a:buFont typeface="+mj-lt"/>
              <a:buAutoNum type="arabicPeriod" startAt="6"/>
            </a:pPr>
            <a:r>
              <a:rPr lang="en-GB" dirty="0"/>
              <a:t>Download is not enabled in PAL  ????</a:t>
            </a:r>
          </a:p>
          <a:p>
            <a:pPr marL="558889" lvl="1" indent="-342900">
              <a:buFont typeface="+mj-lt"/>
              <a:buAutoNum type="arabicPeriod" startAt="6"/>
            </a:pPr>
            <a:r>
              <a:rPr lang="en-GB" dirty="0"/>
              <a:t>Dynamic File Extension is pending as part of the API call once the download </a:t>
            </a:r>
            <a:r>
              <a:rPr lang="en-GB" dirty="0" err="1"/>
              <a:t>Api</a:t>
            </a:r>
            <a:r>
              <a:rPr lang="en-GB" dirty="0"/>
              <a:t> is available.</a:t>
            </a:r>
          </a:p>
          <a:p>
            <a:pPr marL="215989" lvl="1" indent="0">
              <a:buNone/>
            </a:pPr>
            <a:endParaRPr lang="en-GB" b="1" dirty="0"/>
          </a:p>
          <a:p>
            <a:pPr marL="0" lvl="1" indent="0">
              <a:buNone/>
            </a:pPr>
            <a:r>
              <a:rPr lang="en-GB" b="1" dirty="0"/>
              <a:t>Note : </a:t>
            </a:r>
            <a:r>
              <a:rPr lang="en-GB" dirty="0"/>
              <a:t>Performance/Stress Testing for complete end to end PAL integration is pending in Production. Currently not supported in Dev/Test box</a:t>
            </a:r>
            <a:endParaRPr lang="en-US" dirty="0"/>
          </a:p>
          <a:p>
            <a:endParaRPr lang="en-US" dirty="0"/>
          </a:p>
        </p:txBody>
      </p:sp>
      <p:sp>
        <p:nvSpPr>
          <p:cNvPr id="5" name="Title 4">
            <a:extLst>
              <a:ext uri="{FF2B5EF4-FFF2-40B4-BE49-F238E27FC236}">
                <a16:creationId xmlns:a16="http://schemas.microsoft.com/office/drawing/2014/main" id="{DA9290BF-5DCF-4AEB-8FB3-1A0724C41744}"/>
              </a:ext>
            </a:extLst>
          </p:cNvPr>
          <p:cNvSpPr>
            <a:spLocks noGrp="1"/>
          </p:cNvSpPr>
          <p:nvPr>
            <p:ph type="title"/>
          </p:nvPr>
        </p:nvSpPr>
        <p:spPr/>
        <p:txBody>
          <a:bodyPr/>
          <a:lstStyle/>
          <a:p>
            <a:r>
              <a:rPr lang="en-GB" dirty="0"/>
              <a:t>Observations / Findings </a:t>
            </a:r>
          </a:p>
        </p:txBody>
      </p:sp>
    </p:spTree>
    <p:extLst>
      <p:ext uri="{BB962C8B-B14F-4D97-AF65-F5344CB8AC3E}">
        <p14:creationId xmlns:p14="http://schemas.microsoft.com/office/powerpoint/2010/main" val="364409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3807511" y="2457005"/>
            <a:ext cx="1528989" cy="1944002"/>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2"/>
    </p:custDataLst>
    <p:extLst>
      <p:ext uri="{BB962C8B-B14F-4D97-AF65-F5344CB8AC3E}">
        <p14:creationId xmlns:p14="http://schemas.microsoft.com/office/powerpoint/2010/main" val="16263283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PoC</a:t>
            </a:r>
            <a:r>
              <a:rPr lang="en-US" sz="3600" dirty="0"/>
              <a:t> Integration Approach</a:t>
            </a:r>
            <a:endParaRPr lang="en-US" dirty="0"/>
          </a:p>
        </p:txBody>
      </p:sp>
      <p:sp>
        <p:nvSpPr>
          <p:cNvPr id="3" name="Text Placeholder 2"/>
          <p:cNvSpPr>
            <a:spLocks noGrp="1"/>
          </p:cNvSpPr>
          <p:nvPr>
            <p:ph type="body" idx="1"/>
          </p:nvPr>
        </p:nvSpPr>
        <p:spPr>
          <a:xfrm>
            <a:off x="540004" y="1548002"/>
            <a:ext cx="8064005" cy="4977342"/>
          </a:xfrm>
        </p:spPr>
        <p:txBody>
          <a:bodyPr/>
          <a:lstStyle/>
          <a:p>
            <a:pPr marL="0" indent="0">
              <a:buNone/>
            </a:pPr>
            <a:r>
              <a:rPr lang="en-US" b="1" dirty="0"/>
              <a:t>Process followed; </a:t>
            </a:r>
          </a:p>
          <a:p>
            <a:pPr marL="342900" indent="-342900">
              <a:buFont typeface="+mj-lt"/>
              <a:buAutoNum type="arabicPeriod"/>
            </a:pPr>
            <a:r>
              <a:rPr lang="en-US" b="1" dirty="0"/>
              <a:t>Identify Relevant API Methods</a:t>
            </a:r>
            <a:r>
              <a:rPr lang="en-US" dirty="0"/>
              <a:t> - </a:t>
            </a:r>
            <a:r>
              <a:rPr lang="en-US" sz="1600" dirty="0"/>
              <a:t>with the new PAL version </a:t>
            </a:r>
            <a:r>
              <a:rPr lang="en-US" sz="1600" dirty="0" err="1"/>
              <a:t>aDAM</a:t>
            </a:r>
            <a:r>
              <a:rPr lang="en-US" sz="1600" dirty="0"/>
              <a:t> supports Rest API </a:t>
            </a:r>
            <a:r>
              <a:rPr lang="en-US" sz="1600" dirty="0">
                <a:solidFill>
                  <a:srgbClr val="FF0000"/>
                </a:solidFill>
              </a:rPr>
              <a:t>&lt;doc. link&gt;</a:t>
            </a:r>
            <a:r>
              <a:rPr lang="en-US" sz="1600" dirty="0"/>
              <a:t>. Went through all API methods and identified the most relevant API method. </a:t>
            </a:r>
          </a:p>
          <a:p>
            <a:pPr marL="990867" lvl="3" indent="-342900">
              <a:buFont typeface="+mj-lt"/>
              <a:buAutoNum type="alphaLcPeriod"/>
            </a:pPr>
            <a:r>
              <a:rPr lang="en-US" sz="1600" dirty="0"/>
              <a:t>Read Files </a:t>
            </a:r>
          </a:p>
          <a:p>
            <a:pPr marL="990867" lvl="3" indent="-342900">
              <a:buFont typeface="+mj-lt"/>
              <a:buAutoNum type="alphaLcPeriod"/>
            </a:pPr>
            <a:r>
              <a:rPr lang="en-US" sz="1600" dirty="0"/>
              <a:t>Read files with unique identifier</a:t>
            </a:r>
          </a:p>
          <a:p>
            <a:pPr marL="342900" indent="-342900">
              <a:buFont typeface="+mj-lt"/>
              <a:buAutoNum type="arabicPeriod"/>
            </a:pPr>
            <a:r>
              <a:rPr lang="en-US" b="1" dirty="0"/>
              <a:t>Prepared Dummy API Request</a:t>
            </a:r>
            <a:r>
              <a:rPr lang="en-US" dirty="0"/>
              <a:t> - </a:t>
            </a:r>
            <a:r>
              <a:rPr lang="en-US" sz="1600" dirty="0"/>
              <a:t>to be consumed &amp; supported by </a:t>
            </a:r>
            <a:r>
              <a:rPr lang="en-US" sz="1600" dirty="0" err="1"/>
              <a:t>aDAM</a:t>
            </a:r>
            <a:r>
              <a:rPr lang="en-US" sz="1600" dirty="0"/>
              <a:t> server. </a:t>
            </a:r>
            <a:endParaRPr lang="en-US" dirty="0"/>
          </a:p>
          <a:p>
            <a:pPr marL="342900" indent="-342900">
              <a:buFont typeface="+mj-lt"/>
              <a:buAutoNum type="arabicPeriod"/>
            </a:pPr>
            <a:r>
              <a:rPr lang="en-US" b="1" dirty="0"/>
              <a:t>Received Sample API Response</a:t>
            </a:r>
            <a:r>
              <a:rPr lang="en-US" dirty="0"/>
              <a:t> </a:t>
            </a:r>
            <a:r>
              <a:rPr lang="en-US" sz="1600" dirty="0"/>
              <a:t>(from Rohit)</a:t>
            </a:r>
          </a:p>
          <a:p>
            <a:pPr marL="342900" indent="-342900">
              <a:buFont typeface="+mj-lt"/>
              <a:buAutoNum type="arabicPeriod"/>
            </a:pPr>
            <a:r>
              <a:rPr lang="en-US" b="1" dirty="0"/>
              <a:t>Consumed API Response</a:t>
            </a:r>
            <a:r>
              <a:rPr lang="en-US" dirty="0"/>
              <a:t> - </a:t>
            </a:r>
            <a:r>
              <a:rPr lang="en-US" sz="1600" dirty="0"/>
              <a:t>by creating an Apex class in Salesforce – enforcing a DML statement to insert a record within Salesforce capturing the full response message.</a:t>
            </a:r>
          </a:p>
          <a:p>
            <a:pPr marL="342900" indent="-342900">
              <a:buFont typeface="+mj-lt"/>
              <a:buAutoNum type="arabicPeriod"/>
            </a:pPr>
            <a:r>
              <a:rPr lang="en-US" b="1" dirty="0"/>
              <a:t>Response Handling</a:t>
            </a:r>
            <a:r>
              <a:rPr lang="en-US" dirty="0"/>
              <a:t> – </a:t>
            </a:r>
            <a:r>
              <a:rPr lang="en-US" sz="1600" dirty="0"/>
              <a:t>updated custom fields in salesforce to refer file records on lightning component. </a:t>
            </a:r>
          </a:p>
          <a:p>
            <a:pPr marL="342900" indent="-342900">
              <a:buFont typeface="+mj-lt"/>
              <a:buAutoNum type="arabicPeriod"/>
            </a:pPr>
            <a:endParaRPr lang="en-US" sz="1600" dirty="0"/>
          </a:p>
          <a:p>
            <a:pPr marL="0" indent="0">
              <a:buNone/>
            </a:pPr>
            <a:r>
              <a:rPr lang="en-US" b="1" dirty="0"/>
              <a:t>Future Steps</a:t>
            </a:r>
            <a:endParaRPr lang="en-US" sz="1600" b="1" dirty="0"/>
          </a:p>
          <a:p>
            <a:r>
              <a:rPr lang="en-US" sz="1600" dirty="0"/>
              <a:t>Request / response messages to be finalized and referred in lightning component.</a:t>
            </a:r>
          </a:p>
          <a:p>
            <a:r>
              <a:rPr lang="en-US" sz="1600" dirty="0"/>
              <a:t>Parsing, Field Mapping, Login authentication, API methods, Response handling  &amp; error handling to be finalized. </a:t>
            </a:r>
          </a:p>
          <a:p>
            <a:endParaRPr lang="en-US" sz="1600" dirty="0"/>
          </a:p>
          <a:p>
            <a:pPr marL="0" indent="0">
              <a:buNone/>
            </a:pPr>
            <a:r>
              <a:rPr lang="en-US" sz="1600" dirty="0"/>
              <a:t>However, PAL API for external application is currently not in place. This </a:t>
            </a:r>
            <a:r>
              <a:rPr lang="en-US" sz="1600" dirty="0" err="1"/>
              <a:t>PoC</a:t>
            </a:r>
            <a:r>
              <a:rPr lang="en-US" sz="1600" dirty="0"/>
              <a:t> was conducted with </a:t>
            </a:r>
            <a:r>
              <a:rPr lang="en-US" sz="1600" dirty="0" err="1"/>
              <a:t>aDAM</a:t>
            </a:r>
            <a:r>
              <a:rPr lang="en-US" sz="1600" dirty="0"/>
              <a:t> server directly.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3788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2"/>
            </p:custDataLst>
          </p:nvPr>
        </p:nvSpPr>
        <p:spPr>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5"/>
            </p:custDataLst>
          </p:nvPr>
        </p:nvSpPr>
        <p:spPr>
          <a:xfrm>
            <a:off x="828002" y="4608004"/>
            <a:ext cx="4319994"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b="1" dirty="0">
              <a:solidFill>
                <a:srgbClr val="FFFFFF"/>
              </a:solidFill>
            </a:endParaRPr>
          </a:p>
        </p:txBody>
      </p:sp>
      <p:sp>
        <p:nvSpPr>
          <p:cNvPr id="3" name="Title 2"/>
          <p:cNvSpPr>
            <a:spLocks noGrp="1"/>
          </p:cNvSpPr>
          <p:nvPr>
            <p:ph type="ctrTitle"/>
            <p:custDataLst>
              <p:tags r:id="rId6"/>
            </p:custDataLst>
          </p:nvPr>
        </p:nvSpPr>
        <p:spPr>
          <a:xfrm>
            <a:off x="828002" y="2052002"/>
            <a:ext cx="7487996" cy="1619999"/>
          </a:xfrm>
          <a:ln w="0"/>
          <a:effectLst/>
          <a:extLst>
            <a:ext uri="{53640926-AAD7-44D8-BBD7-CCE9431645EC}">
              <a14:shadowObscured xmlns:a14="http://schemas.microsoft.com/office/drawing/2010/main"/>
            </a:ext>
          </a:extLst>
        </p:spPr>
        <p:txBody>
          <a:bodyPr wrap="square" lIns="0" tIns="0" rIns="0" bIns="0" anchor="t"/>
          <a:lstStyle/>
          <a:p>
            <a:pPr algn="ctr"/>
            <a:r>
              <a:rPr lang="en-US" dirty="0"/>
              <a:t>Rest API Integration</a:t>
            </a:r>
            <a:endParaRPr lang="en-US" sz="4000" dirty="0"/>
          </a:p>
        </p:txBody>
      </p:sp>
    </p:spTree>
    <p:custDataLst>
      <p:tags r:id="rId1"/>
    </p:custDataLst>
    <p:extLst>
      <p:ext uri="{BB962C8B-B14F-4D97-AF65-F5344CB8AC3E}">
        <p14:creationId xmlns:p14="http://schemas.microsoft.com/office/powerpoint/2010/main" val="7576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1289" y="1700808"/>
            <a:ext cx="8064005" cy="4095158"/>
          </a:xfrm>
        </p:spPr>
        <p:txBody>
          <a:bodyPr/>
          <a:lstStyle/>
          <a:p>
            <a:pPr marL="0" indent="0">
              <a:buNone/>
            </a:pPr>
            <a:r>
              <a:rPr lang="en-US" dirty="0"/>
              <a:t>The ADAM Assets API allows you to interact with our system programmatically from your own application. Using the API you interact with Resources such as:</a:t>
            </a:r>
          </a:p>
          <a:p>
            <a:pPr marL="0" indent="0">
              <a:buNone/>
            </a:pPr>
            <a:endParaRPr lang="en-US" dirty="0"/>
          </a:p>
          <a:p>
            <a:pPr lvl="1"/>
            <a:r>
              <a:rPr lang="en-US" dirty="0"/>
              <a:t>Record</a:t>
            </a:r>
          </a:p>
          <a:p>
            <a:pPr lvl="1"/>
            <a:r>
              <a:rPr lang="en-US" dirty="0"/>
              <a:t>Classification, </a:t>
            </a:r>
            <a:r>
              <a:rPr lang="en-US" dirty="0" err="1"/>
              <a:t>RecordClassification</a:t>
            </a:r>
            <a:endParaRPr lang="en-US" dirty="0"/>
          </a:p>
          <a:p>
            <a:pPr lvl="1"/>
            <a:r>
              <a:rPr lang="en-US" dirty="0"/>
              <a:t>Field, </a:t>
            </a:r>
            <a:r>
              <a:rPr lang="en-US" dirty="0" err="1"/>
              <a:t>FieldDefinition</a:t>
            </a:r>
            <a:endParaRPr lang="en-US" dirty="0"/>
          </a:p>
          <a:p>
            <a:pPr lvl="1"/>
            <a:r>
              <a:rPr lang="en-US" dirty="0"/>
              <a:t>File, </a:t>
            </a:r>
            <a:r>
              <a:rPr lang="en-US" dirty="0" err="1"/>
              <a:t>FileVersion</a:t>
            </a:r>
            <a:r>
              <a:rPr lang="en-US" dirty="0"/>
              <a:t>, </a:t>
            </a:r>
            <a:r>
              <a:rPr lang="en-US" dirty="0" err="1"/>
              <a:t>FilePreview</a:t>
            </a:r>
            <a:r>
              <a:rPr lang="en-US" dirty="0"/>
              <a:t>, </a:t>
            </a:r>
            <a:r>
              <a:rPr lang="en-US" dirty="0" err="1"/>
              <a:t>AdditionalFile</a:t>
            </a:r>
            <a:endParaRPr lang="en-US" dirty="0"/>
          </a:p>
          <a:p>
            <a:pPr lvl="1"/>
            <a:r>
              <a:rPr lang="en-US" dirty="0"/>
              <a:t>Image, Watermark</a:t>
            </a:r>
          </a:p>
          <a:p>
            <a:endParaRPr lang="en-US" dirty="0"/>
          </a:p>
          <a:p>
            <a:r>
              <a:rPr lang="en-US" dirty="0"/>
              <a:t>The API follows some aspects of hypermedia-driven web APIs, like using linked/embedded resources in the returned resource representation. </a:t>
            </a:r>
          </a:p>
          <a:p>
            <a:r>
              <a:rPr lang="en-US" dirty="0"/>
              <a:t>Each resource can be accessed directly through its URI but it can also be accessed as an embedded sub-resource in its parent resource, like collection resource for example. To read a resource, a standard HTTP GET request is used. </a:t>
            </a:r>
          </a:p>
          <a:p>
            <a:r>
              <a:rPr lang="en-US" dirty="0"/>
              <a:t>The request can include some optional parameters which allow you to control how much of the information should be included/excluded in the returned resource, depending on how much information is needed.</a:t>
            </a:r>
          </a:p>
          <a:p>
            <a:pPr marL="0" indent="0">
              <a:buNone/>
            </a:pPr>
            <a:endParaRPr lang="en-US" dirty="0"/>
          </a:p>
        </p:txBody>
      </p:sp>
      <p:sp>
        <p:nvSpPr>
          <p:cNvPr id="5" name="Title 4">
            <a:extLst>
              <a:ext uri="{FF2B5EF4-FFF2-40B4-BE49-F238E27FC236}">
                <a16:creationId xmlns:a16="http://schemas.microsoft.com/office/drawing/2014/main" id="{1D8B38AB-0587-4DDE-B0AD-3838BB14890F}"/>
              </a:ext>
            </a:extLst>
          </p:cNvPr>
          <p:cNvSpPr>
            <a:spLocks noGrp="1"/>
          </p:cNvSpPr>
          <p:nvPr>
            <p:ph type="title"/>
          </p:nvPr>
        </p:nvSpPr>
        <p:spPr/>
        <p:txBody>
          <a:bodyPr/>
          <a:lstStyle/>
          <a:p>
            <a:r>
              <a:rPr lang="en-GB" dirty="0"/>
              <a:t>B2B Portal – PAL API Rest Integration</a:t>
            </a:r>
          </a:p>
        </p:txBody>
      </p:sp>
    </p:spTree>
    <p:extLst>
      <p:ext uri="{BB962C8B-B14F-4D97-AF65-F5344CB8AC3E}">
        <p14:creationId xmlns:p14="http://schemas.microsoft.com/office/powerpoint/2010/main" val="249954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0547A8-33F1-4772-99E1-585A281A142F}"/>
              </a:ext>
            </a:extLst>
          </p:cNvPr>
          <p:cNvSpPr>
            <a:spLocks noGrp="1"/>
          </p:cNvSpPr>
          <p:nvPr>
            <p:ph type="title"/>
          </p:nvPr>
        </p:nvSpPr>
        <p:spPr>
          <a:xfrm>
            <a:off x="828675" y="828675"/>
            <a:ext cx="7486650" cy="431800"/>
          </a:xfrm>
        </p:spPr>
        <p:txBody>
          <a:bodyPr/>
          <a:lstStyle/>
          <a:p>
            <a:r>
              <a:rPr lang="en-US" sz="3200" dirty="0"/>
              <a:t>GET : Rest API for PAL Token</a:t>
            </a:r>
            <a:br>
              <a:rPr lang="en-US" sz="3200" dirty="0"/>
            </a:br>
            <a:endParaRPr lang="en-GB" dirty="0"/>
          </a:p>
        </p:txBody>
      </p:sp>
      <p:sp>
        <p:nvSpPr>
          <p:cNvPr id="8" name="Text Placeholder 2">
            <a:extLst>
              <a:ext uri="{FF2B5EF4-FFF2-40B4-BE49-F238E27FC236}">
                <a16:creationId xmlns:a16="http://schemas.microsoft.com/office/drawing/2014/main" id="{C2786B25-F93B-475C-96A2-1459C2491A1B}"/>
              </a:ext>
            </a:extLst>
          </p:cNvPr>
          <p:cNvSpPr>
            <a:spLocks noGrp="1"/>
          </p:cNvSpPr>
          <p:nvPr>
            <p:ph type="body" idx="1"/>
          </p:nvPr>
        </p:nvSpPr>
        <p:spPr>
          <a:xfrm>
            <a:off x="683568" y="1556792"/>
            <a:ext cx="8064005" cy="4608004"/>
          </a:xfrm>
        </p:spPr>
        <p:txBody>
          <a:bodyPr/>
          <a:lstStyle/>
          <a:p>
            <a:pPr marL="0" indent="0">
              <a:buNone/>
            </a:pPr>
            <a:r>
              <a:rPr lang="en-US" dirty="0"/>
              <a:t>Step 1 : Request for PAL Token. Once the Token is available we are into the PAL system and can read, update, delete the data in PAL. Currently using Basic Authentication with username only and accessing the PAL system.</a:t>
            </a:r>
          </a:p>
          <a:p>
            <a:pPr marL="0" indent="0">
              <a:buNone/>
            </a:pPr>
            <a:endParaRPr lang="en-US" dirty="0"/>
          </a:p>
          <a:p>
            <a:r>
              <a:rPr lang="en-US" b="1" i="1" dirty="0"/>
              <a:t>Rest API base URL: </a:t>
            </a:r>
            <a:r>
              <a:rPr lang="en-US" u="sng" dirty="0">
                <a:hlinkClick r:id="rId2"/>
              </a:rPr>
              <a:t>https://dev.assetlibrary.philips.com/RestAPI/</a:t>
            </a:r>
            <a:r>
              <a:rPr lang="en-US" dirty="0"/>
              <a:t> </a:t>
            </a:r>
          </a:p>
          <a:p>
            <a:r>
              <a:rPr lang="en-US" b="1" i="1" dirty="0"/>
              <a:t>API Headers :</a:t>
            </a:r>
          </a:p>
          <a:p>
            <a:pPr marL="863956" lvl="4" indent="0">
              <a:buNone/>
            </a:pPr>
            <a:r>
              <a:rPr lang="en-US" dirty="0"/>
              <a:t>Authorization: Basic **********************</a:t>
            </a:r>
          </a:p>
          <a:p>
            <a:pPr marL="863956" lvl="4" indent="0">
              <a:buNone/>
            </a:pPr>
            <a:r>
              <a:rPr lang="en-US" dirty="0"/>
              <a:t>Registration: </a:t>
            </a:r>
            <a:r>
              <a:rPr lang="en-US" dirty="0" err="1"/>
              <a:t>DAMDev</a:t>
            </a:r>
            <a:endParaRPr lang="en-US" dirty="0"/>
          </a:p>
          <a:p>
            <a:pPr marL="863956" lvl="4" indent="0">
              <a:buNone/>
            </a:pPr>
            <a:r>
              <a:rPr lang="en-US" dirty="0"/>
              <a:t>API-Version: 1</a:t>
            </a:r>
          </a:p>
          <a:p>
            <a:pPr marL="863956" lvl="4" indent="0">
              <a:buNone/>
            </a:pPr>
            <a:r>
              <a:rPr lang="en-US" dirty="0"/>
              <a:t>accept: application/</a:t>
            </a:r>
            <a:r>
              <a:rPr lang="en-US" dirty="0" err="1"/>
              <a:t>json</a:t>
            </a:r>
            <a:endParaRPr lang="en-US" dirty="0"/>
          </a:p>
          <a:p>
            <a:pPr marL="863956" lvl="4" indent="0">
              <a:buNone/>
            </a:pPr>
            <a:r>
              <a:rPr lang="en-US" dirty="0"/>
              <a:t>accept-encoding: </a:t>
            </a:r>
            <a:r>
              <a:rPr lang="en-US" dirty="0" err="1"/>
              <a:t>gzip</a:t>
            </a:r>
            <a:r>
              <a:rPr lang="en-US" dirty="0"/>
              <a:t>, deflate</a:t>
            </a:r>
          </a:p>
          <a:p>
            <a:pPr marL="863956" lvl="4" indent="0">
              <a:buNone/>
            </a:pPr>
            <a:r>
              <a:rPr lang="en-US" dirty="0"/>
              <a:t>accept-language: </a:t>
            </a:r>
            <a:r>
              <a:rPr lang="en-US" dirty="0" err="1"/>
              <a:t>en-US,en;q</a:t>
            </a:r>
            <a:r>
              <a:rPr lang="en-US" dirty="0"/>
              <a:t>=0.8</a:t>
            </a:r>
          </a:p>
          <a:p>
            <a:pPr marL="863956" lvl="4" indent="0">
              <a:buNone/>
            </a:pPr>
            <a:r>
              <a:rPr lang="en-US" dirty="0"/>
              <a:t>user-agent: Mozilla/5.0 (Windows NT 6.3; Win64; x64) </a:t>
            </a:r>
            <a:r>
              <a:rPr lang="en-US" dirty="0" err="1"/>
              <a:t>AppleWebKit</a:t>
            </a:r>
            <a:r>
              <a:rPr lang="en-US" dirty="0"/>
              <a:t>/537.36 (KHTML, like Gecko) Chrome/60.0.3112.113 Safari/537.36</a:t>
            </a:r>
          </a:p>
          <a:p>
            <a:pPr marL="863956" lvl="4" indent="0">
              <a:buNone/>
            </a:pPr>
            <a:r>
              <a:rPr lang="en-US" dirty="0"/>
              <a:t>Content-Type: application/</a:t>
            </a:r>
            <a:r>
              <a:rPr lang="en-US" dirty="0" err="1"/>
              <a:t>json</a:t>
            </a:r>
            <a:endParaRPr lang="en-US" dirty="0"/>
          </a:p>
          <a:p>
            <a:pPr marL="0" indent="0">
              <a:buNone/>
            </a:pPr>
            <a:endParaRPr lang="en-US" dirty="0"/>
          </a:p>
          <a:p>
            <a:r>
              <a:rPr lang="en-US" dirty="0"/>
              <a:t>API Documentation Path : /</a:t>
            </a:r>
            <a:r>
              <a:rPr lang="en-US" dirty="0" err="1"/>
              <a:t>rest_api_documentation</a:t>
            </a:r>
            <a:r>
              <a:rPr lang="en-US" dirty="0"/>
              <a:t>/docs/</a:t>
            </a:r>
            <a:r>
              <a:rPr lang="en-US" dirty="0" err="1"/>
              <a:t>index.html#gettingstarted_setup</a:t>
            </a:r>
            <a:endParaRPr lang="en-US" dirty="0"/>
          </a:p>
        </p:txBody>
      </p:sp>
    </p:spTree>
    <p:extLst>
      <p:ext uri="{BB962C8B-B14F-4D97-AF65-F5344CB8AC3E}">
        <p14:creationId xmlns:p14="http://schemas.microsoft.com/office/powerpoint/2010/main" val="84115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003" y="1628800"/>
            <a:ext cx="8064005" cy="5184576"/>
          </a:xfrm>
        </p:spPr>
        <p:txBody>
          <a:bodyPr/>
          <a:lstStyle/>
          <a:p>
            <a:r>
              <a:rPr lang="en-US" b="1" i="1" dirty="0"/>
              <a:t>Rest API base URL: </a:t>
            </a:r>
            <a:r>
              <a:rPr lang="en-US" dirty="0">
                <a:hlinkClick r:id="rId2"/>
              </a:rPr>
              <a:t>https://dev.assetlibrary.philips.com/RestAPI/search/records</a:t>
            </a:r>
            <a:endParaRPr lang="en-US" dirty="0"/>
          </a:p>
          <a:p>
            <a:r>
              <a:rPr lang="en-US" b="1" i="1" dirty="0"/>
              <a:t>API Headers: </a:t>
            </a:r>
          </a:p>
          <a:p>
            <a:pPr marL="863956" lvl="4" indent="0">
              <a:buNone/>
            </a:pPr>
            <a:r>
              <a:rPr lang="en-US" dirty="0"/>
              <a:t>Authorization: Token **********************</a:t>
            </a:r>
          </a:p>
          <a:p>
            <a:pPr marL="863956" lvl="4" indent="0">
              <a:buNone/>
            </a:pPr>
            <a:r>
              <a:rPr lang="en-US" dirty="0"/>
              <a:t>Registration: </a:t>
            </a:r>
            <a:r>
              <a:rPr lang="en-US" dirty="0" err="1"/>
              <a:t>DAMDev</a:t>
            </a:r>
            <a:endParaRPr lang="en-US" dirty="0"/>
          </a:p>
          <a:p>
            <a:pPr marL="863956" lvl="4" indent="0">
              <a:buNone/>
            </a:pPr>
            <a:r>
              <a:rPr lang="en-US" dirty="0"/>
              <a:t>API-Version: 1</a:t>
            </a:r>
          </a:p>
          <a:p>
            <a:pPr marL="863956" lvl="4" indent="0">
              <a:buNone/>
            </a:pPr>
            <a:r>
              <a:rPr lang="en-US" dirty="0" err="1"/>
              <a:t>Pagesize</a:t>
            </a:r>
            <a:r>
              <a:rPr lang="en-US" dirty="0"/>
              <a:t>: 200</a:t>
            </a:r>
          </a:p>
          <a:p>
            <a:pPr marL="863956" lvl="4" indent="0">
              <a:buNone/>
            </a:pPr>
            <a:r>
              <a:rPr lang="en-US" dirty="0"/>
              <a:t>accept: application/</a:t>
            </a:r>
            <a:r>
              <a:rPr lang="en-US" dirty="0" err="1"/>
              <a:t>json</a:t>
            </a:r>
            <a:endParaRPr lang="en-US" dirty="0"/>
          </a:p>
          <a:p>
            <a:pPr marL="863956" lvl="4" indent="0">
              <a:buNone/>
            </a:pPr>
            <a:r>
              <a:rPr lang="en-US" dirty="0"/>
              <a:t>accept-encoding: </a:t>
            </a:r>
            <a:r>
              <a:rPr lang="en-US" dirty="0" err="1"/>
              <a:t>gzip</a:t>
            </a:r>
            <a:r>
              <a:rPr lang="en-US" dirty="0"/>
              <a:t>, deflate</a:t>
            </a:r>
          </a:p>
          <a:p>
            <a:pPr marL="863956" lvl="4" indent="0">
              <a:buNone/>
            </a:pPr>
            <a:r>
              <a:rPr lang="en-US" dirty="0"/>
              <a:t>accept-language: </a:t>
            </a:r>
            <a:r>
              <a:rPr lang="en-US" dirty="0" err="1"/>
              <a:t>en-US,en;q</a:t>
            </a:r>
            <a:r>
              <a:rPr lang="en-US" dirty="0"/>
              <a:t>=0.8</a:t>
            </a:r>
          </a:p>
          <a:p>
            <a:pPr marL="863956" lvl="4" indent="0">
              <a:buNone/>
            </a:pPr>
            <a:r>
              <a:rPr lang="en-US" dirty="0"/>
              <a:t>user-agent: Mozilla/5.0 (Windows NT 6.3; Win64; x64) </a:t>
            </a:r>
            <a:r>
              <a:rPr lang="en-US" dirty="0" err="1"/>
              <a:t>AppleWebKit</a:t>
            </a:r>
            <a:r>
              <a:rPr lang="en-US" dirty="0"/>
              <a:t>/537.36 (KHTML, like Gecko) Chrome/60.0.3112.113 Safari/537.36</a:t>
            </a:r>
          </a:p>
          <a:p>
            <a:pPr marL="863956" lvl="4" indent="0">
              <a:buNone/>
            </a:pPr>
            <a:r>
              <a:rPr lang="en-US" dirty="0"/>
              <a:t>Content-Type: application/</a:t>
            </a:r>
            <a:r>
              <a:rPr lang="en-US" dirty="0" err="1"/>
              <a:t>json</a:t>
            </a:r>
            <a:endParaRPr lang="en-US" dirty="0"/>
          </a:p>
          <a:p>
            <a:pPr marL="863956" lvl="4" indent="0">
              <a:buNone/>
            </a:pPr>
            <a:r>
              <a:rPr lang="en-US" dirty="0"/>
              <a:t>Sort : </a:t>
            </a:r>
            <a:r>
              <a:rPr lang="en-US" dirty="0" err="1"/>
              <a:t>modifiedOn</a:t>
            </a:r>
            <a:r>
              <a:rPr lang="en-US" dirty="0"/>
              <a:t> </a:t>
            </a:r>
            <a:r>
              <a:rPr lang="en-US" dirty="0" err="1"/>
              <a:t>desc</a:t>
            </a:r>
            <a:endParaRPr lang="en-US" dirty="0"/>
          </a:p>
          <a:p>
            <a:pPr marL="215989" lvl="1" indent="0">
              <a:buNone/>
            </a:pPr>
            <a:endParaRPr lang="en-US" dirty="0"/>
          </a:p>
          <a:p>
            <a:pPr marL="285750" lvl="1" indent="-285750">
              <a:buFont typeface="Arial" panose="020B0604020202020204" pitchFamily="34" charset="0"/>
              <a:buChar char="•"/>
            </a:pPr>
            <a:r>
              <a:rPr lang="en-US" dirty="0"/>
              <a:t>Returns the List of Record Id’s and all </a:t>
            </a:r>
            <a:r>
              <a:rPr lang="en-US" dirty="0" err="1"/>
              <a:t>subresources</a:t>
            </a:r>
            <a:r>
              <a:rPr lang="en-US" dirty="0"/>
              <a:t> are represented as links to these resources for example Record fields, Record Classification, Record Thumbnail, etc.</a:t>
            </a:r>
          </a:p>
          <a:p>
            <a:pPr marL="285750" lvl="1" indent="-285750">
              <a:buFont typeface="Arial" panose="020B0604020202020204" pitchFamily="34" charset="0"/>
              <a:buChar char="•"/>
            </a:pPr>
            <a:r>
              <a:rPr lang="en-US" dirty="0"/>
              <a:t>We have used Advance Search API for Notification, Latest Files, Search and Related Files Section by dynamically creating the POST request.</a:t>
            </a:r>
          </a:p>
        </p:txBody>
      </p:sp>
      <p:sp>
        <p:nvSpPr>
          <p:cNvPr id="4" name="Title 6">
            <a:extLst>
              <a:ext uri="{FF2B5EF4-FFF2-40B4-BE49-F238E27FC236}">
                <a16:creationId xmlns:a16="http://schemas.microsoft.com/office/drawing/2014/main" id="{84A1A3ED-C1C5-4AD4-A1E3-8C48C77CC5A0}"/>
              </a:ext>
            </a:extLst>
          </p:cNvPr>
          <p:cNvSpPr txBox="1">
            <a:spLocks/>
          </p:cNvSpPr>
          <p:nvPr/>
        </p:nvSpPr>
        <p:spPr bwMode="auto">
          <a:xfrm>
            <a:off x="4139952" y="4724896"/>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400" kern="1200">
                <a:solidFill>
                  <a:srgbClr val="000000"/>
                </a:solidFill>
                <a:latin typeface="+mj-lt"/>
                <a:ea typeface="+mj-ea"/>
                <a:cs typeface="+mj-cs"/>
              </a:defRPr>
            </a:lvl1pPr>
            <a:lvl2pPr algn="l" rtl="0" eaLnBrk="1" fontAlgn="base" hangingPunct="1">
              <a:spcBef>
                <a:spcPct val="0"/>
              </a:spcBef>
              <a:spcAft>
                <a:spcPct val="0"/>
              </a:spcAft>
              <a:defRPr sz="3400">
                <a:solidFill>
                  <a:srgbClr val="000000"/>
                </a:solidFill>
                <a:latin typeface="Calibri" pitchFamily="34" charset="0"/>
              </a:defRPr>
            </a:lvl2pPr>
            <a:lvl3pPr algn="l" rtl="0" eaLnBrk="1" fontAlgn="base" hangingPunct="1">
              <a:spcBef>
                <a:spcPct val="0"/>
              </a:spcBef>
              <a:spcAft>
                <a:spcPct val="0"/>
              </a:spcAft>
              <a:defRPr sz="3400">
                <a:solidFill>
                  <a:srgbClr val="000000"/>
                </a:solidFill>
                <a:latin typeface="Calibri" pitchFamily="34" charset="0"/>
              </a:defRPr>
            </a:lvl3pPr>
            <a:lvl4pPr algn="l" rtl="0" eaLnBrk="1" fontAlgn="base" hangingPunct="1">
              <a:spcBef>
                <a:spcPct val="0"/>
              </a:spcBef>
              <a:spcAft>
                <a:spcPct val="0"/>
              </a:spcAft>
              <a:defRPr sz="3400">
                <a:solidFill>
                  <a:srgbClr val="000000"/>
                </a:solidFill>
                <a:latin typeface="Calibri" pitchFamily="34" charset="0"/>
              </a:defRPr>
            </a:lvl4pPr>
            <a:lvl5pPr algn="l" rtl="0" eaLnBrk="1" fontAlgn="base" hangingPunct="1">
              <a:spcBef>
                <a:spcPct val="0"/>
              </a:spcBef>
              <a:spcAft>
                <a:spcPct val="0"/>
              </a:spcAft>
              <a:defRPr sz="3400">
                <a:solidFill>
                  <a:srgbClr val="000000"/>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GB" dirty="0"/>
          </a:p>
        </p:txBody>
      </p:sp>
      <p:sp>
        <p:nvSpPr>
          <p:cNvPr id="7" name="Title 6">
            <a:extLst>
              <a:ext uri="{FF2B5EF4-FFF2-40B4-BE49-F238E27FC236}">
                <a16:creationId xmlns:a16="http://schemas.microsoft.com/office/drawing/2014/main" id="{14201860-A98B-4FC7-932D-D108A7B8F688}"/>
              </a:ext>
            </a:extLst>
          </p:cNvPr>
          <p:cNvSpPr>
            <a:spLocks noGrp="1"/>
          </p:cNvSpPr>
          <p:nvPr>
            <p:ph type="title"/>
          </p:nvPr>
        </p:nvSpPr>
        <p:spPr>
          <a:xfrm>
            <a:off x="828675" y="828675"/>
            <a:ext cx="7486650" cy="431800"/>
          </a:xfrm>
        </p:spPr>
        <p:txBody>
          <a:bodyPr/>
          <a:lstStyle/>
          <a:p>
            <a:r>
              <a:rPr lang="en-GB" dirty="0"/>
              <a:t>Post : Advance Search Records in PAL</a:t>
            </a:r>
          </a:p>
        </p:txBody>
      </p:sp>
    </p:spTree>
    <p:extLst>
      <p:ext uri="{BB962C8B-B14F-4D97-AF65-F5344CB8AC3E}">
        <p14:creationId xmlns:p14="http://schemas.microsoft.com/office/powerpoint/2010/main" val="180002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Continuation…</a:t>
            </a:r>
          </a:p>
        </p:txBody>
      </p:sp>
      <p:sp>
        <p:nvSpPr>
          <p:cNvPr id="3" name="Text Placeholder 2"/>
          <p:cNvSpPr>
            <a:spLocks noGrp="1"/>
          </p:cNvSpPr>
          <p:nvPr>
            <p:ph type="body" idx="1"/>
          </p:nvPr>
        </p:nvSpPr>
        <p:spPr>
          <a:xfrm>
            <a:off x="683568" y="1628800"/>
            <a:ext cx="8064005" cy="4608004"/>
          </a:xfrm>
        </p:spPr>
        <p:txBody>
          <a:bodyPr/>
          <a:lstStyle/>
          <a:p>
            <a:r>
              <a:rPr lang="en-US" b="1" dirty="0"/>
              <a:t>Documentation Path :/</a:t>
            </a:r>
            <a:r>
              <a:rPr lang="en-US" dirty="0" err="1"/>
              <a:t>rest_api_documentation</a:t>
            </a:r>
            <a:r>
              <a:rPr lang="en-US" dirty="0"/>
              <a:t>/docs/</a:t>
            </a:r>
            <a:r>
              <a:rPr lang="en-US" dirty="0" err="1"/>
              <a:t>index.html#usage_searching</a:t>
            </a:r>
            <a:endParaRPr lang="en-US" dirty="0"/>
          </a:p>
          <a:p>
            <a:r>
              <a:rPr lang="en-US" b="1" dirty="0"/>
              <a:t>POST Body Sample for Latest Files Section</a:t>
            </a:r>
          </a:p>
          <a:p>
            <a:pPr marL="863956" lvl="4" indent="0">
              <a:buNone/>
            </a:pPr>
            <a:r>
              <a:rPr lang="en-US" dirty="0"/>
              <a:t>{</a:t>
            </a:r>
          </a:p>
          <a:p>
            <a:pPr marL="863956" lvl="4" indent="0">
              <a:buNone/>
            </a:pPr>
            <a:r>
              <a:rPr lang="en-US" dirty="0"/>
              <a:t>	"</a:t>
            </a:r>
            <a:r>
              <a:rPr lang="en-US" dirty="0" err="1"/>
              <a:t>searchExpression</a:t>
            </a:r>
            <a:r>
              <a:rPr lang="en-US" dirty="0"/>
              <a:t>":</a:t>
            </a:r>
          </a:p>
          <a:p>
            <a:pPr marL="863956" lvl="4" indent="0">
              <a:buNone/>
            </a:pPr>
            <a:r>
              <a:rPr lang="en-US" dirty="0"/>
              <a:t>	{</a:t>
            </a:r>
          </a:p>
          <a:p>
            <a:pPr marL="863956" lvl="4" indent="0">
              <a:buNone/>
            </a:pPr>
            <a:r>
              <a:rPr lang="en-US" dirty="0"/>
              <a:t>		"</a:t>
            </a:r>
            <a:r>
              <a:rPr lang="en-US" dirty="0" err="1"/>
              <a:t>disabledKeywords</a:t>
            </a:r>
            <a:r>
              <a:rPr lang="en-US" dirty="0"/>
              <a:t>": null,</a:t>
            </a:r>
          </a:p>
          <a:p>
            <a:pPr marL="863956" lvl="4" indent="0">
              <a:buNone/>
            </a:pPr>
            <a:r>
              <a:rPr lang="en-US" dirty="0"/>
              <a:t>		"</a:t>
            </a:r>
            <a:r>
              <a:rPr lang="en-US" dirty="0" err="1"/>
              <a:t>supportWildcards</a:t>
            </a:r>
            <a:r>
              <a:rPr lang="en-US" dirty="0"/>
              <a:t>": true,</a:t>
            </a:r>
          </a:p>
          <a:p>
            <a:pPr marL="863956" lvl="4" indent="0">
              <a:buNone/>
            </a:pPr>
            <a:r>
              <a:rPr lang="en-US" dirty="0"/>
              <a:t>		"</a:t>
            </a:r>
            <a:r>
              <a:rPr lang="en-US" dirty="0" err="1"/>
              <a:t>defaultLogicalOperator</a:t>
            </a:r>
            <a:r>
              <a:rPr lang="en-US" dirty="0"/>
              <a:t>" : "AND",</a:t>
            </a:r>
          </a:p>
          <a:p>
            <a:pPr marL="863956" lvl="4" indent="0">
              <a:buNone/>
            </a:pPr>
            <a:r>
              <a:rPr lang="en-US" dirty="0"/>
              <a:t>		</a:t>
            </a:r>
          </a:p>
          <a:p>
            <a:pPr marL="863956" lvl="4" indent="0">
              <a:buNone/>
            </a:pPr>
            <a:r>
              <a:rPr lang="en-US" dirty="0"/>
              <a:t>		"expression": "( </a:t>
            </a:r>
            <a:r>
              <a:rPr lang="en-US" dirty="0" err="1"/>
              <a:t>Classification.Id</a:t>
            </a:r>
            <a:r>
              <a:rPr lang="en-US" dirty="0"/>
              <a:t> = 					d956ddbdfe1244ed9614a8040081edcd OR </a:t>
            </a:r>
          </a:p>
          <a:p>
            <a:pPr marL="863956" lvl="4" indent="0">
              <a:buNone/>
            </a:pPr>
            <a:r>
              <a:rPr lang="en-US" dirty="0"/>
              <a:t>		</a:t>
            </a:r>
            <a:r>
              <a:rPr lang="en-US" dirty="0" err="1"/>
              <a:t>Classification.Id</a:t>
            </a:r>
            <a:r>
              <a:rPr lang="en-US" dirty="0"/>
              <a:t> = 488b2f3d885c4d1da4dea8040081ce20)",</a:t>
            </a:r>
          </a:p>
          <a:p>
            <a:pPr marL="863956" lvl="4" indent="0">
              <a:buNone/>
            </a:pPr>
            <a:r>
              <a:rPr lang="en-US" dirty="0"/>
              <a:t>		</a:t>
            </a:r>
          </a:p>
          <a:p>
            <a:pPr marL="863956" lvl="4" indent="0">
              <a:buNone/>
            </a:pPr>
            <a:r>
              <a:rPr lang="en-US" dirty="0"/>
              <a:t>		"</a:t>
            </a:r>
            <a:r>
              <a:rPr lang="en-US" dirty="0" err="1"/>
              <a:t>subExpressions</a:t>
            </a:r>
            <a:r>
              <a:rPr lang="en-US" dirty="0"/>
              <a:t>": null</a:t>
            </a:r>
          </a:p>
          <a:p>
            <a:pPr marL="863956" lvl="4" indent="0">
              <a:buNone/>
            </a:pPr>
            <a:r>
              <a:rPr lang="en-US" dirty="0"/>
              <a:t>	}</a:t>
            </a:r>
          </a:p>
          <a:p>
            <a:pPr marL="863956" lvl="4" indent="0">
              <a:buNone/>
            </a:pPr>
            <a:r>
              <a:rPr lang="en-US" dirty="0"/>
              <a:t>}</a:t>
            </a:r>
          </a:p>
          <a:p>
            <a:pPr marL="863956" lvl="4" indent="0">
              <a:buNone/>
            </a:pPr>
            <a:endParaRPr lang="en-US" dirty="0"/>
          </a:p>
        </p:txBody>
      </p:sp>
    </p:spTree>
    <p:extLst>
      <p:ext uri="{BB962C8B-B14F-4D97-AF65-F5344CB8AC3E}">
        <p14:creationId xmlns:p14="http://schemas.microsoft.com/office/powerpoint/2010/main" val="355081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Continuation…</a:t>
            </a:r>
          </a:p>
        </p:txBody>
      </p:sp>
      <p:sp>
        <p:nvSpPr>
          <p:cNvPr id="3" name="Text Placeholder 2"/>
          <p:cNvSpPr>
            <a:spLocks noGrp="1"/>
          </p:cNvSpPr>
          <p:nvPr>
            <p:ph type="body" idx="1"/>
          </p:nvPr>
        </p:nvSpPr>
        <p:spPr/>
        <p:txBody>
          <a:bodyPr/>
          <a:lstStyle/>
          <a:p>
            <a:pPr marL="0" indent="0">
              <a:buNone/>
            </a:pPr>
            <a:r>
              <a:rPr lang="en-US" b="1" dirty="0"/>
              <a:t>POST Body Sample for Related File Section</a:t>
            </a:r>
            <a:endParaRPr lang="en-US" dirty="0"/>
          </a:p>
          <a:p>
            <a:pPr marL="0" indent="0">
              <a:buNone/>
            </a:pPr>
            <a:r>
              <a:rPr lang="en-US" dirty="0"/>
              <a:t>{</a:t>
            </a:r>
          </a:p>
          <a:p>
            <a:pPr marL="0" indent="0">
              <a:buNone/>
            </a:pPr>
            <a:r>
              <a:rPr lang="en-US" dirty="0"/>
              <a:t>	"</a:t>
            </a:r>
            <a:r>
              <a:rPr lang="en-US" dirty="0" err="1"/>
              <a:t>searchExpression</a:t>
            </a:r>
            <a:r>
              <a:rPr lang="en-US" dirty="0"/>
              <a:t>":</a:t>
            </a:r>
          </a:p>
          <a:p>
            <a:pPr marL="0" indent="0">
              <a:buNone/>
            </a:pPr>
            <a:r>
              <a:rPr lang="en-US" dirty="0"/>
              <a:t>	{</a:t>
            </a:r>
          </a:p>
          <a:p>
            <a:pPr marL="0" indent="0">
              <a:buNone/>
            </a:pPr>
            <a:r>
              <a:rPr lang="en-US" dirty="0"/>
              <a:t>		"</a:t>
            </a:r>
            <a:r>
              <a:rPr lang="en-US" dirty="0" err="1"/>
              <a:t>disabledKeywords</a:t>
            </a:r>
            <a:r>
              <a:rPr lang="en-US" dirty="0"/>
              <a:t>": null,</a:t>
            </a:r>
          </a:p>
          <a:p>
            <a:pPr marL="0" indent="0">
              <a:buNone/>
            </a:pPr>
            <a:r>
              <a:rPr lang="en-US" dirty="0"/>
              <a:t>		"</a:t>
            </a:r>
            <a:r>
              <a:rPr lang="en-US" dirty="0" err="1"/>
              <a:t>supportWildcards</a:t>
            </a:r>
            <a:r>
              <a:rPr lang="en-US" dirty="0"/>
              <a:t>": true,</a:t>
            </a:r>
          </a:p>
          <a:p>
            <a:pPr marL="0" indent="0">
              <a:buNone/>
            </a:pPr>
            <a:r>
              <a:rPr lang="en-US" dirty="0"/>
              <a:t>		"</a:t>
            </a:r>
            <a:r>
              <a:rPr lang="en-US" dirty="0" err="1"/>
              <a:t>defaultLogicalOperator</a:t>
            </a:r>
            <a:r>
              <a:rPr lang="en-US" dirty="0"/>
              <a:t>" : "AND",</a:t>
            </a:r>
          </a:p>
          <a:p>
            <a:pPr marL="0" indent="0">
              <a:buNone/>
            </a:pPr>
            <a:r>
              <a:rPr lang="en-US" dirty="0"/>
              <a:t>		</a:t>
            </a:r>
          </a:p>
          <a:p>
            <a:pPr marL="0" indent="0">
              <a:buNone/>
            </a:pPr>
            <a:r>
              <a:rPr lang="en-US" dirty="0"/>
              <a:t>		"expression": "( </a:t>
            </a:r>
            <a:r>
              <a:rPr lang="en-US" dirty="0" err="1"/>
              <a:t>Classification.Id</a:t>
            </a:r>
            <a:r>
              <a:rPr lang="en-US" dirty="0"/>
              <a:t> = 488b2f3d885c4d1da4dea8040081ce20) AND ( </a:t>
            </a:r>
            <a:r>
              <a:rPr lang="en-US" dirty="0" err="1"/>
              <a:t>FieldName</a:t>
            </a:r>
            <a:r>
              <a:rPr lang="en-US" dirty="0"/>
              <a:t>('</a:t>
            </a:r>
            <a:r>
              <a:rPr lang="en-US" dirty="0" err="1"/>
              <a:t>Asset_Subject_Keywords</a:t>
            </a:r>
            <a:r>
              <a:rPr lang="en-US" dirty="0"/>
              <a:t>') contains '</a:t>
            </a:r>
            <a:r>
              <a:rPr lang="en-US" dirty="0" err="1"/>
              <a:t>xper</a:t>
            </a:r>
            <a:r>
              <a:rPr lang="en-US" dirty="0"/>
              <a:t>' OR </a:t>
            </a:r>
            <a:r>
              <a:rPr lang="en-US" dirty="0" err="1"/>
              <a:t>FieldName</a:t>
            </a:r>
            <a:r>
              <a:rPr lang="en-US" dirty="0"/>
              <a:t>('</a:t>
            </a:r>
            <a:r>
              <a:rPr lang="en-US" dirty="0" err="1"/>
              <a:t>Asset_Subject_Keywords</a:t>
            </a:r>
            <a:r>
              <a:rPr lang="en-US" dirty="0"/>
              <a:t>') contains '</a:t>
            </a:r>
            <a:r>
              <a:rPr lang="en-US" dirty="0" err="1"/>
              <a:t>xper</a:t>
            </a:r>
            <a:r>
              <a:rPr lang="en-US" dirty="0"/>
              <a:t> flex cardio' OR </a:t>
            </a:r>
            <a:r>
              <a:rPr lang="en-US" dirty="0" err="1"/>
              <a:t>FieldName</a:t>
            </a:r>
            <a:r>
              <a:rPr lang="en-US" dirty="0"/>
              <a:t>('</a:t>
            </a:r>
            <a:r>
              <a:rPr lang="en-US" dirty="0" err="1"/>
              <a:t>Asset_Subject_Keywords</a:t>
            </a:r>
            <a:r>
              <a:rPr lang="en-US" dirty="0"/>
              <a:t>') contains '</a:t>
            </a:r>
            <a:r>
              <a:rPr lang="en-US" dirty="0" err="1"/>
              <a:t>veradius</a:t>
            </a:r>
            <a:r>
              <a:rPr lang="en-US" dirty="0"/>
              <a:t> neo' OR </a:t>
            </a:r>
            <a:r>
              <a:rPr lang="en-US" dirty="0" err="1"/>
              <a:t>FieldName</a:t>
            </a:r>
            <a:r>
              <a:rPr lang="en-US" dirty="0"/>
              <a:t>('</a:t>
            </a:r>
            <a:r>
              <a:rPr lang="en-US" dirty="0" err="1"/>
              <a:t>Asset_Subject_Keywords</a:t>
            </a:r>
            <a:r>
              <a:rPr lang="en-US" dirty="0"/>
              <a:t>') contains '</a:t>
            </a:r>
            <a:r>
              <a:rPr lang="en-US" dirty="0" err="1"/>
              <a:t>idose</a:t>
            </a:r>
            <a:r>
              <a:rPr lang="en-US" dirty="0"/>
              <a:t>⁴' )",</a:t>
            </a:r>
          </a:p>
          <a:p>
            <a:pPr marL="0" indent="0">
              <a:buNone/>
            </a:pPr>
            <a:r>
              <a:rPr lang="en-US" dirty="0"/>
              <a:t>		</a:t>
            </a:r>
          </a:p>
          <a:p>
            <a:pPr marL="0" indent="0">
              <a:buNone/>
            </a:pPr>
            <a:r>
              <a:rPr lang="en-US" dirty="0"/>
              <a:t>		"</a:t>
            </a:r>
            <a:r>
              <a:rPr lang="en-US" dirty="0" err="1"/>
              <a:t>subExpressions</a:t>
            </a:r>
            <a:r>
              <a:rPr lang="en-US" dirty="0"/>
              <a:t>": null</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656110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ELD.DOCUMENTTYPE.CONTENT" val="CSTPresentation"/>
  <p:tag name="FIELD.DOCUMENTTYPE.COMBOINDEX" val="0"/>
  <p:tag name="FIELDS.INITIALIZED" val="1"/>
  <p:tag name="CFG.VERSION" val="1"/>
  <p:tag name="MAPNAME" val="Map1"/>
  <p:tag name="LICENSEKEY" val="6c64627f-c5d4-423c-8804-6e663357a7fe"/>
  <p:tag name="MLI" val="1"/>
  <p:tag name="ADM" val="1"/>
  <p:tag name="SLIDEMASTERMASTERNAME" val="Slide"/>
  <p:tag name="SLIDEMASTERSHAPESETGROUPCLASSNAME" val="ShapeSetGroup2"/>
  <p:tag name="SLIDEMASTERCOLORSETGROUPCLASSNAME" val="ColorSetGroupLight"/>
  <p:tag name="SLIDEMASTERFONTSETGROUPCLASSNAME" val="FontSetGroup1"/>
  <p:tag name="SLIDEMASTERSTYLESETGROUPCLASSNAME" val="StyleSetGroup1"/>
  <p:tag name="TITLEMASTERMASTERNAME" val="TitleSlide"/>
  <p:tag name="TITLEMASTERSHAPESETGROUPCLASSNAME" val="ShapeSetGroup2"/>
  <p:tag name="TITLEMASTERCOLORSETGROUPCLASSNAME" val="ColorSetGroupLight"/>
  <p:tag name="TITLEMASTERFONTSETGROUPCLASSNAME" val="FontSetGroup1"/>
  <p:tag name="TITLEMASTERSTYLESETGROUPCLASSNAME" val="StyleSetGroup1"/>
  <p:tag name="CFG.CUSTOMERVERSION" val="6"/>
  <p:tag name="AGCN" val="0"/>
  <p:tag name="LAYOUTLANGUAGE" val="1033"/>
  <p:tag name="ML_1" val="Phi"/>
  <p:tag name="ML_LAYOUT_RESOURCE" val="PHI_PRESENT4_3.MCR"/>
  <p:tag name="FIELD.AUTHOR.VALUE" val="Geurt Wisselink &amp; Koen Wissink"/>
  <p:tag name="FIELD.DIVISION.VALUE" val="Philips IT"/>
  <p:tag name="FIELD.ADDINFO.VALUE" val="Confidential"/>
  <p:tag name="FIELD.DOCUMENTTYPE.VALUE" val="CSTPresentation"/>
  <p:tag name="FIELD.AUTHOR.CONTENT" val="Geurt Wisselink &amp; Koen Wissink"/>
  <p:tag name="FIELD.AUTHOR.COMBOINDEX" val="-2"/>
  <p:tag name="FIELD.DIVISION.CONTENT" val="Philips IT"/>
  <p:tag name="FIELD.DIVISION.COMBOINDEX" val="-2"/>
  <p:tag name="FIELD.DATE.COMBOINDEX" val="-2"/>
  <p:tag name="FIELD.ADDINFO.CONTENT" val="Confidential"/>
  <p:tag name="FIELD.ADDINFO.COMBOINDEX" val="1"/>
  <p:tag name="CONFIG" val="Default"/>
  <p:tag name="CFG.LAYOUTID" val="Presentation"/>
  <p:tag name="CFG.LAYOUT" val="Default"/>
  <p:tag name="SLIDEMASTERMODIFIED" val="1"/>
  <p:tag name="TITLEMASTERMODIFIED" val="1"/>
  <p:tag name="FIELD.DATE.CONTENT" val="July, 2015"/>
  <p:tag name="FIELD.DATE.VALUE" val="July, 2015"/>
  <p:tag name="ML_UFSOK" val="e48e82e81e83e76e84e86e85e78e74e37"/>
</p:tagLst>
</file>

<file path=ppt/tags/tag1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PageNumbe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Date"/>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Foote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Subtitle"/>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FONT" val="SlideTitleFontC"/>
  <p:tag name="FONTSETCLASSNAME" val="FontSet1"/>
  <p:tag name="COLORS" val="-2;-2;-2;-2;SlideTitelFontColorDark;-2"/>
  <p:tag name="COLORSETCLASSNAME" val="ColorSet1"/>
  <p:tag name="MLI" val="1"/>
  <p:tag name="SHAPESETGROUPCLASSNAME" val="ShapeSetGroup2"/>
  <p:tag name="SHAPESETCLASSNAME" val="Slide"/>
  <p:tag name="COLORSETGROUPCLASSNAME" val="ColorSetGroupLight"/>
  <p:tag name="FONTSETGROUPCLASSNAME" val="FontSetGroup1"/>
  <p:tag name="SHAPECLASSNAME" val="TitleSubTitleOnG2T"/>
  <p:tag name="SHAPECLASSPROTECTIONTYPE" val="3"/>
</p:tagLst>
</file>

<file path=ppt/tags/tag20.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 val="-2;-2;-2;-2;TitleSlideTitleFontColorLight;-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TitleOnTitleSlide"/>
  <p:tag name="SHAPECLASSPROTECTIONTYPE" val="3"/>
</p:tagLst>
</file>

<file path=ppt/tags/tag21.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02"/>
  <p:tag name="COLORSETGROUPCLASSNAME" val="ColorSetGroupLight"/>
  <p:tag name="COLORSETCLASSNAME" val="ColorSet1"/>
  <p:tag name="FONTSETGROUPCLASSNAME" val="FontSetGroup1"/>
  <p:tag name="STYLESETGROUPCLASSNAME" val="StyleSetGroup1"/>
  <p:tag name="MAPNAME" val="Map1"/>
  <p:tag name="MLI" val="1"/>
  <p:tag name="PICTURE 3_SHAPECLASSPROTECTIONTYPE" val="31"/>
  <p:tag name="PICTURE 4_SHAPECLASSPROTECTIONTYPE" val="31"/>
  <p:tag name="TEXTBOX 5_SHAPECLASSPROTECTIONTYPE" val="63"/>
  <p:tag name="TEXTBOX 6_SHAPECLASSPROTECTIONTYPE" val="63"/>
  <p:tag name="TEXTBOX 7_SHAPECLASSPROTECTIONTYPE" val="63"/>
  <p:tag name="TITLE 2_SHAPECLASSPROTECTIONTYPE" val="3"/>
  <p:tag name="ML_LAYOUT_RESOURCE" val="PHI_PRESENT4_3.MCR"/>
  <p:tag name="CONFIG" val="INTDOKU"/>
  <p:tag name="CFG.LAYOUT" val="Default"/>
  <p:tag name="PICTURE 1_SHAPECLASSPROTECTIONTYPE" val="31"/>
  <p:tag name="PICTURE 9_SHAPECLASSPROTECTIONTYPE" val="31"/>
  <p:tag name="NBTXT" val="JanRain for Digital Care and Marketing"/>
  <p:tag name="NBTXTC" val="JanRain for Digital Care and Marketing"/>
  <p:tag name="AGTX" val="JanRain for Digital Care and Marketing"/>
  <p:tag name="AGTXC" val="JanRain for Digital Care and Marketing"/>
</p:tagLst>
</file>

<file path=ppt/tags/tag22.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02"/>
  <p:tag name="MLI" val="1"/>
  <p:tag name="COLORS" val="Scheme5;-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ONT" val="TitleSlideAuthorFontC"/>
  <p:tag name="FONTSETCLASSNAME" val="FontSet1"/>
  <p:tag name="COLORS" val="-2;-2;-2;-2;TitleSlideTextFontColorLight;-2"/>
  <p:tag name="COLORSETCLASSNAME" val="ColorSet1"/>
  <p:tag name="SCRIPT" val="1"/>
  <p:tag name="FIELDS" val="AUTHOR;"/>
  <p:tag name="MLI" val="1"/>
  <p:tag name="SHAPESETGROUPCLASSNAME" val="ShapeSetGroup2"/>
  <p:tag name="SHAPESETCLASSNAME" val="TITLE02"/>
  <p:tag name="COLORSETGROUPCLASSNAME" val="ColorSetGroupLight"/>
  <p:tag name="FONTSETGROUPCLASSNAME" val="FontSetGroup1"/>
  <p:tag name="SHAPECLASSNAME" val="Author"/>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ETCLASSNAME" val="ColorSet1"/>
  <p:tag name="MLI" val="1"/>
  <p:tag name="SHAPESETGROUPCLASSNAME" val="ShapeSetGroup2"/>
  <p:tag name="SHAPESETCLASSNAME" val="TITLE02"/>
  <p:tag name="COLORSETGROUPCLASSNAME" val="ColorSetGroupLight"/>
  <p:tag name="FONTSETGROUPCLASSNAME" val="FontSetGroup1"/>
  <p:tag name="SHAPECLASSNAME" val="TitleOnTitleSlide"/>
  <p:tag name="SHAPECLASSPROTECTIONTYPE" val="3"/>
  <p:tag name="COLORS" val="-2;-2;-2;-2;TitleSlideTitleFontColorLight;-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02"/>
  <p:tag name="COLORSETGROUPCLASSNAME" val="ColorSetGroupLight"/>
  <p:tag name="COLORSETCLASSNAME" val="ColorSet1"/>
  <p:tag name="FONTSETGROUPCLASSNAME" val="FontSetGroup1"/>
  <p:tag name="STYLESETGROUPCLASSNAME" val="StyleSetGroup1"/>
  <p:tag name="MAPNAME" val="Map1"/>
  <p:tag name="MLI" val="1"/>
  <p:tag name="PICTURE 3_SHAPECLASSPROTECTIONTYPE" val="31"/>
  <p:tag name="PICTURE 4_SHAPECLASSPROTECTIONTYPE" val="31"/>
  <p:tag name="TEXTBOX 5_SHAPECLASSPROTECTIONTYPE" val="63"/>
  <p:tag name="TEXTBOX 6_SHAPECLASSPROTECTIONTYPE" val="63"/>
  <p:tag name="TEXTBOX 7_SHAPECLASSPROTECTIONTYPE" val="63"/>
  <p:tag name="TITLE 2_SHAPECLASSPROTECTIONTYPE" val="3"/>
  <p:tag name="ML_LAYOUT_RESOURCE" val="PHI_PRESENT4_3.MCR"/>
  <p:tag name="CONFIG" val="INTDOKU"/>
  <p:tag name="CFG.LAYOUT" val="Default"/>
  <p:tag name="PICTURE 1_SHAPECLASSPROTECTIONTYPE" val="31"/>
  <p:tag name="PICTURE 9_SHAPECLASSPROTECTIONTYPE" val="31"/>
  <p:tag name="NBTXT" val="JanRain for Digital Care and Marketing"/>
  <p:tag name="NBTXTC" val="JanRain for Digital Care and Marketing"/>
  <p:tag name="AGTX" val="JanRain for Digital Care and Marketing"/>
  <p:tag name="AGTXC" val="JanRain for Digital Care and Marketing"/>
</p:tagLst>
</file>

<file path=ppt/tags/tag29.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02"/>
  <p:tag name="MLI" val="1"/>
  <p:tag name="COLORS" val="Scheme5;-1;-2;-2;-1;-2"/>
</p:tagLst>
</file>

<file path=ppt/tags/tag3.xml><?xml version="1.0" encoding="utf-8"?>
<p:tagLst xmlns:a="http://schemas.openxmlformats.org/drawingml/2006/main" xmlns:r="http://schemas.openxmlformats.org/officeDocument/2006/relationships" xmlns:p="http://schemas.openxmlformats.org/presentationml/2006/main">
  <p:tag name="FONT" val="TextSlideTextFontC"/>
  <p:tag name="FONTSETCLASSNAME" val="FontSet1"/>
  <p:tag name="COLORS" val="-2;-2;-2;-2;-2;-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
  <p:tag name="SHAPECLASSNAME" val="LargeTextBox"/>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ONT" val="TitleSlideAuthorFontC"/>
  <p:tag name="FONTSETCLASSNAME" val="FontSet1"/>
  <p:tag name="COLORS" val="-2;-2;-2;-2;TitleSlideTextFontColorLight;-2"/>
  <p:tag name="COLORSETCLASSNAME" val="ColorSet1"/>
  <p:tag name="SCRIPT" val="1"/>
  <p:tag name="FIELDS" val="AUTHOR;"/>
  <p:tag name="MLI" val="1"/>
  <p:tag name="SHAPESETGROUPCLASSNAME" val="ShapeSetGroup2"/>
  <p:tag name="SHAPESETCLASSNAME" val="TITLE02"/>
  <p:tag name="COLORSETGROUPCLASSNAME" val="ColorSetGroupLight"/>
  <p:tag name="FONTSETGROUPCLASSNAME" val="FontSetGroup1"/>
  <p:tag name="SHAPECLASSNAME" val="Author"/>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ETCLASSNAME" val="ColorSet1"/>
  <p:tag name="MLI" val="1"/>
  <p:tag name="SHAPESETGROUPCLASSNAME" val="ShapeSetGroup2"/>
  <p:tag name="SHAPESETCLASSNAME" val="TITLE02"/>
  <p:tag name="COLORSETGROUPCLASSNAME" val="ColorSetGroupLight"/>
  <p:tag name="FONTSETGROUPCLASSNAME" val="FontSetGroup1"/>
  <p:tag name="SHAPECLASSNAME" val="TitleOnTitleSlide"/>
  <p:tag name="SHAPECLASSPROTECTIONTYPE" val="3"/>
  <p:tag name="COLORS" val="-2;-2;-2;-2;TitleSlideTitleFontColorLight;-2"/>
</p:tagLst>
</file>

<file path=ppt/tags/tag34.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02"/>
  <p:tag name="COLORSETGROUPCLASSNAME" val="ColorSetGroupLight"/>
  <p:tag name="COLORSETCLASSNAME" val="ColorSet1"/>
  <p:tag name="FONTSETGROUPCLASSNAME" val="FontSetGroup1"/>
  <p:tag name="STYLESETGROUPCLASSNAME" val="StyleSetGroup1"/>
  <p:tag name="MAPNAME" val="Map1"/>
  <p:tag name="MLI" val="1"/>
  <p:tag name="PICTURE 3_SHAPECLASSPROTECTIONTYPE" val="31"/>
  <p:tag name="PICTURE 4_SHAPECLASSPROTECTIONTYPE" val="31"/>
  <p:tag name="TEXTBOX 5_SHAPECLASSPROTECTIONTYPE" val="63"/>
  <p:tag name="TEXTBOX 6_SHAPECLASSPROTECTIONTYPE" val="63"/>
  <p:tag name="TEXTBOX 7_SHAPECLASSPROTECTIONTYPE" val="63"/>
  <p:tag name="TITLE 2_SHAPECLASSPROTECTIONTYPE" val="3"/>
  <p:tag name="ML_LAYOUT_RESOURCE" val="PHI_PRESENT4_3.MCR"/>
  <p:tag name="CONFIG" val="INTDOKU"/>
  <p:tag name="CFG.LAYOUT" val="Default"/>
  <p:tag name="PICTURE 1_SHAPECLASSPROTECTIONTYPE" val="31"/>
  <p:tag name="PICTURE 9_SHAPECLASSPROTECTIONTYPE" val="31"/>
  <p:tag name="NBTXT" val="JanRain for Digital Care and Marketing"/>
  <p:tag name="NBTXTC" val="JanRain for Digital Care and Marketing"/>
  <p:tag name="AGTX" val="JanRain for Digital Care and Marketing"/>
  <p:tag name="AGTXC" val="JanRain for Digital Care and Marketing"/>
</p:tagLst>
</file>

<file path=ppt/tags/tag35.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02"/>
  <p:tag name="MLI" val="1"/>
  <p:tag name="COLORS" val="Scheme5;-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ONT" val="TitleSlideAuthorFontC"/>
  <p:tag name="FONTSETCLASSNAME" val="FontSet1"/>
  <p:tag name="COLORS" val="-2;-2;-2;-2;TitleSlideTextFontColorLight;-2"/>
  <p:tag name="COLORSETCLASSNAME" val="ColorSet1"/>
  <p:tag name="SCRIPT" val="1"/>
  <p:tag name="FIELDS" val="AUTHOR;"/>
  <p:tag name="MLI" val="1"/>
  <p:tag name="SHAPESETGROUPCLASSNAME" val="ShapeSetGroup2"/>
  <p:tag name="SHAPESETCLASSNAME" val="TITLE02"/>
  <p:tag name="COLORSETGROUPCLASSNAME" val="ColorSetGroupLight"/>
  <p:tag name="FONTSETGROUPCLASSNAME" val="FontSetGroup1"/>
  <p:tag name="SHAPECLASSNAME" val="Author"/>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ETCLASSNAME" val="ColorSet1"/>
  <p:tag name="MLI" val="1"/>
  <p:tag name="SHAPESETGROUPCLASSNAME" val="ShapeSetGroup2"/>
  <p:tag name="SHAPESETCLASSNAME" val="TITLE02"/>
  <p:tag name="COLORSETGROUPCLASSNAME" val="ColorSetGroupLight"/>
  <p:tag name="FONTSETGROUPCLASSNAME" val="FontSetGroup1"/>
  <p:tag name="SHAPECLASSNAME" val="TitleOnTitleSlide"/>
  <p:tag name="SHAPECLASSPROTECTIONTYPE" val="3"/>
  <p:tag name="COLORS" val="-2;-2;-2;-2;TitleSlideTitleFontColorLight;-2"/>
</p:tagLst>
</file>

<file path=ppt/tags/tag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Footer"/>
</p:tagLst>
</file>

<file path=ppt/tags/tag40.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02"/>
  <p:tag name="COLORSETGROUPCLASSNAME" val="ColorSetGroupLight"/>
  <p:tag name="COLORSETCLASSNAME" val="ColorSet1"/>
  <p:tag name="FONTSETGROUPCLASSNAME" val="FontSetGroup1"/>
  <p:tag name="STYLESETGROUPCLASSNAME" val="StyleSetGroup1"/>
  <p:tag name="MAPNAME" val="Map1"/>
  <p:tag name="MLI" val="1"/>
  <p:tag name="PICTURE 3_SHAPECLASSPROTECTIONTYPE" val="31"/>
  <p:tag name="PICTURE 4_SHAPECLASSPROTECTIONTYPE" val="31"/>
  <p:tag name="TEXTBOX 5_SHAPECLASSPROTECTIONTYPE" val="63"/>
  <p:tag name="TEXTBOX 6_SHAPECLASSPROTECTIONTYPE" val="63"/>
  <p:tag name="TEXTBOX 7_SHAPECLASSPROTECTIONTYPE" val="63"/>
  <p:tag name="TITLE 2_SHAPECLASSPROTECTIONTYPE" val="3"/>
  <p:tag name="ML_LAYOUT_RESOURCE" val="PHI_PRESENT4_3.MCR"/>
  <p:tag name="CONFIG" val="INTDOKU"/>
  <p:tag name="CFG.LAYOUT" val="Default"/>
  <p:tag name="PICTURE 1_SHAPECLASSPROTECTIONTYPE" val="31"/>
  <p:tag name="PICTURE 9_SHAPECLASSPROTECTIONTYPE" val="31"/>
  <p:tag name="NBTXT" val="JanRain for Digital Care and Marketing"/>
  <p:tag name="NBTXTC" val="JanRain for Digital Care and Marketing"/>
  <p:tag name="AGTX" val="JanRain for Digital Care and Marketing"/>
  <p:tag name="AGTXC" val="JanRain for Digital Care and Marketing"/>
</p:tagLst>
</file>

<file path=ppt/tags/tag41.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02"/>
  <p:tag name="MLI" val="1"/>
  <p:tag name="COLORS" val="Scheme5;-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FONT" val="TitleSlideAuthorFontC"/>
  <p:tag name="FONTSETCLASSNAME" val="FontSet1"/>
  <p:tag name="COLORS" val="-2;-2;-2;-2;TitleSlideTextFontColorLight;-2"/>
  <p:tag name="COLORSETCLASSNAME" val="ColorSet1"/>
  <p:tag name="SCRIPT" val="1"/>
  <p:tag name="FIELDS" val="AUTHOR;"/>
  <p:tag name="MLI" val="1"/>
  <p:tag name="SHAPESETGROUPCLASSNAME" val="ShapeSetGroup2"/>
  <p:tag name="SHAPESETCLASSNAME" val="TITLE02"/>
  <p:tag name="COLORSETGROUPCLASSNAME" val="ColorSetGroupLight"/>
  <p:tag name="FONTSETGROUPCLASSNAME" val="FontSetGroup1"/>
  <p:tag name="SHAPECLASSNAME" val="Author"/>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ETCLASSNAME" val="ColorSet1"/>
  <p:tag name="MLI" val="1"/>
  <p:tag name="SHAPESETGROUPCLASSNAME" val="ShapeSetGroup2"/>
  <p:tag name="SHAPESETCLASSNAME" val="TITLE02"/>
  <p:tag name="COLORSETGROUPCLASSNAME" val="ColorSetGroupLight"/>
  <p:tag name="FONTSETGROUPCLASSNAME" val="FontSetGroup1"/>
  <p:tag name="SHAPECLASSNAME" val="TitleOnTitleSlide"/>
  <p:tag name="SHAPECLASSPROTECTIONTYPE" val="3"/>
  <p:tag name="COLORS" val="-2;-2;-2;-2;TitleSlideTitleFontColorLight;-2"/>
</p:tagLst>
</file>

<file path=ppt/tags/tag46.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02"/>
  <p:tag name="COLORSETGROUPCLASSNAME" val="ColorSetGroupLight"/>
  <p:tag name="COLORSETCLASSNAME" val="ColorSet1"/>
  <p:tag name="FONTSETGROUPCLASSNAME" val="FontSetGroup1"/>
  <p:tag name="STYLESETGROUPCLASSNAME" val="StyleSetGroup1"/>
  <p:tag name="MAPNAME" val="Map1"/>
  <p:tag name="MLI" val="1"/>
  <p:tag name="PICTURE 3_SHAPECLASSPROTECTIONTYPE" val="31"/>
  <p:tag name="PICTURE 4_SHAPECLASSPROTECTIONTYPE" val="31"/>
  <p:tag name="TEXTBOX 5_SHAPECLASSPROTECTIONTYPE" val="63"/>
  <p:tag name="TEXTBOX 6_SHAPECLASSPROTECTIONTYPE" val="63"/>
  <p:tag name="TEXTBOX 7_SHAPECLASSPROTECTIONTYPE" val="63"/>
  <p:tag name="TITLE 2_SHAPECLASSPROTECTIONTYPE" val="3"/>
  <p:tag name="ML_LAYOUT_RESOURCE" val="PHI_PRESENT4_3.MCR"/>
  <p:tag name="CONFIG" val="INTDOKU"/>
  <p:tag name="CFG.LAYOUT" val="Default"/>
  <p:tag name="PICTURE 1_SHAPECLASSPROTECTIONTYPE" val="31"/>
  <p:tag name="PICTURE 9_SHAPECLASSPROTECTIONTYPE" val="31"/>
  <p:tag name="NBTXT" val="JanRain for Digital Care and Marketing"/>
  <p:tag name="NBTXTC" val="JanRain for Digital Care and Marketing"/>
  <p:tag name="AGTX" val="JanRain for Digital Care and Marketing"/>
  <p:tag name="AGTXC" val="JanRain for Digital Care and Marketing"/>
</p:tagLst>
</file>

<file path=ppt/tags/tag47.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02"/>
  <p:tag name="MLI" val="1"/>
  <p:tag name="COLORS" val="Scheme5;-1;-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02"/>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Date"/>
</p:tagLst>
</file>

<file path=ppt/tags/tag50.xml><?xml version="1.0" encoding="utf-8"?>
<p:tagLst xmlns:a="http://schemas.openxmlformats.org/drawingml/2006/main" xmlns:r="http://schemas.openxmlformats.org/officeDocument/2006/relationships" xmlns:p="http://schemas.openxmlformats.org/presentationml/2006/main">
  <p:tag name="FONT" val="TitleSlideAuthorFontC"/>
  <p:tag name="FONTSETCLASSNAME" val="FontSet1"/>
  <p:tag name="COLORS" val="-2;-2;-2;-2;TitleSlideTextFontColorLight;-2"/>
  <p:tag name="COLORSETCLASSNAME" val="ColorSet1"/>
  <p:tag name="SCRIPT" val="1"/>
  <p:tag name="FIELDS" val="AUTHOR;"/>
  <p:tag name="MLI" val="1"/>
  <p:tag name="SHAPESETGROUPCLASSNAME" val="ShapeSetGroup2"/>
  <p:tag name="SHAPESETCLASSNAME" val="TITLE02"/>
  <p:tag name="COLORSETGROUPCLASSNAME" val="ColorSetGroupLight"/>
  <p:tag name="FONTSETGROUPCLASSNAME" val="FontSetGroup1"/>
  <p:tag name="SHAPECLASSNAME" val="Author"/>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ETCLASSNAME" val="ColorSet1"/>
  <p:tag name="MLI" val="1"/>
  <p:tag name="SHAPESETGROUPCLASSNAME" val="ShapeSetGroup2"/>
  <p:tag name="SHAPESETCLASSNAME" val="TITLE02"/>
  <p:tag name="COLORSETGROUPCLASSNAME" val="ColorSetGroupLight"/>
  <p:tag name="FONTSETGROUPCLASSNAME" val="FontSetGroup1"/>
  <p:tag name="SHAPECLASSNAME" val="TitleOnTitleSlide"/>
  <p:tag name="SHAPECLASSPROTECTIONTYPE" val="3"/>
  <p:tag name="COLORS" val="-2;-2;-2;-2;TitleSlideTitleFontColorLight;-2"/>
</p:tagLst>
</file>

<file path=ppt/tags/tag52.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ENDSLIDE02"/>
  <p:tag name="COLORSETGROUPCLASSNAME" val="ColorSetGroupLight"/>
  <p:tag name="COLORSETCLASSNAME" val="ColorSet1"/>
  <p:tag name="FONTSETGROUPCLASSNAME" val="FontSetGroup1"/>
  <p:tag name="STYLESETGROUPCLASSNAME" val="StyleSetGroup1"/>
  <p:tag name="MAPNAME" val="Map1"/>
  <p:tag name="MLI" val="1"/>
  <p:tag name="PICTURE 3_SHAPECLASSPROTECTIONTYPE" val="31"/>
  <p:tag name="ML_LAYOUT_RESOURCE" val="PHI_PRESENT4_3.MCR"/>
  <p:tag name="CONFIG" val="INTDOKU"/>
  <p:tag name="CFG.LAYOUT" val="Default"/>
  <p:tag name="PICTURE 1_SHAPECLASSPROTECTIONTYPE" val="31"/>
  <p:tag name="NBTXT" val="JanRain for Digital Care and Marketing"/>
  <p:tag name="NBTXTC" val="JanRain for Digital Care and Marketing"/>
  <p:tag name="AGTX" val="JanRain for Digital Care and Marketing"/>
  <p:tag name="AGTXC" val="JanRain for Digital Care and Marketing"/>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ENDSLIDE02"/>
  <p:tag name="COLORSETGROUPCLASSNAME" val="ColorSetGroupLight"/>
  <p:tag name="FONTSETGROUPCLASSNAME" val="FontSetGroup1"/>
  <p:tag name="SHAPECLASSNAME" val="Shield"/>
  <p:tag name="SHAPECLASSFILE" val="PHSHIELDBLUE2013_CO.emf"/>
  <p:tag name="SHAPECLASSPROTECTIONTYPE" val="31"/>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PageNumber"/>
</p:tagLst>
</file>

<file path=ppt/tags/tag7.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heme/theme1.xml><?xml version="1.0" encoding="utf-8"?>
<a:theme xmlns:a="http://schemas.openxmlformats.org/drawingml/2006/main" name="Standarddesign">
  <a:themeElements>
    <a:clrScheme name="Benutzerdefiniert 1">
      <a:dk1>
        <a:srgbClr val="000000"/>
      </a:dk1>
      <a:lt1>
        <a:srgbClr val="FFFFFF"/>
      </a:lt1>
      <a:dk2>
        <a:srgbClr val="CCCEDB"/>
      </a:dk2>
      <a:lt2>
        <a:srgbClr val="000000"/>
      </a:lt2>
      <a:accent1>
        <a:srgbClr val="0089C4"/>
      </a:accent1>
      <a:accent2>
        <a:srgbClr val="1E9D8B"/>
      </a:accent2>
      <a:accent3>
        <a:srgbClr val="5B8F22"/>
      </a:accent3>
      <a:accent4>
        <a:srgbClr val="E98300"/>
      </a:accent4>
      <a:accent5>
        <a:srgbClr val="CD202C"/>
      </a:accent5>
      <a:accent6>
        <a:srgbClr val="7D0063"/>
      </a:accent6>
      <a:hlink>
        <a:srgbClr val="0089C4"/>
      </a:hlink>
      <a:folHlink>
        <a:srgbClr val="1E9D8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CCCEDB"/>
        </a:lt2>
        <a:accent1>
          <a:srgbClr val="0089C4"/>
        </a:accent1>
        <a:accent2>
          <a:srgbClr val="1E9D8B"/>
        </a:accent2>
        <a:accent3>
          <a:srgbClr val="FFFFFF"/>
        </a:accent3>
        <a:accent4>
          <a:srgbClr val="000000"/>
        </a:accent4>
        <a:accent5>
          <a:srgbClr val="AAC4DE"/>
        </a:accent5>
        <a:accent6>
          <a:srgbClr val="1A8E7D"/>
        </a:accent6>
        <a:hlink>
          <a:srgbClr val="5B8F22"/>
        </a:hlink>
        <a:folHlink>
          <a:srgbClr val="E98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nutzerdefiniert 1">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5B8F22"/>
    </a:hlink>
    <a:folHlink>
      <a:srgbClr val="E98300"/>
    </a:folHlink>
  </a:clrScheme>
</a:themeOverride>
</file>

<file path=ppt/theme/themeOverride2.xml><?xml version="1.0" encoding="utf-8"?>
<a:themeOverride xmlns:a="http://schemas.openxmlformats.org/drawingml/2006/main">
  <a:clrScheme name="Benutzerdefiniert 1">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5B8F22"/>
    </a:hlink>
    <a:folHlink>
      <a:srgbClr val="E983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p:properties xmlns:p="http://schemas.microsoft.com/office/2006/metadata/properties" xmlns:xsi="http://www.w3.org/2001/XMLSchema-instance"><documentManagement><Sprint xmlns="$ListId:Specialist Documents;" xsi:nil="true"/><DC_x0020_Release xmlns="$ListId:Specialist Documents;" xsi:nil="true"/><_dlc_DocId xmlns="e5c1017f-19bd-404c-8b0f-f4b37377b2b5">Q2YZHHSAR4SP-9-4898</_dlc_DocId><_dlc_DocIdUrl xmlns="e5c1017f-19bd-404c-8b0f-f4b37377b2b5"><Url>https://share.philips.com/sites/STS20131209111502/PR018251_1/_layouts/15/DocIdRedir.aspx?ID=Q2YZHHSAR4SP-9-4898</Url><Description>Q2YZHHSAR4SP-9-4898</Description></_dlc_DocIdUrl></documentManagement></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ct:contentTypeSchema ct:_="" ma:_="" ma:contentTypeName="Document" ma:contentTypeID="0x0101005BA78BCD1D87584CA7F20592CC08763C" ma:contentTypeVersion="0" ma:contentTypeDescription="Create a new document." ma:contentTypeScope="" ma:versionID="12db2eea731f09de94b80ec85d64a700" xmlns:ct="http://schemas.microsoft.com/office/2006/metadata/contentType" xmlns:ma="http://schemas.microsoft.com/office/2006/metadata/properties/metaAttributes">
<xsd:schema targetNamespace="http://schemas.microsoft.com/office/2006/metadata/properties" ma:root="true" ma:fieldsID="b35186806cf2f5d333bc197ae14752ff" ns2:_="" ns3:_="" xmlns:xsd="http://www.w3.org/2001/XMLSchema" xmlns:xs="http://www.w3.org/2001/XMLSchema" xmlns:p="http://schemas.microsoft.com/office/2006/metadata/properties" xmlns:ns2="e5c1017f-19bd-404c-8b0f-f4b37377b2b5" xmlns:ns3="$ListId:Specialist Documents;">
<xsd:import namespace="e5c1017f-19bd-404c-8b0f-f4b37377b2b5"/>
<xsd:import namespace="$ListId:Specialist Documents;"/>
<xsd:element name="properties">
<xsd:complexType>
<xsd:sequence>
<xsd:element name="documentManagement">
<xsd:complexType>
<xsd:all>
<xsd:element ref="ns2:_dlc_DocId" minOccurs="0"/>
<xsd:element ref="ns2:_dlc_DocIdUrl" minOccurs="0"/>
<xsd:element ref="ns2:_dlc_DocIdPersistId" minOccurs="0"/>
<xsd:element ref="ns3:Sprint" minOccurs="0"/>
<xsd:element ref="ns3:DC_x0020_Release" minOccurs="0"/>
</xsd:all>
</xsd:complexType>
</xsd:element>
</xsd:sequence>
</xsd:complexType>
</xsd:element>
</xsd:schema>
<xsd:schema targetNamespace="e5c1017f-19bd-404c-8b0f-f4b37377b2b5"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targetNamespace="$ListId:Specialist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Sprint" ma:index="11" nillable="true" ma:displayName="Sprint" ma:decimals="0" ma:description="Sprint Nr" ma:internalName="Sprint" ma:percentage="FALSE">
<xsd:simpleType>
<xsd:restriction base="dms:Number"/>
</xsd:simpleType>
</xsd:element>
<xsd:element name="DC_x0020_Release" ma:index="12" nillable="true" ma:displayName="DC Release" ma:description="Delivery Centers only: Enter the Quarterly Release. Format YYQx, e.g. 13Q3." ma:internalName="DC_x0020_Release">
<xsd:simpleType>
<xsd:restriction base="dms:Text">
<xsd:maxLength value="4"/>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43498464-A1A4-46C1-9CDF-DFF73AD10B58}">
  <ds:schemaRefs>
    <ds:schemaRef ds:uri="http://schemas.microsoft.com/sharepoint/v3/contenttype/forms"/>
  </ds:schemaRefs>
</ds:datastoreItem>
</file>

<file path=customXml/itemProps2.xml><?xml version="1.0" encoding="utf-8"?>
<ds:datastoreItem xmlns:ds="http://schemas.openxmlformats.org/officeDocument/2006/customXml" ds:itemID="{5C350470-BDEA-4156-BA6B-AFD536D6A2E7}">
  <ds:schemaRefs>
    <ds:schemaRef ds:uri="$ListId:Specialist Documents;"/>
    <ds:schemaRef ds:uri="http://schemas.microsoft.com/office/2006/metadata/properties"/>
    <ds:schemaRef ds:uri="http://purl.org/dc/elements/1.1/"/>
    <ds:schemaRef ds:uri="http://schemas.openxmlformats.org/package/2006/metadata/core-properties"/>
    <ds:schemaRef ds:uri="http://purl.org/dc/terms/"/>
    <ds:schemaRef ds:uri="http://www.w3.org/XML/1998/namespace"/>
    <ds:schemaRef ds:uri="http://schemas.microsoft.com/office/2006/documentManagement/types"/>
    <ds:schemaRef ds:uri="e5c1017f-19bd-404c-8b0f-f4b37377b2b5"/>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10F2B2F-067C-407F-B4D2-F65DD71C3081}">
  <ds:schemaRefs>
    <ds:schemaRef ds:uri="http://schemas.microsoft.com/sharepoint/events"/>
  </ds:schemaRefs>
</ds:datastoreItem>
</file>

<file path=customXml/itemProps4.xml><?xml version="1.0" encoding="utf-8"?>
<ds:datastoreItem xmlns:ds="http://schemas.openxmlformats.org/officeDocument/2006/customXml" ds:itemID="{018B2CA4-72BE-4F1B-B599-7C0E60B51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c1017f-19bd-404c-8b0f-f4b37377b2b5"/>
    <ds:schemaRef ds:uri="$ListId:Specialist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Default3C</Template>
  <TotalTime>4612</TotalTime>
  <Words>1417</Words>
  <Application>Microsoft Office PowerPoint</Application>
  <PresentationFormat>On-screen Show (4:3)</PresentationFormat>
  <Paragraphs>167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Standarddesign</vt:lpstr>
      <vt:lpstr>Salesforce - PAL (aDAM) Integration</vt:lpstr>
      <vt:lpstr>PoC Approach </vt:lpstr>
      <vt:lpstr>PoC Integration Approach</vt:lpstr>
      <vt:lpstr>Rest API Integration</vt:lpstr>
      <vt:lpstr>B2B Portal – PAL API Rest Integration</vt:lpstr>
      <vt:lpstr>GET : Rest API for PAL Token </vt:lpstr>
      <vt:lpstr>Post : Advance Search Records in PAL</vt:lpstr>
      <vt:lpstr>Continuation…</vt:lpstr>
      <vt:lpstr>Continuation…</vt:lpstr>
      <vt:lpstr>PowerPoint Presentation</vt:lpstr>
      <vt:lpstr>GET : Fetch Record Classification</vt:lpstr>
      <vt:lpstr>GET : Download of Asset (Fetch URI)</vt:lpstr>
      <vt:lpstr>Business Use Cases</vt:lpstr>
      <vt:lpstr>Use Case 1 – Show Latest Files</vt:lpstr>
      <vt:lpstr>Use Case 2 – Related Product Files</vt:lpstr>
      <vt:lpstr>Use Case 3 – Latest Files Notifications</vt:lpstr>
      <vt:lpstr>Use Case 4 – Search Files</vt:lpstr>
      <vt:lpstr>Observations / Findings</vt:lpstr>
      <vt:lpstr>Observations / Findings</vt:lpstr>
      <vt:lpstr>Observations / Findings </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dc:creator>
  <cp:lastModifiedBy>Gaurav Arora (BAS)</cp:lastModifiedBy>
  <cp:revision>489</cp:revision>
  <dcterms:created xsi:type="dcterms:W3CDTF">2014-08-13T08:29:43Z</dcterms:created>
  <dcterms:modified xsi:type="dcterms:W3CDTF">2018-01-19T09:57:40Z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CST">
    <vt:lpwstr>Geurt Wisselink &amp; Koen Wissink</vt:lpwstr>
  </property>
  <property fmtid="{D5CDD505-2E9C-101B-9397-08002B2CF9AE}" pid="3" name="Sector">
    <vt:lpwstr>Philips IT</vt:lpwstr>
  </property>
  <property fmtid="{D5CDD505-2E9C-101B-9397-08002B2CF9AE}" pid="4" name="Date">
    <vt:lpwstr>July, 2015</vt:lpwstr>
  </property>
  <property fmtid="{D5CDD505-2E9C-101B-9397-08002B2CF9AE}" pid="5" name="Confidential">
    <vt:lpwstr>Confidential</vt:lpwstr>
  </property>
  <property fmtid="{D5CDD505-2E9C-101B-9397-08002B2CF9AE}" pid="6" name="CSTDocumentType">
    <vt:lpwstr>CSTPresentation</vt:lpwstr>
  </property>
  <property fmtid="{D5CDD505-2E9C-101B-9397-08002B2CF9AE}" pid="7" name="ContentTypeId">
    <vt:lpwstr>0x0101005BA78BCD1D87584CA7F20592CC08763C</vt:lpwstr>
  </property>
  <property fmtid="{D5CDD505-2E9C-101B-9397-08002B2CF9AE}" pid="8" name="_dlc_DocIdItemGuid">
    <vt:lpwstr>20779eb5-cf48-47fb-8e67-e4a48279e20f</vt:lpwstr>
  </property>
  <property fmtid="{D5CDD505-2E9C-101B-9397-08002B2CF9AE}" pid="9" name="Order">
    <vt:r8>335900</vt:r8>
  </property>
</Properties>
</file>