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26"/>
  </p:notesMasterIdLst>
  <p:handoutMasterIdLst>
    <p:handoutMasterId r:id="rId27"/>
  </p:handoutMasterIdLst>
  <p:sldIdLst>
    <p:sldId id="1663" r:id="rId6"/>
    <p:sldId id="1664" r:id="rId7"/>
    <p:sldId id="1698" r:id="rId8"/>
    <p:sldId id="1685" r:id="rId9"/>
    <p:sldId id="1687" r:id="rId10"/>
    <p:sldId id="1686" r:id="rId11"/>
    <p:sldId id="1699" r:id="rId12"/>
    <p:sldId id="1688" r:id="rId13"/>
    <p:sldId id="1689" r:id="rId14"/>
    <p:sldId id="1690" r:id="rId15"/>
    <p:sldId id="1691" r:id="rId16"/>
    <p:sldId id="1692" r:id="rId17"/>
    <p:sldId id="1693" r:id="rId18"/>
    <p:sldId id="1695" r:id="rId19"/>
    <p:sldId id="1694" r:id="rId20"/>
    <p:sldId id="1702" r:id="rId21"/>
    <p:sldId id="1696" r:id="rId22"/>
    <p:sldId id="1697" r:id="rId23"/>
    <p:sldId id="1700" r:id="rId24"/>
    <p:sldId id="1701" r:id="rId2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663"/>
            <p14:sldId id="1664"/>
            <p14:sldId id="1698"/>
            <p14:sldId id="1685"/>
            <p14:sldId id="1687"/>
            <p14:sldId id="1686"/>
            <p14:sldId id="1699"/>
            <p14:sldId id="1688"/>
            <p14:sldId id="1689"/>
            <p14:sldId id="1690"/>
            <p14:sldId id="1691"/>
            <p14:sldId id="1692"/>
            <p14:sldId id="1693"/>
            <p14:sldId id="1695"/>
            <p14:sldId id="1694"/>
            <p14:sldId id="1702"/>
            <p14:sldId id="1696"/>
            <p14:sldId id="1697"/>
            <p14:sldId id="1700"/>
            <p14:sldId id="170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373"/>
    <a:srgbClr val="FF9349"/>
    <a:srgbClr val="30E5D0"/>
    <a:srgbClr val="FFFFFF"/>
    <a:srgbClr val="000000"/>
    <a:srgbClr val="0078D4"/>
    <a:srgbClr val="50E6FF"/>
    <a:srgbClr val="A92E01"/>
    <a:srgbClr val="C13501"/>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2101" autoAdjust="0"/>
  </p:normalViewPr>
  <p:slideViewPr>
    <p:cSldViewPr snapToGrid="0">
      <p:cViewPr varScale="1">
        <p:scale>
          <a:sx n="94" d="100"/>
          <a:sy n="94" d="100"/>
        </p:scale>
        <p:origin x="33" y="246"/>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9/8/2020 9:16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9/8/2020 9:15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9/8/2020 9:15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a:extLst>
              <a:ext uri="{FF2B5EF4-FFF2-40B4-BE49-F238E27FC236}">
                <a16:creationId xmlns:a16="http://schemas.microsoft.com/office/drawing/2014/main" id="{F4028072-E3C5-4953-8128-85ADBE6F7EE1}"/>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7" name="Picture 16" descr="A desk with computer and other accessories.&#10;&#10;Description automatically generated">
            <a:extLst>
              <a:ext uri="{FF2B5EF4-FFF2-40B4-BE49-F238E27FC236}">
                <a16:creationId xmlns:a16="http://schemas.microsoft.com/office/drawing/2014/main" id="{811C744C-AAF4-4A90-A801-B9A848FD4F8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DC4C780F-57AE-4634-9E1E-F137146E8A9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425541"/>
            <a:ext cx="4167887" cy="1107996"/>
          </a:xfrm>
        </p:spPr>
        <p:txBody>
          <a:bodyPr/>
          <a:lstStyle/>
          <a:p>
            <a:r>
              <a:rPr lang="en-US" dirty="0"/>
              <a:t>C♯</a:t>
            </a:r>
            <a:br>
              <a:rPr lang="en-US" dirty="0"/>
            </a:br>
            <a:r>
              <a:rPr lang="en-US" dirty="0"/>
              <a:t>Lambdas and LINQ</a:t>
            </a:r>
          </a:p>
        </p:txBody>
      </p:sp>
      <p:sp>
        <p:nvSpPr>
          <p:cNvPr id="5" name="Text Placeholder 4"/>
          <p:cNvSpPr>
            <a:spLocks noGrp="1"/>
          </p:cNvSpPr>
          <p:nvPr>
            <p:ph type="body" sz="quarter" idx="12"/>
          </p:nvPr>
        </p:nvSpPr>
        <p:spPr>
          <a:xfrm>
            <a:off x="582042" y="3962400"/>
            <a:ext cx="4164583" cy="1354217"/>
          </a:xfrm>
        </p:spPr>
        <p:txBody>
          <a:bodyPr/>
          <a:lstStyle/>
          <a:p>
            <a:r>
              <a:rPr lang="en-US" dirty="0"/>
              <a:t>Rasmus Lystrøm</a:t>
            </a:r>
          </a:p>
          <a:p>
            <a:r>
              <a:rPr lang="en-US" dirty="0"/>
              <a:t>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55BED-0D84-4C95-802B-BE29132CE7DC}"/>
              </a:ext>
            </a:extLst>
          </p:cNvPr>
          <p:cNvSpPr>
            <a:spLocks noGrp="1"/>
          </p:cNvSpPr>
          <p:nvPr>
            <p:ph type="title"/>
          </p:nvPr>
        </p:nvSpPr>
        <p:spPr/>
        <p:txBody>
          <a:bodyPr/>
          <a:lstStyle/>
          <a:p>
            <a:r>
              <a:rPr lang="en-US" dirty="0"/>
              <a:t>Lambda expressions</a:t>
            </a:r>
            <a:endParaRPr lang="LID4096" dirty="0"/>
          </a:p>
        </p:txBody>
      </p:sp>
      <p:sp>
        <p:nvSpPr>
          <p:cNvPr id="2" name="Text Placeholder 1">
            <a:extLst>
              <a:ext uri="{FF2B5EF4-FFF2-40B4-BE49-F238E27FC236}">
                <a16:creationId xmlns:a16="http://schemas.microsoft.com/office/drawing/2014/main" id="{8138EAD9-EE93-40C3-BFD1-17011722BEBE}"/>
              </a:ext>
            </a:extLst>
          </p:cNvPr>
          <p:cNvSpPr>
            <a:spLocks noGrp="1"/>
          </p:cNvSpPr>
          <p:nvPr>
            <p:ph type="body" sz="quarter" idx="10"/>
          </p:nvPr>
        </p:nvSpPr>
        <p:spPr>
          <a:xfrm>
            <a:off x="588263" y="1436688"/>
            <a:ext cx="11018520" cy="3877985"/>
          </a:xfrm>
        </p:spPr>
        <p:txBody>
          <a:bodyPr/>
          <a:lstStyle/>
          <a:p>
            <a:endParaRPr lang="en-US" b="0" dirty="0">
              <a:solidFill>
                <a:srgbClr val="4EC9B0"/>
              </a:solidFill>
              <a:effectLst/>
              <a:latin typeface=" Cascadia Code PL"/>
            </a:endParaRPr>
          </a:p>
          <a:p>
            <a:endParaRPr lang="en-US" dirty="0">
              <a:solidFill>
                <a:srgbClr val="4EC9B0"/>
              </a:solidFill>
              <a:latin typeface=" Cascadia Code PL"/>
            </a:endParaRPr>
          </a:p>
          <a:p>
            <a:r>
              <a:rPr lang="en-US" b="0" dirty="0">
                <a:solidFill>
                  <a:srgbClr val="4EC9B0"/>
                </a:solidFill>
                <a:effectLst/>
                <a:latin typeface=" Cascadia Code PL"/>
              </a:rPr>
              <a:t>Action</a:t>
            </a:r>
            <a:r>
              <a:rPr lang="en-US" b="0" dirty="0">
                <a:solidFill>
                  <a:srgbClr val="D4D4D4"/>
                </a:solidFill>
                <a:effectLst/>
                <a:latin typeface=" Cascadia Code PL"/>
              </a:rPr>
              <a:t>&lt;</a:t>
            </a:r>
            <a:r>
              <a:rPr lang="en-US" b="0" dirty="0">
                <a:solidFill>
                  <a:srgbClr val="569CD6"/>
                </a:solidFill>
                <a:effectLst/>
                <a:latin typeface=" Cascadia Code PL"/>
              </a:rPr>
              <a:t>string</a:t>
            </a:r>
            <a:r>
              <a:rPr lang="en-US" b="0" dirty="0">
                <a:solidFill>
                  <a:srgbClr val="D4D4D4"/>
                </a:solidFill>
                <a:effectLst/>
                <a:latin typeface=" Cascadia Code PL"/>
              </a:rPr>
              <a:t>&gt; </a:t>
            </a:r>
            <a:r>
              <a:rPr lang="en-US" b="0" dirty="0">
                <a:solidFill>
                  <a:srgbClr val="9CDCFE"/>
                </a:solidFill>
                <a:effectLst/>
                <a:latin typeface=" Cascadia Code PL"/>
              </a:rPr>
              <a:t>write</a:t>
            </a:r>
            <a:r>
              <a:rPr lang="en-US" b="0" dirty="0">
                <a:solidFill>
                  <a:srgbClr val="D4D4D4"/>
                </a:solidFill>
                <a:effectLst/>
                <a:latin typeface=" Cascadia Code PL"/>
              </a:rPr>
              <a:t> = </a:t>
            </a:r>
            <a:r>
              <a:rPr lang="en-US" b="0" dirty="0">
                <a:solidFill>
                  <a:srgbClr val="9CDCFE"/>
                </a:solidFill>
                <a:effectLst/>
                <a:latin typeface=" Cascadia Code PL"/>
              </a:rPr>
              <a:t>s</a:t>
            </a:r>
            <a:r>
              <a:rPr lang="en-US" b="0" dirty="0">
                <a:solidFill>
                  <a:srgbClr val="D4D4D4"/>
                </a:solidFill>
                <a:effectLst/>
                <a:latin typeface=" Cascadia Code PL"/>
              </a:rPr>
              <a:t> =&gt; </a:t>
            </a:r>
            <a:r>
              <a:rPr lang="en-US" b="0" dirty="0" err="1">
                <a:solidFill>
                  <a:srgbClr val="4EC9B0"/>
                </a:solidFill>
                <a:effectLst/>
                <a:latin typeface=" Cascadia Code PL"/>
              </a:rPr>
              <a:t>Console</a:t>
            </a:r>
            <a:r>
              <a:rPr lang="en-US" b="0" dirty="0" err="1">
                <a:solidFill>
                  <a:srgbClr val="D4D4D4"/>
                </a:solidFill>
                <a:effectLst/>
                <a:latin typeface=" Cascadia Code PL"/>
              </a:rPr>
              <a:t>.</a:t>
            </a:r>
            <a:r>
              <a:rPr lang="en-US" b="0" dirty="0" err="1">
                <a:solidFill>
                  <a:srgbClr val="DCDCAA"/>
                </a:solidFill>
                <a:effectLst/>
                <a:latin typeface=" Cascadia Code PL"/>
              </a:rPr>
              <a:t>WriteLine</a:t>
            </a:r>
            <a:r>
              <a:rPr lang="en-US" b="0" dirty="0">
                <a:solidFill>
                  <a:srgbClr val="D4D4D4"/>
                </a:solidFill>
                <a:effectLst/>
                <a:latin typeface=" Cascadia Code PL"/>
              </a:rPr>
              <a:t>(</a:t>
            </a:r>
            <a:r>
              <a:rPr lang="en-US" b="0" dirty="0">
                <a:solidFill>
                  <a:srgbClr val="9CDCFE"/>
                </a:solidFill>
                <a:effectLst/>
                <a:latin typeface=" Cascadia Code PL"/>
              </a:rPr>
              <a:t>s</a:t>
            </a:r>
            <a:r>
              <a:rPr lang="en-US" b="0" dirty="0">
                <a:solidFill>
                  <a:srgbClr val="D4D4D4"/>
                </a:solidFill>
                <a:effectLst/>
                <a:latin typeface=" Cascadia Code PL"/>
              </a:rPr>
              <a:t>);</a:t>
            </a:r>
          </a:p>
          <a:p>
            <a:br>
              <a:rPr lang="en-US" b="0" dirty="0">
                <a:solidFill>
                  <a:srgbClr val="D4D4D4"/>
                </a:solidFill>
                <a:effectLst/>
                <a:latin typeface=" Cascadia Code PL"/>
              </a:rPr>
            </a:br>
            <a:r>
              <a:rPr lang="en-US" b="0" dirty="0">
                <a:solidFill>
                  <a:srgbClr val="4EC9B0"/>
                </a:solidFill>
                <a:effectLst/>
                <a:latin typeface=" Cascadia Code PL"/>
              </a:rPr>
              <a:t>Predicate</a:t>
            </a:r>
            <a:r>
              <a:rPr lang="en-US" b="0" dirty="0">
                <a:solidFill>
                  <a:srgbClr val="D4D4D4"/>
                </a:solidFill>
                <a:effectLst/>
                <a:latin typeface=" Cascadia Code PL"/>
              </a:rPr>
              <a:t>&lt;</a:t>
            </a:r>
            <a:r>
              <a:rPr lang="en-US" b="0" dirty="0">
                <a:solidFill>
                  <a:srgbClr val="4EC9B0"/>
                </a:solidFill>
                <a:effectLst/>
                <a:latin typeface=" Cascadia Code PL"/>
              </a:rPr>
              <a:t>City</a:t>
            </a:r>
            <a:r>
              <a:rPr lang="en-US" b="0" dirty="0">
                <a:solidFill>
                  <a:srgbClr val="D4D4D4"/>
                </a:solidFill>
                <a:effectLst/>
                <a:latin typeface=" Cascadia Code PL"/>
              </a:rPr>
              <a:t>&gt; </a:t>
            </a:r>
            <a:r>
              <a:rPr lang="en-US" b="0" dirty="0">
                <a:solidFill>
                  <a:srgbClr val="9CDCFE"/>
                </a:solidFill>
                <a:effectLst/>
                <a:latin typeface=" Cascadia Code PL"/>
              </a:rPr>
              <a:t>b</a:t>
            </a:r>
            <a:r>
              <a:rPr lang="en-US" b="0" dirty="0">
                <a:solidFill>
                  <a:srgbClr val="D4D4D4"/>
                </a:solidFill>
                <a:effectLst/>
                <a:latin typeface=" Cascadia Code PL"/>
              </a:rPr>
              <a:t> = </a:t>
            </a:r>
            <a:r>
              <a:rPr lang="en-US" b="0" dirty="0">
                <a:solidFill>
                  <a:srgbClr val="9CDCFE"/>
                </a:solidFill>
                <a:effectLst/>
                <a:latin typeface=" Cascadia Code PL"/>
              </a:rPr>
              <a:t>c</a:t>
            </a:r>
            <a:r>
              <a:rPr lang="en-US" b="0" dirty="0">
                <a:solidFill>
                  <a:srgbClr val="D4D4D4"/>
                </a:solidFill>
                <a:effectLst/>
                <a:latin typeface=" Cascadia Code PL"/>
              </a:rPr>
              <a:t> =&gt; </a:t>
            </a:r>
            <a:r>
              <a:rPr lang="en-US" b="0" dirty="0" err="1">
                <a:solidFill>
                  <a:srgbClr val="9CDCFE"/>
                </a:solidFill>
                <a:effectLst/>
                <a:latin typeface=" Cascadia Code PL"/>
              </a:rPr>
              <a:t>c</a:t>
            </a:r>
            <a:r>
              <a:rPr lang="en-US" b="0" dirty="0" err="1">
                <a:solidFill>
                  <a:srgbClr val="D4D4D4"/>
                </a:solidFill>
                <a:effectLst/>
                <a:latin typeface=" Cascadia Code PL"/>
              </a:rPr>
              <a:t>.</a:t>
            </a:r>
            <a:r>
              <a:rPr lang="en-US" b="0" dirty="0" err="1">
                <a:solidFill>
                  <a:srgbClr val="9CDCFE"/>
                </a:solidFill>
                <a:effectLst/>
                <a:latin typeface=" Cascadia Code PL"/>
              </a:rPr>
              <a:t>Name</a:t>
            </a:r>
            <a:r>
              <a:rPr lang="en-US" b="0" dirty="0" err="1">
                <a:solidFill>
                  <a:srgbClr val="D4D4D4"/>
                </a:solidFill>
                <a:effectLst/>
                <a:latin typeface=" Cascadia Code PL"/>
              </a:rPr>
              <a:t>.</a:t>
            </a:r>
            <a:r>
              <a:rPr lang="en-US" b="0" dirty="0" err="1">
                <a:solidFill>
                  <a:srgbClr val="9CDCFE"/>
                </a:solidFill>
                <a:effectLst/>
                <a:latin typeface=" Cascadia Code PL"/>
              </a:rPr>
              <a:t>StartsWith</a:t>
            </a:r>
            <a:r>
              <a:rPr lang="en-US" b="0" dirty="0">
                <a:solidFill>
                  <a:srgbClr val="D4D4D4"/>
                </a:solidFill>
                <a:effectLst/>
                <a:latin typeface=" Cascadia Code PL"/>
              </a:rPr>
              <a:t>(</a:t>
            </a:r>
            <a:r>
              <a:rPr lang="en-US" b="0" dirty="0">
                <a:solidFill>
                  <a:srgbClr val="CE9178"/>
                </a:solidFill>
                <a:effectLst/>
                <a:latin typeface=" Cascadia Code PL"/>
              </a:rPr>
              <a:t>"B"</a:t>
            </a:r>
            <a:r>
              <a:rPr lang="en-US" b="0" dirty="0">
                <a:solidFill>
                  <a:srgbClr val="D4D4D4"/>
                </a:solidFill>
                <a:effectLst/>
                <a:latin typeface=" Cascadia Code PL"/>
              </a:rPr>
              <a:t>);</a:t>
            </a:r>
          </a:p>
          <a:p>
            <a:br>
              <a:rPr lang="en-US" b="0" dirty="0">
                <a:solidFill>
                  <a:srgbClr val="D4D4D4"/>
                </a:solidFill>
                <a:effectLst/>
                <a:latin typeface=" Cascadia Code PL"/>
              </a:rPr>
            </a:br>
            <a:r>
              <a:rPr lang="en-US" b="0" dirty="0" err="1">
                <a:solidFill>
                  <a:srgbClr val="4EC9B0"/>
                </a:solidFill>
                <a:effectLst/>
                <a:latin typeface=" Cascadia Code PL"/>
              </a:rPr>
              <a:t>Func</a:t>
            </a:r>
            <a:r>
              <a:rPr lang="en-US" b="0" dirty="0">
                <a:solidFill>
                  <a:srgbClr val="D4D4D4"/>
                </a:solidFill>
                <a:effectLst/>
                <a:latin typeface=" Cascadia Code PL"/>
              </a:rPr>
              <a:t>&lt;</a:t>
            </a:r>
            <a:r>
              <a:rPr lang="en-US" b="0" dirty="0">
                <a:solidFill>
                  <a:srgbClr val="569CD6"/>
                </a:solidFill>
                <a:effectLst/>
                <a:latin typeface=" Cascadia Code PL"/>
              </a:rPr>
              <a:t>int</a:t>
            </a:r>
            <a:r>
              <a:rPr lang="en-US" b="0" dirty="0">
                <a:solidFill>
                  <a:srgbClr val="D4D4D4"/>
                </a:solidFill>
                <a:effectLst/>
                <a:latin typeface=" Cascadia Code PL"/>
              </a:rPr>
              <a:t>, </a:t>
            </a:r>
            <a:r>
              <a:rPr lang="en-US" b="0" dirty="0">
                <a:solidFill>
                  <a:srgbClr val="569CD6"/>
                </a:solidFill>
                <a:effectLst/>
                <a:latin typeface=" Cascadia Code PL"/>
              </a:rPr>
              <a:t>int</a:t>
            </a:r>
            <a:r>
              <a:rPr lang="en-US" b="0" dirty="0">
                <a:solidFill>
                  <a:srgbClr val="D4D4D4"/>
                </a:solidFill>
                <a:effectLst/>
                <a:latin typeface=" Cascadia Code PL"/>
              </a:rPr>
              <a:t>&gt; </a:t>
            </a:r>
            <a:r>
              <a:rPr lang="en-US" b="0" dirty="0">
                <a:solidFill>
                  <a:srgbClr val="9CDCFE"/>
                </a:solidFill>
                <a:effectLst/>
                <a:latin typeface=" Cascadia Code PL"/>
              </a:rPr>
              <a:t>square</a:t>
            </a:r>
            <a:r>
              <a:rPr lang="en-US" b="0" dirty="0">
                <a:solidFill>
                  <a:srgbClr val="D4D4D4"/>
                </a:solidFill>
                <a:effectLst/>
                <a:latin typeface=" Cascadia Code PL"/>
              </a:rPr>
              <a:t> = </a:t>
            </a:r>
            <a:r>
              <a:rPr lang="en-US" b="0" dirty="0">
                <a:solidFill>
                  <a:srgbClr val="9CDCFE"/>
                </a:solidFill>
                <a:effectLst/>
                <a:latin typeface=" Cascadia Code PL"/>
              </a:rPr>
              <a:t>a</a:t>
            </a:r>
            <a:r>
              <a:rPr lang="en-US" b="0" dirty="0">
                <a:solidFill>
                  <a:srgbClr val="D4D4D4"/>
                </a:solidFill>
                <a:effectLst/>
                <a:latin typeface=" Cascadia Code PL"/>
              </a:rPr>
              <a:t> =&gt; </a:t>
            </a:r>
            <a:r>
              <a:rPr lang="en-US" b="0" dirty="0">
                <a:solidFill>
                  <a:srgbClr val="9CDCFE"/>
                </a:solidFill>
                <a:effectLst/>
                <a:latin typeface=" Cascadia Code PL"/>
              </a:rPr>
              <a:t>a</a:t>
            </a:r>
            <a:r>
              <a:rPr lang="en-US" b="0" dirty="0">
                <a:solidFill>
                  <a:srgbClr val="D4D4D4"/>
                </a:solidFill>
                <a:effectLst/>
                <a:latin typeface=" Cascadia Code PL"/>
              </a:rPr>
              <a:t> * </a:t>
            </a:r>
            <a:r>
              <a:rPr lang="en-US" b="0" dirty="0">
                <a:solidFill>
                  <a:srgbClr val="9CDCFE"/>
                </a:solidFill>
                <a:effectLst/>
                <a:latin typeface=" Cascadia Code PL"/>
              </a:rPr>
              <a:t>a</a:t>
            </a:r>
            <a:r>
              <a:rPr lang="en-US" b="0" dirty="0">
                <a:solidFill>
                  <a:srgbClr val="D4D4D4"/>
                </a:solidFill>
                <a:effectLst/>
                <a:latin typeface=" Cascadia Code PL"/>
              </a:rPr>
              <a:t>;</a:t>
            </a:r>
          </a:p>
          <a:p>
            <a:endParaRPr lang="LID4096" dirty="0"/>
          </a:p>
        </p:txBody>
      </p:sp>
    </p:spTree>
    <p:extLst>
      <p:ext uri="{BB962C8B-B14F-4D97-AF65-F5344CB8AC3E}">
        <p14:creationId xmlns:p14="http://schemas.microsoft.com/office/powerpoint/2010/main" val="139542917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492AE-2491-447E-B341-E60BF3924A40}"/>
              </a:ext>
            </a:extLst>
          </p:cNvPr>
          <p:cNvSpPr>
            <a:spLocks noGrp="1"/>
          </p:cNvSpPr>
          <p:nvPr>
            <p:ph type="title"/>
          </p:nvPr>
        </p:nvSpPr>
        <p:spPr/>
        <p:txBody>
          <a:bodyPr/>
          <a:lstStyle/>
          <a:p>
            <a:r>
              <a:rPr lang="en-US" dirty="0"/>
              <a:t>(Local functions)</a:t>
            </a:r>
            <a:endParaRPr lang="LID4096" dirty="0"/>
          </a:p>
        </p:txBody>
      </p:sp>
      <p:sp>
        <p:nvSpPr>
          <p:cNvPr id="3" name="Text Placeholder 2">
            <a:extLst>
              <a:ext uri="{FF2B5EF4-FFF2-40B4-BE49-F238E27FC236}">
                <a16:creationId xmlns:a16="http://schemas.microsoft.com/office/drawing/2014/main" id="{2E126819-7E87-42A2-A3E4-FA03B6C9365D}"/>
              </a:ext>
            </a:extLst>
          </p:cNvPr>
          <p:cNvSpPr>
            <a:spLocks noGrp="1"/>
          </p:cNvSpPr>
          <p:nvPr>
            <p:ph type="body" sz="quarter" idx="10"/>
          </p:nvPr>
        </p:nvSpPr>
        <p:spPr>
          <a:xfrm>
            <a:off x="588263" y="1436688"/>
            <a:ext cx="11018520" cy="3767185"/>
          </a:xfrm>
        </p:spPr>
        <p:txBody>
          <a:bodyPr/>
          <a:lstStyle/>
          <a:p>
            <a:r>
              <a:rPr lang="en-US" sz="3600" b="0" dirty="0">
                <a:solidFill>
                  <a:srgbClr val="569CD6"/>
                </a:solidFill>
                <a:effectLst/>
                <a:latin typeface=" Cascadia Code PL"/>
              </a:rPr>
              <a:t>static</a:t>
            </a:r>
            <a:r>
              <a:rPr lang="en-US" sz="3600" b="0" dirty="0">
                <a:solidFill>
                  <a:srgbClr val="D4D4D4"/>
                </a:solidFill>
                <a:effectLst/>
                <a:latin typeface=" Cascadia Code PL"/>
              </a:rPr>
              <a:t> </a:t>
            </a:r>
            <a:r>
              <a:rPr lang="en-US" sz="3600" b="0" dirty="0">
                <a:solidFill>
                  <a:srgbClr val="569CD6"/>
                </a:solidFill>
                <a:effectLst/>
                <a:latin typeface=" Cascadia Code PL"/>
              </a:rPr>
              <a:t>void</a:t>
            </a:r>
            <a:r>
              <a:rPr lang="en-US" sz="3600" b="0" dirty="0">
                <a:solidFill>
                  <a:srgbClr val="D4D4D4"/>
                </a:solidFill>
                <a:effectLst/>
                <a:latin typeface=" Cascadia Code PL"/>
              </a:rPr>
              <a:t> </a:t>
            </a:r>
            <a:r>
              <a:rPr lang="en-US" sz="3600" b="0" dirty="0">
                <a:solidFill>
                  <a:srgbClr val="DCDCAA"/>
                </a:solidFill>
                <a:effectLst/>
                <a:latin typeface=" Cascadia Code PL"/>
              </a:rPr>
              <a:t>Main</a:t>
            </a:r>
            <a:r>
              <a:rPr lang="en-US" sz="3600" b="0" dirty="0">
                <a:solidFill>
                  <a:srgbClr val="D4D4D4"/>
                </a:solidFill>
                <a:effectLst/>
                <a:latin typeface=" Cascadia Code PL"/>
              </a:rPr>
              <a:t>(</a:t>
            </a:r>
            <a:r>
              <a:rPr lang="en-US" sz="3600" b="0" dirty="0">
                <a:solidFill>
                  <a:srgbClr val="569CD6"/>
                </a:solidFill>
                <a:effectLst/>
                <a:latin typeface=" Cascadia Code PL"/>
              </a:rPr>
              <a:t>string</a:t>
            </a:r>
            <a:r>
              <a:rPr lang="en-US" sz="3600" b="0" dirty="0">
                <a:solidFill>
                  <a:srgbClr val="D4D4D4"/>
                </a:solidFill>
                <a:effectLst/>
                <a:latin typeface=" Cascadia Code PL"/>
              </a:rPr>
              <a:t>[] </a:t>
            </a:r>
            <a:r>
              <a:rPr lang="en-US" sz="3600" b="0" dirty="0" err="1">
                <a:solidFill>
                  <a:srgbClr val="9CDCFE"/>
                </a:solidFill>
                <a:effectLst/>
                <a:latin typeface=" Cascadia Code PL"/>
              </a:rPr>
              <a:t>args</a:t>
            </a:r>
            <a:r>
              <a:rPr lang="en-US" sz="3600" b="0" dirty="0">
                <a:solidFill>
                  <a:srgbClr val="D4D4D4"/>
                </a:solidFill>
                <a:effectLst/>
                <a:latin typeface=" Cascadia Code PL"/>
              </a:rPr>
              <a:t>)</a:t>
            </a:r>
          </a:p>
          <a:p>
            <a:r>
              <a:rPr lang="en-US" sz="3600" b="0" dirty="0">
                <a:solidFill>
                  <a:srgbClr val="D4D4D4"/>
                </a:solidFill>
                <a:effectLst/>
                <a:latin typeface=" Cascadia Code PL"/>
              </a:rPr>
              <a:t>{</a:t>
            </a:r>
          </a:p>
          <a:p>
            <a:r>
              <a:rPr lang="en-US" sz="3600" b="0" dirty="0">
                <a:solidFill>
                  <a:srgbClr val="D4D4D4"/>
                </a:solidFill>
                <a:effectLst/>
                <a:latin typeface=" Cascadia Code PL"/>
              </a:rPr>
              <a:t>    </a:t>
            </a:r>
            <a:r>
              <a:rPr lang="en-US" sz="3600" b="0" dirty="0">
                <a:solidFill>
                  <a:srgbClr val="569CD6"/>
                </a:solidFill>
                <a:effectLst/>
                <a:latin typeface=" Cascadia Code PL"/>
              </a:rPr>
              <a:t>int</a:t>
            </a:r>
            <a:r>
              <a:rPr lang="en-US" sz="3600" b="0" dirty="0">
                <a:solidFill>
                  <a:srgbClr val="D4D4D4"/>
                </a:solidFill>
                <a:effectLst/>
                <a:latin typeface=" Cascadia Code PL"/>
              </a:rPr>
              <a:t> </a:t>
            </a:r>
            <a:r>
              <a:rPr lang="en-US" sz="3600" b="0" dirty="0">
                <a:solidFill>
                  <a:srgbClr val="DCDCAA"/>
                </a:solidFill>
                <a:effectLst/>
                <a:latin typeface=" Cascadia Code PL"/>
              </a:rPr>
              <a:t>square</a:t>
            </a:r>
            <a:r>
              <a:rPr lang="en-US" sz="3600" b="0" dirty="0">
                <a:solidFill>
                  <a:srgbClr val="D4D4D4"/>
                </a:solidFill>
                <a:effectLst/>
                <a:latin typeface=" Cascadia Code PL"/>
              </a:rPr>
              <a:t>(</a:t>
            </a:r>
            <a:r>
              <a:rPr lang="en-US" sz="3600" b="0" dirty="0">
                <a:solidFill>
                  <a:srgbClr val="569CD6"/>
                </a:solidFill>
                <a:effectLst/>
                <a:latin typeface=" Cascadia Code PL"/>
              </a:rPr>
              <a:t>int</a:t>
            </a:r>
            <a:r>
              <a:rPr lang="en-US" sz="3600" b="0" dirty="0">
                <a:solidFill>
                  <a:srgbClr val="D4D4D4"/>
                </a:solidFill>
                <a:effectLst/>
                <a:latin typeface=" Cascadia Code PL"/>
              </a:rPr>
              <a:t> </a:t>
            </a:r>
            <a:r>
              <a:rPr lang="en-US" sz="3600" b="0" dirty="0">
                <a:solidFill>
                  <a:srgbClr val="9CDCFE"/>
                </a:solidFill>
                <a:effectLst/>
                <a:latin typeface=" Cascadia Code PL"/>
              </a:rPr>
              <a:t>a</a:t>
            </a:r>
            <a:r>
              <a:rPr lang="en-US" sz="3600" b="0" dirty="0">
                <a:solidFill>
                  <a:srgbClr val="D4D4D4"/>
                </a:solidFill>
                <a:effectLst/>
                <a:latin typeface=" Cascadia Code PL"/>
              </a:rPr>
              <a:t>) { </a:t>
            </a:r>
            <a:r>
              <a:rPr lang="en-US" sz="3600" b="0" dirty="0">
                <a:solidFill>
                  <a:srgbClr val="C586C0"/>
                </a:solidFill>
                <a:effectLst/>
                <a:latin typeface=" Cascadia Code PL"/>
              </a:rPr>
              <a:t>return</a:t>
            </a:r>
            <a:r>
              <a:rPr lang="en-US" sz="3600" b="0" dirty="0">
                <a:solidFill>
                  <a:srgbClr val="D4D4D4"/>
                </a:solidFill>
                <a:effectLst/>
                <a:latin typeface=" Cascadia Code PL"/>
              </a:rPr>
              <a:t> </a:t>
            </a:r>
            <a:r>
              <a:rPr lang="en-US" sz="3600" b="0" dirty="0">
                <a:solidFill>
                  <a:srgbClr val="9CDCFE"/>
                </a:solidFill>
                <a:effectLst/>
                <a:latin typeface=" Cascadia Code PL"/>
              </a:rPr>
              <a:t>a</a:t>
            </a:r>
            <a:r>
              <a:rPr lang="en-US" sz="3600" b="0" dirty="0">
                <a:solidFill>
                  <a:srgbClr val="D4D4D4"/>
                </a:solidFill>
                <a:effectLst/>
                <a:latin typeface=" Cascadia Code PL"/>
              </a:rPr>
              <a:t> * </a:t>
            </a:r>
            <a:r>
              <a:rPr lang="en-US" sz="3600" b="0" dirty="0">
                <a:solidFill>
                  <a:srgbClr val="9CDCFE"/>
                </a:solidFill>
                <a:effectLst/>
                <a:latin typeface=" Cascadia Code PL"/>
              </a:rPr>
              <a:t>a</a:t>
            </a:r>
            <a:r>
              <a:rPr lang="en-US" sz="3600" b="0" dirty="0">
                <a:solidFill>
                  <a:srgbClr val="D4D4D4"/>
                </a:solidFill>
                <a:effectLst/>
                <a:latin typeface=" Cascadia Code PL"/>
              </a:rPr>
              <a:t>; };</a:t>
            </a:r>
          </a:p>
          <a:p>
            <a:br>
              <a:rPr lang="en-US" sz="3600" b="0" dirty="0">
                <a:solidFill>
                  <a:srgbClr val="D4D4D4"/>
                </a:solidFill>
                <a:effectLst/>
                <a:latin typeface=" Cascadia Code PL"/>
              </a:rPr>
            </a:br>
            <a:r>
              <a:rPr lang="en-US" sz="3600" b="0" dirty="0">
                <a:solidFill>
                  <a:srgbClr val="D4D4D4"/>
                </a:solidFill>
                <a:effectLst/>
                <a:latin typeface=" Cascadia Code PL"/>
              </a:rPr>
              <a:t>    </a:t>
            </a:r>
            <a:r>
              <a:rPr lang="en-US" sz="3600" b="0" dirty="0" err="1">
                <a:solidFill>
                  <a:srgbClr val="4EC9B0"/>
                </a:solidFill>
                <a:effectLst/>
                <a:latin typeface=" Cascadia Code PL"/>
              </a:rPr>
              <a:t>Console</a:t>
            </a:r>
            <a:r>
              <a:rPr lang="en-US" sz="3600" b="0" dirty="0" err="1">
                <a:solidFill>
                  <a:srgbClr val="D4D4D4"/>
                </a:solidFill>
                <a:effectLst/>
                <a:latin typeface=" Cascadia Code PL"/>
              </a:rPr>
              <a:t>.</a:t>
            </a:r>
            <a:r>
              <a:rPr lang="en-US" sz="3600" b="0" dirty="0" err="1">
                <a:solidFill>
                  <a:srgbClr val="DCDCAA"/>
                </a:solidFill>
                <a:effectLst/>
                <a:latin typeface=" Cascadia Code PL"/>
              </a:rPr>
              <a:t>WriteLine</a:t>
            </a:r>
            <a:r>
              <a:rPr lang="en-US" sz="3600" b="0" dirty="0">
                <a:solidFill>
                  <a:srgbClr val="D4D4D4"/>
                </a:solidFill>
                <a:effectLst/>
                <a:latin typeface=" Cascadia Code PL"/>
              </a:rPr>
              <a:t>(</a:t>
            </a:r>
            <a:r>
              <a:rPr lang="en-US" sz="3600" b="0" dirty="0">
                <a:solidFill>
                  <a:srgbClr val="DCDCAA"/>
                </a:solidFill>
                <a:effectLst/>
                <a:latin typeface=" Cascadia Code PL"/>
              </a:rPr>
              <a:t>square</a:t>
            </a:r>
            <a:r>
              <a:rPr lang="en-US" sz="3600" b="0" dirty="0">
                <a:solidFill>
                  <a:srgbClr val="D4D4D4"/>
                </a:solidFill>
                <a:effectLst/>
                <a:latin typeface=" Cascadia Code PL"/>
              </a:rPr>
              <a:t>(</a:t>
            </a:r>
            <a:r>
              <a:rPr lang="en-US" sz="3600" b="0" dirty="0">
                <a:solidFill>
                  <a:srgbClr val="B5CEA8"/>
                </a:solidFill>
                <a:effectLst/>
                <a:latin typeface=" Cascadia Code PL"/>
              </a:rPr>
              <a:t>16</a:t>
            </a:r>
            <a:r>
              <a:rPr lang="en-US" sz="3600" b="0" dirty="0">
                <a:solidFill>
                  <a:srgbClr val="D4D4D4"/>
                </a:solidFill>
                <a:effectLst/>
                <a:latin typeface=" Cascadia Code PL"/>
              </a:rPr>
              <a:t>));</a:t>
            </a:r>
          </a:p>
          <a:p>
            <a:r>
              <a:rPr lang="en-US" sz="3600" b="0" dirty="0">
                <a:solidFill>
                  <a:srgbClr val="D4D4D4"/>
                </a:solidFill>
                <a:effectLst/>
                <a:latin typeface=" Cascadia Code PL"/>
              </a:rPr>
              <a:t>}</a:t>
            </a:r>
          </a:p>
        </p:txBody>
      </p:sp>
    </p:spTree>
    <p:extLst>
      <p:ext uri="{BB962C8B-B14F-4D97-AF65-F5344CB8AC3E}">
        <p14:creationId xmlns:p14="http://schemas.microsoft.com/office/powerpoint/2010/main" val="218843178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492AE-2491-447E-B341-E60BF3924A40}"/>
              </a:ext>
            </a:extLst>
          </p:cNvPr>
          <p:cNvSpPr>
            <a:spLocks noGrp="1"/>
          </p:cNvSpPr>
          <p:nvPr>
            <p:ph type="title"/>
          </p:nvPr>
        </p:nvSpPr>
        <p:spPr/>
        <p:txBody>
          <a:bodyPr/>
          <a:lstStyle/>
          <a:p>
            <a:r>
              <a:rPr lang="da-DK" dirty="0">
                <a:solidFill>
                  <a:schemeClr val="tx1"/>
                </a:solidFill>
              </a:rPr>
              <a:t>Anonymous types</a:t>
            </a:r>
            <a:endParaRPr lang="LID4096" dirty="0"/>
          </a:p>
        </p:txBody>
      </p:sp>
      <p:sp>
        <p:nvSpPr>
          <p:cNvPr id="3" name="Text Placeholder 2">
            <a:extLst>
              <a:ext uri="{FF2B5EF4-FFF2-40B4-BE49-F238E27FC236}">
                <a16:creationId xmlns:a16="http://schemas.microsoft.com/office/drawing/2014/main" id="{2E126819-7E87-42A2-A3E4-FA03B6C9365D}"/>
              </a:ext>
            </a:extLst>
          </p:cNvPr>
          <p:cNvSpPr>
            <a:spLocks noGrp="1"/>
          </p:cNvSpPr>
          <p:nvPr>
            <p:ph type="body" sz="quarter" idx="10"/>
          </p:nvPr>
        </p:nvSpPr>
        <p:spPr>
          <a:xfrm>
            <a:off x="588263" y="1436688"/>
            <a:ext cx="11018520" cy="4038029"/>
          </a:xfrm>
        </p:spPr>
        <p:txBody>
          <a:bodyPr/>
          <a:lstStyle/>
          <a:p>
            <a:endParaRPr lang="en-US" sz="3200" b="0" dirty="0">
              <a:solidFill>
                <a:srgbClr val="569CD6"/>
              </a:solidFill>
              <a:effectLst/>
              <a:latin typeface=" Cascadia Code PL"/>
            </a:endParaRPr>
          </a:p>
          <a:p>
            <a:endParaRPr lang="en-US" sz="3200" b="0" dirty="0">
              <a:solidFill>
                <a:srgbClr val="569CD6"/>
              </a:solidFill>
              <a:effectLst/>
              <a:latin typeface=" Cascadia Code PL"/>
            </a:endParaRPr>
          </a:p>
          <a:p>
            <a:r>
              <a:rPr lang="en-US" sz="3200" b="0" dirty="0">
                <a:solidFill>
                  <a:srgbClr val="569CD6"/>
                </a:solidFill>
                <a:effectLst/>
                <a:latin typeface=" Cascadia Code PL"/>
              </a:rPr>
              <a:t>var</a:t>
            </a:r>
            <a:r>
              <a:rPr lang="en-US" sz="3200" b="0" dirty="0">
                <a:solidFill>
                  <a:srgbClr val="D4D4D4"/>
                </a:solidFill>
                <a:effectLst/>
                <a:latin typeface=" Cascadia Code PL"/>
              </a:rPr>
              <a:t> </a:t>
            </a:r>
            <a:r>
              <a:rPr lang="en-US" sz="3200" b="0" dirty="0">
                <a:solidFill>
                  <a:srgbClr val="9CDCFE"/>
                </a:solidFill>
                <a:effectLst/>
                <a:latin typeface=" Cascadia Code PL"/>
              </a:rPr>
              <a:t>question</a:t>
            </a:r>
            <a:r>
              <a:rPr lang="en-US" sz="3200" b="0" dirty="0">
                <a:solidFill>
                  <a:srgbClr val="D4D4D4"/>
                </a:solidFill>
                <a:effectLst/>
                <a:latin typeface=" Cascadia Code PL"/>
              </a:rPr>
              <a:t> = </a:t>
            </a:r>
            <a:r>
              <a:rPr lang="en-US" sz="3200" b="0" dirty="0">
                <a:solidFill>
                  <a:srgbClr val="569CD6"/>
                </a:solidFill>
                <a:effectLst/>
                <a:latin typeface=" Cascadia Code PL"/>
              </a:rPr>
              <a:t>new</a:t>
            </a:r>
            <a:endParaRPr lang="en-US" sz="3200" b="0" dirty="0">
              <a:solidFill>
                <a:srgbClr val="D4D4D4"/>
              </a:solidFill>
              <a:effectLst/>
              <a:latin typeface=" Cascadia Code PL"/>
            </a:endParaRPr>
          </a:p>
          <a:p>
            <a:r>
              <a:rPr lang="en-US" sz="3200" b="0" dirty="0">
                <a:solidFill>
                  <a:srgbClr val="D4D4D4"/>
                </a:solidFill>
                <a:effectLst/>
                <a:latin typeface=" Cascadia Code PL"/>
              </a:rPr>
              <a:t>{</a:t>
            </a:r>
          </a:p>
          <a:p>
            <a:r>
              <a:rPr lang="en-US" sz="3200" b="0" dirty="0">
                <a:solidFill>
                  <a:srgbClr val="D4D4D4"/>
                </a:solidFill>
                <a:effectLst/>
                <a:latin typeface=" Cascadia Code PL"/>
              </a:rPr>
              <a:t>    </a:t>
            </a:r>
            <a:r>
              <a:rPr lang="en-US" sz="3200" b="0" dirty="0">
                <a:solidFill>
                  <a:srgbClr val="9CDCFE"/>
                </a:solidFill>
                <a:effectLst/>
                <a:latin typeface=" Cascadia Code PL"/>
              </a:rPr>
              <a:t>Title</a:t>
            </a:r>
            <a:r>
              <a:rPr lang="en-US" sz="3200" b="0" dirty="0">
                <a:solidFill>
                  <a:srgbClr val="D4D4D4"/>
                </a:solidFill>
                <a:effectLst/>
                <a:latin typeface=" Cascadia Code PL"/>
              </a:rPr>
              <a:t> = </a:t>
            </a:r>
            <a:r>
              <a:rPr lang="en-US" sz="3200" b="0" dirty="0">
                <a:solidFill>
                  <a:srgbClr val="CE9178"/>
                </a:solidFill>
                <a:effectLst/>
                <a:latin typeface=" Cascadia Code PL"/>
              </a:rPr>
              <a:t>"The answer...?"</a:t>
            </a:r>
            <a:r>
              <a:rPr lang="en-US" sz="3200" b="0" dirty="0">
                <a:solidFill>
                  <a:srgbClr val="D4D4D4"/>
                </a:solidFill>
                <a:effectLst/>
                <a:latin typeface=" Cascadia Code PL"/>
              </a:rPr>
              <a:t>,</a:t>
            </a:r>
          </a:p>
          <a:p>
            <a:r>
              <a:rPr lang="en-US" sz="3200" b="0" dirty="0">
                <a:solidFill>
                  <a:srgbClr val="D4D4D4"/>
                </a:solidFill>
                <a:effectLst/>
                <a:latin typeface=" Cascadia Code PL"/>
              </a:rPr>
              <a:t>    </a:t>
            </a:r>
            <a:r>
              <a:rPr lang="en-US" sz="3200" b="0" dirty="0">
                <a:solidFill>
                  <a:srgbClr val="9CDCFE"/>
                </a:solidFill>
                <a:effectLst/>
                <a:latin typeface=" Cascadia Code PL"/>
              </a:rPr>
              <a:t>Answer</a:t>
            </a:r>
            <a:r>
              <a:rPr lang="en-US" sz="3200" b="0" dirty="0">
                <a:solidFill>
                  <a:srgbClr val="D4D4D4"/>
                </a:solidFill>
                <a:effectLst/>
                <a:latin typeface=" Cascadia Code PL"/>
              </a:rPr>
              <a:t> = </a:t>
            </a:r>
            <a:r>
              <a:rPr lang="en-US" sz="3200" b="0" dirty="0">
                <a:solidFill>
                  <a:srgbClr val="B5CEA8"/>
                </a:solidFill>
                <a:effectLst/>
                <a:latin typeface=" Cascadia Code PL"/>
              </a:rPr>
              <a:t>42</a:t>
            </a:r>
            <a:endParaRPr lang="en-US" sz="3200" b="0" dirty="0">
              <a:solidFill>
                <a:srgbClr val="D4D4D4"/>
              </a:solidFill>
              <a:effectLst/>
              <a:latin typeface=" Cascadia Code PL"/>
            </a:endParaRPr>
          </a:p>
          <a:p>
            <a:r>
              <a:rPr lang="en-US" sz="3200" b="0" dirty="0">
                <a:solidFill>
                  <a:srgbClr val="D4D4D4"/>
                </a:solidFill>
                <a:effectLst/>
                <a:latin typeface=" Cascadia Code PL"/>
              </a:rPr>
              <a:t>};</a:t>
            </a:r>
          </a:p>
        </p:txBody>
      </p:sp>
    </p:spTree>
    <p:extLst>
      <p:ext uri="{BB962C8B-B14F-4D97-AF65-F5344CB8AC3E}">
        <p14:creationId xmlns:p14="http://schemas.microsoft.com/office/powerpoint/2010/main" val="13223107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8350C-81B7-469D-B4CF-5B75E1B1B929}"/>
              </a:ext>
            </a:extLst>
          </p:cNvPr>
          <p:cNvSpPr>
            <a:spLocks noGrp="1"/>
          </p:cNvSpPr>
          <p:nvPr>
            <p:ph type="title"/>
          </p:nvPr>
        </p:nvSpPr>
        <p:spPr/>
        <p:txBody>
          <a:bodyPr/>
          <a:lstStyle/>
          <a:p>
            <a:r>
              <a:rPr lang="en-US" dirty="0"/>
              <a:t>(Tuples)</a:t>
            </a:r>
            <a:endParaRPr lang="LID4096" dirty="0"/>
          </a:p>
        </p:txBody>
      </p:sp>
      <p:sp>
        <p:nvSpPr>
          <p:cNvPr id="3" name="Text Placeholder 2">
            <a:extLst>
              <a:ext uri="{FF2B5EF4-FFF2-40B4-BE49-F238E27FC236}">
                <a16:creationId xmlns:a16="http://schemas.microsoft.com/office/drawing/2014/main" id="{A094DB86-41E5-4635-82C0-B85272BE940D}"/>
              </a:ext>
            </a:extLst>
          </p:cNvPr>
          <p:cNvSpPr>
            <a:spLocks noGrp="1"/>
          </p:cNvSpPr>
          <p:nvPr>
            <p:ph type="body" sz="quarter" idx="10"/>
          </p:nvPr>
        </p:nvSpPr>
        <p:spPr/>
        <p:txBody>
          <a:bodyPr/>
          <a:lstStyle/>
          <a:p>
            <a:r>
              <a:rPr lang="da-DK" sz="2400" b="0" dirty="0">
                <a:solidFill>
                  <a:srgbClr val="569CD6"/>
                </a:solidFill>
                <a:effectLst/>
                <a:latin typeface=" Cascadia Code PL"/>
              </a:rPr>
              <a:t>var</a:t>
            </a:r>
            <a:r>
              <a:rPr lang="da-DK" sz="2400" b="0" dirty="0">
                <a:solidFill>
                  <a:srgbClr val="D4D4D4"/>
                </a:solidFill>
                <a:effectLst/>
                <a:latin typeface=" Cascadia Code PL"/>
              </a:rPr>
              <a:t> </a:t>
            </a:r>
            <a:r>
              <a:rPr lang="da-DK" sz="2400" b="0" dirty="0">
                <a:solidFill>
                  <a:srgbClr val="9CDCFE"/>
                </a:solidFill>
                <a:effectLst/>
                <a:latin typeface=" Cascadia Code PL"/>
              </a:rPr>
              <a:t>s</a:t>
            </a:r>
            <a:r>
              <a:rPr lang="da-DK" sz="2400" b="0" dirty="0">
                <a:solidFill>
                  <a:srgbClr val="D4D4D4"/>
                </a:solidFill>
                <a:effectLst/>
                <a:latin typeface=" Cascadia Code PL"/>
              </a:rPr>
              <a:t> = </a:t>
            </a:r>
            <a:r>
              <a:rPr lang="da-DK" sz="2400" b="0" dirty="0">
                <a:solidFill>
                  <a:srgbClr val="4EC9B0"/>
                </a:solidFill>
                <a:effectLst/>
                <a:latin typeface=" Cascadia Code PL"/>
              </a:rPr>
              <a:t>Tuple</a:t>
            </a:r>
            <a:r>
              <a:rPr lang="da-DK" sz="2400" b="0" dirty="0">
                <a:solidFill>
                  <a:srgbClr val="D4D4D4"/>
                </a:solidFill>
                <a:effectLst/>
                <a:latin typeface=" Cascadia Code PL"/>
              </a:rPr>
              <a:t>.</a:t>
            </a:r>
            <a:r>
              <a:rPr lang="da-DK" sz="2400" b="0" dirty="0">
                <a:solidFill>
                  <a:srgbClr val="DCDCAA"/>
                </a:solidFill>
                <a:effectLst/>
                <a:latin typeface=" Cascadia Code PL"/>
              </a:rPr>
              <a:t>Create</a:t>
            </a:r>
            <a:r>
              <a:rPr lang="da-DK" sz="2400" b="0" dirty="0">
                <a:solidFill>
                  <a:srgbClr val="D4D4D4"/>
                </a:solidFill>
                <a:effectLst/>
                <a:latin typeface=" Cascadia Code PL"/>
              </a:rPr>
              <a:t>(</a:t>
            </a:r>
            <a:r>
              <a:rPr lang="da-DK" sz="2400" b="0" dirty="0">
                <a:solidFill>
                  <a:srgbClr val="CE9178"/>
                </a:solidFill>
                <a:effectLst/>
                <a:latin typeface=" Cascadia Code PL"/>
              </a:rPr>
              <a:t>"Clark Kent"</a:t>
            </a:r>
            <a:r>
              <a:rPr lang="da-DK" sz="2400" b="0" dirty="0">
                <a:solidFill>
                  <a:srgbClr val="D4D4D4"/>
                </a:solidFill>
                <a:effectLst/>
                <a:latin typeface=" Cascadia Code PL"/>
              </a:rPr>
              <a:t>, </a:t>
            </a:r>
            <a:r>
              <a:rPr lang="da-DK" sz="2400" b="0" dirty="0">
                <a:solidFill>
                  <a:srgbClr val="CE9178"/>
                </a:solidFill>
                <a:effectLst/>
                <a:latin typeface=" Cascadia Code PL"/>
              </a:rPr>
              <a:t>"Superman"</a:t>
            </a:r>
            <a:r>
              <a:rPr lang="da-DK" sz="2400" b="0" dirty="0">
                <a:solidFill>
                  <a:srgbClr val="D4D4D4"/>
                </a:solidFill>
                <a:effectLst/>
                <a:latin typeface=" Cascadia Code PL"/>
              </a:rPr>
              <a:t>);</a:t>
            </a:r>
          </a:p>
          <a:p>
            <a:br>
              <a:rPr lang="da-DK" sz="2400" b="0" dirty="0">
                <a:solidFill>
                  <a:srgbClr val="D4D4D4"/>
                </a:solidFill>
                <a:effectLst/>
                <a:latin typeface=" Cascadia Code PL"/>
              </a:rPr>
            </a:br>
            <a:r>
              <a:rPr lang="da-DK" sz="2400" b="0" dirty="0">
                <a:solidFill>
                  <a:srgbClr val="569CD6"/>
                </a:solidFill>
                <a:effectLst/>
                <a:latin typeface=" Cascadia Code PL"/>
              </a:rPr>
              <a:t>var</a:t>
            </a:r>
            <a:r>
              <a:rPr lang="da-DK" sz="2400" b="0" dirty="0">
                <a:solidFill>
                  <a:srgbClr val="D4D4D4"/>
                </a:solidFill>
                <a:effectLst/>
                <a:latin typeface=" Cascadia Code PL"/>
              </a:rPr>
              <a:t> </a:t>
            </a:r>
            <a:r>
              <a:rPr lang="da-DK" sz="2400" b="0" dirty="0">
                <a:solidFill>
                  <a:srgbClr val="9CDCFE"/>
                </a:solidFill>
                <a:effectLst/>
                <a:latin typeface=" Cascadia Code PL"/>
              </a:rPr>
              <a:t>b</a:t>
            </a:r>
            <a:r>
              <a:rPr lang="da-DK" sz="2400" b="0" dirty="0">
                <a:solidFill>
                  <a:srgbClr val="D4D4D4"/>
                </a:solidFill>
                <a:effectLst/>
                <a:latin typeface=" Cascadia Code PL"/>
              </a:rPr>
              <a:t> = (</a:t>
            </a:r>
            <a:r>
              <a:rPr lang="da-DK" sz="2400" b="0" dirty="0">
                <a:solidFill>
                  <a:srgbClr val="CE9178"/>
                </a:solidFill>
                <a:effectLst/>
                <a:latin typeface=" Cascadia Code PL"/>
              </a:rPr>
              <a:t>"Bruce Wayne"</a:t>
            </a:r>
            <a:r>
              <a:rPr lang="da-DK" sz="2400" b="0" dirty="0">
                <a:solidFill>
                  <a:srgbClr val="D4D4D4"/>
                </a:solidFill>
                <a:effectLst/>
                <a:latin typeface=" Cascadia Code PL"/>
              </a:rPr>
              <a:t>, </a:t>
            </a:r>
            <a:r>
              <a:rPr lang="da-DK" sz="2400" b="0" dirty="0">
                <a:solidFill>
                  <a:srgbClr val="CE9178"/>
                </a:solidFill>
                <a:effectLst/>
                <a:latin typeface=" Cascadia Code PL"/>
              </a:rPr>
              <a:t>"Batman"</a:t>
            </a:r>
            <a:r>
              <a:rPr lang="da-DK" sz="2400" b="0" dirty="0">
                <a:solidFill>
                  <a:srgbClr val="D4D4D4"/>
                </a:solidFill>
                <a:effectLst/>
                <a:latin typeface=" Cascadia Code PL"/>
              </a:rPr>
              <a:t>);</a:t>
            </a:r>
          </a:p>
          <a:p>
            <a:br>
              <a:rPr lang="da-DK" sz="2400" b="0" dirty="0">
                <a:solidFill>
                  <a:srgbClr val="D4D4D4"/>
                </a:solidFill>
                <a:effectLst/>
                <a:latin typeface=" Cascadia Code PL"/>
              </a:rPr>
            </a:br>
            <a:r>
              <a:rPr lang="da-DK" sz="2400" b="0" dirty="0">
                <a:solidFill>
                  <a:srgbClr val="569CD6"/>
                </a:solidFill>
                <a:effectLst/>
                <a:latin typeface=" Cascadia Code PL"/>
              </a:rPr>
              <a:t>var</a:t>
            </a:r>
            <a:r>
              <a:rPr lang="da-DK" sz="2400" b="0" dirty="0">
                <a:solidFill>
                  <a:srgbClr val="D4D4D4"/>
                </a:solidFill>
                <a:effectLst/>
                <a:latin typeface=" Cascadia Code PL"/>
              </a:rPr>
              <a:t> </a:t>
            </a:r>
            <a:r>
              <a:rPr lang="da-DK" sz="2400" b="0" dirty="0">
                <a:solidFill>
                  <a:srgbClr val="9CDCFE"/>
                </a:solidFill>
                <a:effectLst/>
                <a:latin typeface=" Cascadia Code PL"/>
              </a:rPr>
              <a:t>f</a:t>
            </a:r>
            <a:r>
              <a:rPr lang="da-DK" sz="2400" b="0" dirty="0">
                <a:solidFill>
                  <a:srgbClr val="D4D4D4"/>
                </a:solidFill>
                <a:effectLst/>
                <a:latin typeface=" Cascadia Code PL"/>
              </a:rPr>
              <a:t> = (</a:t>
            </a:r>
            <a:r>
              <a:rPr lang="da-DK" sz="2400" b="0" dirty="0">
                <a:solidFill>
                  <a:srgbClr val="9CDCFE"/>
                </a:solidFill>
                <a:effectLst/>
                <a:latin typeface=" Cascadia Code PL"/>
              </a:rPr>
              <a:t>name: </a:t>
            </a:r>
            <a:r>
              <a:rPr lang="da-DK" sz="2400" b="0" dirty="0">
                <a:solidFill>
                  <a:srgbClr val="CE9178"/>
                </a:solidFill>
                <a:effectLst/>
                <a:latin typeface=" Cascadia Code PL"/>
              </a:rPr>
              <a:t>"Barry Allen"</a:t>
            </a:r>
            <a:r>
              <a:rPr lang="da-DK" sz="2400" b="0" dirty="0">
                <a:solidFill>
                  <a:srgbClr val="D4D4D4"/>
                </a:solidFill>
                <a:effectLst/>
                <a:latin typeface=" Cascadia Code PL"/>
              </a:rPr>
              <a:t>, </a:t>
            </a:r>
            <a:r>
              <a:rPr lang="da-DK" sz="2400" b="0" dirty="0">
                <a:solidFill>
                  <a:srgbClr val="9CDCFE"/>
                </a:solidFill>
                <a:effectLst/>
                <a:latin typeface=" Cascadia Code PL"/>
              </a:rPr>
              <a:t>alterEgo</a:t>
            </a:r>
            <a:r>
              <a:rPr lang="da-DK" sz="2400" b="0" dirty="0">
                <a:solidFill>
                  <a:srgbClr val="D4D4D4"/>
                </a:solidFill>
                <a:effectLst/>
                <a:latin typeface=" Cascadia Code PL"/>
              </a:rPr>
              <a:t>: </a:t>
            </a:r>
            <a:r>
              <a:rPr lang="da-DK" sz="2400" b="0" dirty="0">
                <a:solidFill>
                  <a:srgbClr val="CE9178"/>
                </a:solidFill>
                <a:effectLst/>
                <a:latin typeface=" Cascadia Code PL"/>
              </a:rPr>
              <a:t>"The Flash"</a:t>
            </a:r>
            <a:r>
              <a:rPr lang="da-DK" sz="2400" b="0" dirty="0">
                <a:solidFill>
                  <a:srgbClr val="D4D4D4"/>
                </a:solidFill>
                <a:effectLst/>
                <a:latin typeface=" Cascadia Code PL"/>
              </a:rPr>
              <a:t>);</a:t>
            </a:r>
          </a:p>
          <a:p>
            <a:br>
              <a:rPr lang="da-DK" sz="2400" b="0" dirty="0">
                <a:solidFill>
                  <a:srgbClr val="D4D4D4"/>
                </a:solidFill>
                <a:effectLst/>
                <a:latin typeface=" Cascadia Code PL"/>
              </a:rPr>
            </a:br>
            <a:r>
              <a:rPr lang="da-DK" sz="2400" b="0" dirty="0">
                <a:solidFill>
                  <a:srgbClr val="9CDCFE"/>
                </a:solidFill>
                <a:effectLst/>
                <a:latin typeface=" Cascadia Code PL"/>
              </a:rPr>
              <a:t>IEnumerable</a:t>
            </a:r>
            <a:r>
              <a:rPr lang="da-DK" sz="2400" b="0" dirty="0">
                <a:solidFill>
                  <a:srgbClr val="D4D4D4"/>
                </a:solidFill>
                <a:effectLst/>
                <a:latin typeface=" Cascadia Code PL"/>
              </a:rPr>
              <a:t>&lt;(</a:t>
            </a:r>
            <a:r>
              <a:rPr lang="da-DK" sz="2400" b="0" dirty="0">
                <a:solidFill>
                  <a:srgbClr val="569CD6"/>
                </a:solidFill>
                <a:effectLst/>
                <a:latin typeface=" Cascadia Code PL"/>
              </a:rPr>
              <a:t>float</a:t>
            </a:r>
            <a:r>
              <a:rPr lang="da-DK" sz="2400" b="0" dirty="0">
                <a:solidFill>
                  <a:srgbClr val="D4D4D4"/>
                </a:solidFill>
                <a:effectLst/>
                <a:latin typeface=" Cascadia Code PL"/>
              </a:rPr>
              <a:t> </a:t>
            </a:r>
            <a:r>
              <a:rPr lang="da-DK" sz="2400" b="0" dirty="0">
                <a:solidFill>
                  <a:srgbClr val="9CDCFE"/>
                </a:solidFill>
                <a:effectLst/>
                <a:latin typeface=" Cascadia Code PL"/>
              </a:rPr>
              <a:t>x</a:t>
            </a:r>
            <a:r>
              <a:rPr lang="da-DK" sz="2400" b="0" dirty="0">
                <a:solidFill>
                  <a:srgbClr val="D4D4D4"/>
                </a:solidFill>
                <a:effectLst/>
                <a:latin typeface=" Cascadia Code PL"/>
              </a:rPr>
              <a:t>, </a:t>
            </a:r>
            <a:r>
              <a:rPr lang="da-DK" sz="2400" b="0" dirty="0">
                <a:solidFill>
                  <a:srgbClr val="569CD6"/>
                </a:solidFill>
                <a:effectLst/>
                <a:latin typeface=" Cascadia Code PL"/>
              </a:rPr>
              <a:t>float</a:t>
            </a:r>
            <a:r>
              <a:rPr lang="da-DK" sz="2400" b="0" dirty="0">
                <a:solidFill>
                  <a:srgbClr val="D4D4D4"/>
                </a:solidFill>
                <a:effectLst/>
                <a:latin typeface=" Cascadia Code PL"/>
              </a:rPr>
              <a:t> </a:t>
            </a:r>
            <a:r>
              <a:rPr lang="da-DK" sz="2400" b="0" dirty="0">
                <a:solidFill>
                  <a:srgbClr val="9CDCFE"/>
                </a:solidFill>
                <a:effectLst/>
                <a:latin typeface=" Cascadia Code PL"/>
              </a:rPr>
              <a:t>y</a:t>
            </a:r>
            <a:r>
              <a:rPr lang="da-DK" sz="2400" b="0" dirty="0">
                <a:solidFill>
                  <a:srgbClr val="D4D4D4"/>
                </a:solidFill>
                <a:effectLst/>
                <a:latin typeface=" Cascadia Code PL"/>
              </a:rPr>
              <a:t>)&gt; </a:t>
            </a:r>
            <a:r>
              <a:rPr lang="da-DK" sz="2400" b="0" dirty="0">
                <a:solidFill>
                  <a:srgbClr val="DCDCAA"/>
                </a:solidFill>
                <a:effectLst/>
                <a:latin typeface=" Cascadia Code PL"/>
              </a:rPr>
              <a:t>GenerateCoordinates</a:t>
            </a:r>
            <a:r>
              <a:rPr lang="da-DK" sz="2400" b="0" dirty="0">
                <a:solidFill>
                  <a:srgbClr val="D4D4D4"/>
                </a:solidFill>
                <a:effectLst/>
                <a:latin typeface=" Cascadia Code PL"/>
              </a:rPr>
              <a:t>()</a:t>
            </a:r>
          </a:p>
          <a:p>
            <a:r>
              <a:rPr lang="da-DK" sz="2400" b="0" dirty="0">
                <a:solidFill>
                  <a:srgbClr val="D4D4D4"/>
                </a:solidFill>
                <a:effectLst/>
                <a:latin typeface=" Cascadia Code PL"/>
              </a:rPr>
              <a:t>{</a:t>
            </a:r>
          </a:p>
          <a:p>
            <a:r>
              <a:rPr lang="da-DK" sz="2400" b="0" dirty="0">
                <a:solidFill>
                  <a:srgbClr val="D4D4D4"/>
                </a:solidFill>
                <a:effectLst/>
                <a:latin typeface=" Cascadia Code PL"/>
              </a:rPr>
              <a:t>    </a:t>
            </a:r>
            <a:r>
              <a:rPr lang="da-DK" sz="2400" b="0" dirty="0">
                <a:solidFill>
                  <a:srgbClr val="C586C0"/>
                </a:solidFill>
                <a:effectLst/>
                <a:latin typeface=" Cascadia Code PL"/>
              </a:rPr>
              <a:t>yield</a:t>
            </a:r>
            <a:r>
              <a:rPr lang="da-DK" sz="2400" b="0" dirty="0">
                <a:solidFill>
                  <a:srgbClr val="D4D4D4"/>
                </a:solidFill>
                <a:effectLst/>
                <a:latin typeface=" Cascadia Code PL"/>
              </a:rPr>
              <a:t> </a:t>
            </a:r>
            <a:r>
              <a:rPr lang="da-DK" sz="2400" b="0" dirty="0">
                <a:solidFill>
                  <a:srgbClr val="C586C0"/>
                </a:solidFill>
                <a:effectLst/>
                <a:latin typeface=" Cascadia Code PL"/>
              </a:rPr>
              <a:t>return</a:t>
            </a:r>
            <a:r>
              <a:rPr lang="da-DK" sz="2400" b="0" dirty="0">
                <a:solidFill>
                  <a:srgbClr val="D4D4D4"/>
                </a:solidFill>
                <a:effectLst/>
                <a:latin typeface=" Cascadia Code PL"/>
              </a:rPr>
              <a:t> (</a:t>
            </a:r>
            <a:r>
              <a:rPr lang="da-DK" sz="2400" b="0" dirty="0">
                <a:solidFill>
                  <a:srgbClr val="B5CEA8"/>
                </a:solidFill>
                <a:effectLst/>
                <a:latin typeface=" Cascadia Code PL"/>
              </a:rPr>
              <a:t>1.3f</a:t>
            </a:r>
            <a:r>
              <a:rPr lang="da-DK" sz="2400" b="0" dirty="0">
                <a:solidFill>
                  <a:srgbClr val="D4D4D4"/>
                </a:solidFill>
                <a:effectLst/>
                <a:latin typeface=" Cascadia Code PL"/>
              </a:rPr>
              <a:t>, </a:t>
            </a:r>
            <a:r>
              <a:rPr lang="da-DK" sz="2400" b="0" dirty="0">
                <a:solidFill>
                  <a:srgbClr val="B5CEA8"/>
                </a:solidFill>
                <a:effectLst/>
                <a:latin typeface=" Cascadia Code PL"/>
              </a:rPr>
              <a:t>23.45f</a:t>
            </a:r>
            <a:r>
              <a:rPr lang="da-DK" sz="2400" b="0" dirty="0">
                <a:solidFill>
                  <a:srgbClr val="D4D4D4"/>
                </a:solidFill>
                <a:effectLst/>
                <a:latin typeface=" Cascadia Code PL"/>
              </a:rPr>
              <a:t>);</a:t>
            </a:r>
          </a:p>
          <a:p>
            <a:r>
              <a:rPr lang="da-DK" sz="2400" b="0" dirty="0">
                <a:solidFill>
                  <a:srgbClr val="D4D4D4"/>
                </a:solidFill>
                <a:effectLst/>
                <a:latin typeface=" Cascadia Code PL"/>
              </a:rPr>
              <a:t>}</a:t>
            </a:r>
          </a:p>
        </p:txBody>
      </p:sp>
    </p:spTree>
    <p:extLst>
      <p:ext uri="{BB962C8B-B14F-4D97-AF65-F5344CB8AC3E}">
        <p14:creationId xmlns:p14="http://schemas.microsoft.com/office/powerpoint/2010/main" val="320003363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0ED43-9514-4468-B298-66B2CC314908}"/>
              </a:ext>
            </a:extLst>
          </p:cNvPr>
          <p:cNvSpPr>
            <a:spLocks noGrp="1"/>
          </p:cNvSpPr>
          <p:nvPr>
            <p:ph type="title"/>
          </p:nvPr>
        </p:nvSpPr>
        <p:spPr/>
        <p:txBody>
          <a:bodyPr/>
          <a:lstStyle/>
          <a:p>
            <a:r>
              <a:rPr lang="da-DK" dirty="0"/>
              <a:t>Extension methods 1/2</a:t>
            </a:r>
            <a:endParaRPr lang="LID4096" dirty="0"/>
          </a:p>
        </p:txBody>
      </p:sp>
      <p:sp>
        <p:nvSpPr>
          <p:cNvPr id="3" name="Text Placeholder 2">
            <a:extLst>
              <a:ext uri="{FF2B5EF4-FFF2-40B4-BE49-F238E27FC236}">
                <a16:creationId xmlns:a16="http://schemas.microsoft.com/office/drawing/2014/main" id="{170F43C1-9E00-4F8E-85FA-EC2886EAB80C}"/>
              </a:ext>
            </a:extLst>
          </p:cNvPr>
          <p:cNvSpPr>
            <a:spLocks noGrp="1"/>
          </p:cNvSpPr>
          <p:nvPr>
            <p:ph type="body" sz="quarter" idx="10"/>
          </p:nvPr>
        </p:nvSpPr>
        <p:spPr>
          <a:xfrm>
            <a:off x="588263" y="1436688"/>
            <a:ext cx="11018520" cy="4376583"/>
          </a:xfrm>
        </p:spPr>
        <p:txBody>
          <a:bodyPr/>
          <a:lstStyle/>
          <a:p>
            <a:r>
              <a:rPr lang="da-DK" sz="1800" b="0" dirty="0">
                <a:solidFill>
                  <a:srgbClr val="9CDCFE"/>
                </a:solidFill>
                <a:effectLst/>
                <a:latin typeface=" Cascadia Code PL"/>
              </a:rPr>
              <a:t>IEnumerable</a:t>
            </a:r>
            <a:r>
              <a:rPr lang="da-DK" sz="1800" b="0" dirty="0">
                <a:solidFill>
                  <a:srgbClr val="D4D4D4"/>
                </a:solidFill>
                <a:effectLst/>
                <a:latin typeface=" Cascadia Code PL"/>
              </a:rPr>
              <a:t>&lt;</a:t>
            </a:r>
            <a:r>
              <a:rPr lang="da-DK" sz="1800" b="0" dirty="0">
                <a:solidFill>
                  <a:srgbClr val="4EC9B0"/>
                </a:solidFill>
                <a:effectLst/>
                <a:latin typeface=" Cascadia Code PL"/>
              </a:rPr>
              <a:t>City</a:t>
            </a:r>
            <a:r>
              <a:rPr lang="da-DK" sz="1800" b="0" dirty="0">
                <a:solidFill>
                  <a:srgbClr val="D4D4D4"/>
                </a:solidFill>
                <a:effectLst/>
                <a:latin typeface=" Cascadia Code PL"/>
              </a:rPr>
              <a:t>&gt; </a:t>
            </a:r>
            <a:r>
              <a:rPr lang="da-DK" sz="1800" b="0" dirty="0">
                <a:solidFill>
                  <a:srgbClr val="9CDCFE"/>
                </a:solidFill>
                <a:effectLst/>
                <a:latin typeface=" Cascadia Code PL"/>
              </a:rPr>
              <a:t>cities</a:t>
            </a:r>
            <a:r>
              <a:rPr lang="da-DK" sz="1800" b="0" dirty="0">
                <a:solidFill>
                  <a:srgbClr val="D4D4D4"/>
                </a:solidFill>
                <a:effectLst/>
                <a:latin typeface=" Cascadia Code PL"/>
              </a:rPr>
              <a:t> = </a:t>
            </a:r>
            <a:r>
              <a:rPr lang="da-DK" sz="1800" b="0" dirty="0">
                <a:solidFill>
                  <a:srgbClr val="569CD6"/>
                </a:solidFill>
                <a:effectLst/>
                <a:latin typeface=" Cascadia Code PL"/>
              </a:rPr>
              <a:t>new</a:t>
            </a:r>
            <a:r>
              <a:rPr lang="da-DK" sz="1800" b="0" dirty="0">
                <a:solidFill>
                  <a:srgbClr val="D4D4D4"/>
                </a:solidFill>
                <a:effectLst/>
                <a:latin typeface=" Cascadia Code PL"/>
              </a:rPr>
              <a:t>[]</a:t>
            </a:r>
          </a:p>
          <a:p>
            <a:r>
              <a:rPr lang="da-DK" sz="1800" b="0" dirty="0">
                <a:solidFill>
                  <a:srgbClr val="D4D4D4"/>
                </a:solidFill>
                <a:effectLst/>
                <a:latin typeface=" Cascadia Code PL"/>
              </a:rPr>
              <a:t>{</a:t>
            </a:r>
          </a:p>
          <a:p>
            <a:r>
              <a:rPr lang="da-DK" sz="1800" b="0" dirty="0">
                <a:solidFill>
                  <a:srgbClr val="D4D4D4"/>
                </a:solidFill>
                <a:effectLst/>
                <a:latin typeface=" Cascadia Code PL"/>
              </a:rPr>
              <a:t>    </a:t>
            </a:r>
            <a:r>
              <a:rPr lang="da-DK" sz="1800" b="0" dirty="0">
                <a:solidFill>
                  <a:srgbClr val="569CD6"/>
                </a:solidFill>
                <a:effectLst/>
                <a:latin typeface=" Cascadia Code PL"/>
              </a:rPr>
              <a:t>new</a:t>
            </a:r>
            <a:r>
              <a:rPr lang="da-DK" sz="1800" b="0" dirty="0">
                <a:solidFill>
                  <a:srgbClr val="D4D4D4"/>
                </a:solidFill>
                <a:effectLst/>
                <a:latin typeface=" Cascadia Code PL"/>
              </a:rPr>
              <a:t> </a:t>
            </a:r>
            <a:r>
              <a:rPr lang="da-DK" sz="1800" b="0" dirty="0">
                <a:solidFill>
                  <a:srgbClr val="4EC9B0"/>
                </a:solidFill>
                <a:effectLst/>
                <a:latin typeface=" Cascadia Code PL"/>
              </a:rPr>
              <a:t>City</a:t>
            </a:r>
            <a:r>
              <a:rPr lang="da-DK" sz="1800" b="0" dirty="0">
                <a:solidFill>
                  <a:srgbClr val="D4D4D4"/>
                </a:solidFill>
                <a:effectLst/>
                <a:latin typeface=" Cascadia Code PL"/>
              </a:rPr>
              <a:t> { </a:t>
            </a:r>
            <a:r>
              <a:rPr lang="da-DK" sz="1800" b="0" dirty="0">
                <a:solidFill>
                  <a:srgbClr val="9CDCFE"/>
                </a:solidFill>
                <a:effectLst/>
                <a:latin typeface=" Cascadia Code PL"/>
              </a:rPr>
              <a:t>Id</a:t>
            </a:r>
            <a:r>
              <a:rPr lang="da-DK" sz="1800" b="0" dirty="0">
                <a:solidFill>
                  <a:srgbClr val="D4D4D4"/>
                </a:solidFill>
                <a:effectLst/>
                <a:latin typeface=" Cascadia Code PL"/>
              </a:rPr>
              <a:t> = </a:t>
            </a:r>
            <a:r>
              <a:rPr lang="da-DK" sz="1800" b="0" dirty="0">
                <a:solidFill>
                  <a:srgbClr val="B5CEA8"/>
                </a:solidFill>
                <a:effectLst/>
                <a:latin typeface=" Cascadia Code PL"/>
              </a:rPr>
              <a:t>1</a:t>
            </a:r>
            <a:r>
              <a:rPr lang="da-DK" sz="1800" b="0" dirty="0">
                <a:solidFill>
                  <a:srgbClr val="D4D4D4"/>
                </a:solidFill>
                <a:effectLst/>
                <a:latin typeface=" Cascadia Code PL"/>
              </a:rPr>
              <a:t>, </a:t>
            </a:r>
            <a:r>
              <a:rPr lang="da-DK" sz="1800" b="0" dirty="0">
                <a:solidFill>
                  <a:srgbClr val="9CDCFE"/>
                </a:solidFill>
                <a:effectLst/>
                <a:latin typeface=" Cascadia Code PL"/>
              </a:rPr>
              <a:t>Name</a:t>
            </a:r>
            <a:r>
              <a:rPr lang="da-DK" sz="1800" b="0" dirty="0">
                <a:solidFill>
                  <a:srgbClr val="D4D4D4"/>
                </a:solidFill>
                <a:effectLst/>
                <a:latin typeface=" Cascadia Code PL"/>
              </a:rPr>
              <a:t> = </a:t>
            </a:r>
            <a:r>
              <a:rPr lang="da-DK" sz="1800" b="0" dirty="0">
                <a:solidFill>
                  <a:srgbClr val="CE9178"/>
                </a:solidFill>
                <a:effectLst/>
                <a:latin typeface=" Cascadia Code PL"/>
              </a:rPr>
              <a:t>"Berlin"</a:t>
            </a:r>
            <a:r>
              <a:rPr lang="da-DK" sz="1800" b="0" dirty="0">
                <a:solidFill>
                  <a:srgbClr val="D4D4D4"/>
                </a:solidFill>
                <a:effectLst/>
                <a:latin typeface=" Cascadia Code PL"/>
              </a:rPr>
              <a:t> },</a:t>
            </a:r>
          </a:p>
          <a:p>
            <a:r>
              <a:rPr lang="da-DK" sz="1800" b="0" dirty="0">
                <a:solidFill>
                  <a:srgbClr val="D4D4D4"/>
                </a:solidFill>
                <a:effectLst/>
                <a:latin typeface=" Cascadia Code PL"/>
              </a:rPr>
              <a:t>    </a:t>
            </a:r>
            <a:r>
              <a:rPr lang="da-DK" sz="1800" b="0" dirty="0">
                <a:solidFill>
                  <a:srgbClr val="569CD6"/>
                </a:solidFill>
                <a:effectLst/>
                <a:latin typeface=" Cascadia Code PL"/>
              </a:rPr>
              <a:t>new</a:t>
            </a:r>
            <a:r>
              <a:rPr lang="da-DK" sz="1800" b="0" dirty="0">
                <a:solidFill>
                  <a:srgbClr val="D4D4D4"/>
                </a:solidFill>
                <a:effectLst/>
                <a:latin typeface=" Cascadia Code PL"/>
              </a:rPr>
              <a:t> </a:t>
            </a:r>
            <a:r>
              <a:rPr lang="da-DK" sz="1800" b="0" dirty="0">
                <a:solidFill>
                  <a:srgbClr val="4EC9B0"/>
                </a:solidFill>
                <a:effectLst/>
                <a:latin typeface=" Cascadia Code PL"/>
              </a:rPr>
              <a:t>City</a:t>
            </a:r>
            <a:r>
              <a:rPr lang="da-DK" sz="1800" b="0" dirty="0">
                <a:solidFill>
                  <a:srgbClr val="D4D4D4"/>
                </a:solidFill>
                <a:effectLst/>
                <a:latin typeface=" Cascadia Code PL"/>
              </a:rPr>
              <a:t> { </a:t>
            </a:r>
            <a:r>
              <a:rPr lang="da-DK" sz="1800" b="0" dirty="0">
                <a:solidFill>
                  <a:srgbClr val="9CDCFE"/>
                </a:solidFill>
                <a:effectLst/>
                <a:latin typeface=" Cascadia Code PL"/>
              </a:rPr>
              <a:t>Id</a:t>
            </a:r>
            <a:r>
              <a:rPr lang="da-DK" sz="1800" b="0" dirty="0">
                <a:solidFill>
                  <a:srgbClr val="D4D4D4"/>
                </a:solidFill>
                <a:effectLst/>
                <a:latin typeface=" Cascadia Code PL"/>
              </a:rPr>
              <a:t> = </a:t>
            </a:r>
            <a:r>
              <a:rPr lang="da-DK" sz="1800" b="0" dirty="0">
                <a:solidFill>
                  <a:srgbClr val="B5CEA8"/>
                </a:solidFill>
                <a:effectLst/>
                <a:latin typeface=" Cascadia Code PL"/>
              </a:rPr>
              <a:t>2</a:t>
            </a:r>
            <a:r>
              <a:rPr lang="da-DK" sz="1800" b="0" dirty="0">
                <a:solidFill>
                  <a:srgbClr val="D4D4D4"/>
                </a:solidFill>
                <a:effectLst/>
                <a:latin typeface=" Cascadia Code PL"/>
              </a:rPr>
              <a:t>, </a:t>
            </a:r>
            <a:r>
              <a:rPr lang="da-DK" sz="1800" b="0" dirty="0">
                <a:solidFill>
                  <a:srgbClr val="9CDCFE"/>
                </a:solidFill>
                <a:effectLst/>
                <a:latin typeface=" Cascadia Code PL"/>
              </a:rPr>
              <a:t>Name</a:t>
            </a:r>
            <a:r>
              <a:rPr lang="da-DK" sz="1800" b="0" dirty="0">
                <a:solidFill>
                  <a:srgbClr val="D4D4D4"/>
                </a:solidFill>
                <a:effectLst/>
                <a:latin typeface=" Cascadia Code PL"/>
              </a:rPr>
              <a:t> = </a:t>
            </a:r>
            <a:r>
              <a:rPr lang="da-DK" sz="1800" b="0" dirty="0">
                <a:solidFill>
                  <a:srgbClr val="CE9178"/>
                </a:solidFill>
                <a:effectLst/>
                <a:latin typeface=" Cascadia Code PL"/>
              </a:rPr>
              <a:t>"Hamburg"</a:t>
            </a:r>
            <a:r>
              <a:rPr lang="da-DK" sz="1800" b="0" dirty="0">
                <a:solidFill>
                  <a:srgbClr val="D4D4D4"/>
                </a:solidFill>
                <a:effectLst/>
                <a:latin typeface=" Cascadia Code PL"/>
              </a:rPr>
              <a:t> },</a:t>
            </a:r>
          </a:p>
          <a:p>
            <a:r>
              <a:rPr lang="da-DK" sz="1800" b="0" dirty="0">
                <a:solidFill>
                  <a:srgbClr val="D4D4D4"/>
                </a:solidFill>
                <a:effectLst/>
                <a:latin typeface=" Cascadia Code PL"/>
              </a:rPr>
              <a:t>    </a:t>
            </a:r>
            <a:r>
              <a:rPr lang="da-DK" sz="1800" b="0" dirty="0">
                <a:solidFill>
                  <a:srgbClr val="569CD6"/>
                </a:solidFill>
                <a:effectLst/>
                <a:latin typeface=" Cascadia Code PL"/>
              </a:rPr>
              <a:t>new</a:t>
            </a:r>
            <a:r>
              <a:rPr lang="da-DK" sz="1800" b="0" dirty="0">
                <a:solidFill>
                  <a:srgbClr val="D4D4D4"/>
                </a:solidFill>
                <a:effectLst/>
                <a:latin typeface=" Cascadia Code PL"/>
              </a:rPr>
              <a:t> </a:t>
            </a:r>
            <a:r>
              <a:rPr lang="da-DK" sz="1800" b="0" dirty="0">
                <a:solidFill>
                  <a:srgbClr val="4EC9B0"/>
                </a:solidFill>
                <a:effectLst/>
                <a:latin typeface=" Cascadia Code PL"/>
              </a:rPr>
              <a:t>City</a:t>
            </a:r>
            <a:r>
              <a:rPr lang="da-DK" sz="1800" b="0" dirty="0">
                <a:solidFill>
                  <a:srgbClr val="D4D4D4"/>
                </a:solidFill>
                <a:effectLst/>
                <a:latin typeface=" Cascadia Code PL"/>
              </a:rPr>
              <a:t> { </a:t>
            </a:r>
            <a:r>
              <a:rPr lang="da-DK" sz="1800" b="0" dirty="0">
                <a:solidFill>
                  <a:srgbClr val="9CDCFE"/>
                </a:solidFill>
                <a:effectLst/>
                <a:latin typeface=" Cascadia Code PL"/>
              </a:rPr>
              <a:t>Id</a:t>
            </a:r>
            <a:r>
              <a:rPr lang="da-DK" sz="1800" b="0" dirty="0">
                <a:solidFill>
                  <a:srgbClr val="D4D4D4"/>
                </a:solidFill>
                <a:effectLst/>
                <a:latin typeface=" Cascadia Code PL"/>
              </a:rPr>
              <a:t> = </a:t>
            </a:r>
            <a:r>
              <a:rPr lang="da-DK" sz="1800" b="0" dirty="0">
                <a:solidFill>
                  <a:srgbClr val="B5CEA8"/>
                </a:solidFill>
                <a:effectLst/>
                <a:latin typeface=" Cascadia Code PL"/>
              </a:rPr>
              <a:t>3</a:t>
            </a:r>
            <a:r>
              <a:rPr lang="da-DK" sz="1800" b="0" dirty="0">
                <a:solidFill>
                  <a:srgbClr val="D4D4D4"/>
                </a:solidFill>
                <a:effectLst/>
                <a:latin typeface=" Cascadia Code PL"/>
              </a:rPr>
              <a:t>, </a:t>
            </a:r>
            <a:r>
              <a:rPr lang="da-DK" sz="1800" b="0" dirty="0">
                <a:solidFill>
                  <a:srgbClr val="9CDCFE"/>
                </a:solidFill>
                <a:effectLst/>
                <a:latin typeface=" Cascadia Code PL"/>
              </a:rPr>
              <a:t>Name</a:t>
            </a:r>
            <a:r>
              <a:rPr lang="da-DK" sz="1800" b="0" dirty="0">
                <a:solidFill>
                  <a:srgbClr val="D4D4D4"/>
                </a:solidFill>
                <a:effectLst/>
                <a:latin typeface=" Cascadia Code PL"/>
              </a:rPr>
              <a:t> = </a:t>
            </a:r>
            <a:r>
              <a:rPr lang="da-DK" sz="1800" b="0" dirty="0">
                <a:solidFill>
                  <a:srgbClr val="CE9178"/>
                </a:solidFill>
                <a:effectLst/>
                <a:latin typeface=" Cascadia Code PL"/>
              </a:rPr>
              <a:t>"Frankfurt"</a:t>
            </a:r>
            <a:r>
              <a:rPr lang="da-DK" sz="1800" b="0" dirty="0">
                <a:solidFill>
                  <a:srgbClr val="D4D4D4"/>
                </a:solidFill>
                <a:effectLst/>
                <a:latin typeface=" Cascadia Code PL"/>
              </a:rPr>
              <a:t> }</a:t>
            </a:r>
          </a:p>
          <a:p>
            <a:r>
              <a:rPr lang="da-DK" sz="1800" b="0" dirty="0">
                <a:solidFill>
                  <a:srgbClr val="D4D4D4"/>
                </a:solidFill>
                <a:effectLst/>
                <a:latin typeface=" Cascadia Code PL"/>
              </a:rPr>
              <a:t>};</a:t>
            </a:r>
          </a:p>
          <a:p>
            <a:br>
              <a:rPr lang="da-DK" sz="1800" b="0" dirty="0">
                <a:solidFill>
                  <a:srgbClr val="D4D4D4"/>
                </a:solidFill>
                <a:effectLst/>
                <a:latin typeface=" Cascadia Code PL"/>
              </a:rPr>
            </a:br>
            <a:r>
              <a:rPr lang="da-DK" sz="1800" b="0" dirty="0">
                <a:solidFill>
                  <a:srgbClr val="569CD6"/>
                </a:solidFill>
                <a:effectLst/>
                <a:latin typeface=" Cascadia Code PL"/>
              </a:rPr>
              <a:t>var</a:t>
            </a:r>
            <a:r>
              <a:rPr lang="da-DK" sz="1800" b="0" dirty="0">
                <a:solidFill>
                  <a:srgbClr val="D4D4D4"/>
                </a:solidFill>
                <a:effectLst/>
                <a:latin typeface=" Cascadia Code PL"/>
              </a:rPr>
              <a:t> </a:t>
            </a:r>
            <a:r>
              <a:rPr lang="da-DK" sz="1800" b="0" dirty="0">
                <a:solidFill>
                  <a:srgbClr val="9CDCFE"/>
                </a:solidFill>
                <a:effectLst/>
                <a:latin typeface=" Cascadia Code PL"/>
              </a:rPr>
              <a:t>count</a:t>
            </a:r>
            <a:r>
              <a:rPr lang="da-DK" sz="1800" b="0" dirty="0">
                <a:solidFill>
                  <a:srgbClr val="D4D4D4"/>
                </a:solidFill>
                <a:effectLst/>
                <a:latin typeface=" Cascadia Code PL"/>
              </a:rPr>
              <a:t> = </a:t>
            </a:r>
            <a:r>
              <a:rPr lang="da-DK" sz="1800" b="0" dirty="0">
                <a:solidFill>
                  <a:srgbClr val="9CDCFE"/>
                </a:solidFill>
                <a:effectLst/>
                <a:latin typeface=" Cascadia Code PL"/>
              </a:rPr>
              <a:t>cities</a:t>
            </a:r>
            <a:r>
              <a:rPr lang="da-DK" sz="1800" b="0" dirty="0">
                <a:solidFill>
                  <a:srgbClr val="D4D4D4"/>
                </a:solidFill>
                <a:effectLst/>
                <a:latin typeface=" Cascadia Code PL"/>
              </a:rPr>
              <a:t>.</a:t>
            </a:r>
            <a:r>
              <a:rPr lang="da-DK" sz="1800" b="0" dirty="0">
                <a:solidFill>
                  <a:srgbClr val="9CDCFE"/>
                </a:solidFill>
                <a:effectLst/>
                <a:latin typeface=" Cascadia Code PL"/>
              </a:rPr>
              <a:t>Count</a:t>
            </a:r>
            <a:r>
              <a:rPr lang="da-DK" sz="1800" b="0" dirty="0">
                <a:solidFill>
                  <a:srgbClr val="D4D4D4"/>
                </a:solidFill>
                <a:effectLst/>
                <a:latin typeface=" Cascadia Code PL"/>
              </a:rPr>
              <a:t>();</a:t>
            </a:r>
          </a:p>
          <a:p>
            <a:br>
              <a:rPr lang="da-DK" sz="1800" b="0" dirty="0">
                <a:solidFill>
                  <a:srgbClr val="D4D4D4"/>
                </a:solidFill>
                <a:effectLst/>
                <a:latin typeface=" Cascadia Code PL"/>
              </a:rPr>
            </a:br>
            <a:r>
              <a:rPr lang="da-DK" sz="1800" b="0" dirty="0">
                <a:solidFill>
                  <a:srgbClr val="569CD6"/>
                </a:solidFill>
                <a:effectLst/>
                <a:latin typeface=" Cascadia Code PL"/>
              </a:rPr>
              <a:t>var</a:t>
            </a:r>
            <a:r>
              <a:rPr lang="da-DK" sz="1800" b="0" dirty="0">
                <a:solidFill>
                  <a:srgbClr val="D4D4D4"/>
                </a:solidFill>
                <a:effectLst/>
                <a:latin typeface=" Cascadia Code PL"/>
              </a:rPr>
              <a:t> </a:t>
            </a:r>
            <a:r>
              <a:rPr lang="da-DK" sz="1800" b="0" dirty="0">
                <a:solidFill>
                  <a:srgbClr val="9CDCFE"/>
                </a:solidFill>
                <a:effectLst/>
                <a:latin typeface=" Cascadia Code PL"/>
              </a:rPr>
              <a:t>sorted</a:t>
            </a:r>
            <a:r>
              <a:rPr lang="da-DK" sz="1800" b="0" dirty="0">
                <a:solidFill>
                  <a:srgbClr val="D4D4D4"/>
                </a:solidFill>
                <a:effectLst/>
                <a:latin typeface=" Cascadia Code PL"/>
              </a:rPr>
              <a:t> = </a:t>
            </a:r>
            <a:r>
              <a:rPr lang="da-DK" sz="1800" b="0" dirty="0">
                <a:solidFill>
                  <a:srgbClr val="9CDCFE"/>
                </a:solidFill>
                <a:effectLst/>
                <a:latin typeface=" Cascadia Code PL"/>
              </a:rPr>
              <a:t>cities</a:t>
            </a:r>
            <a:r>
              <a:rPr lang="da-DK" sz="1800" b="0" dirty="0">
                <a:solidFill>
                  <a:srgbClr val="D4D4D4"/>
                </a:solidFill>
                <a:effectLst/>
                <a:latin typeface=" Cascadia Code PL"/>
              </a:rPr>
              <a:t>.</a:t>
            </a:r>
            <a:r>
              <a:rPr lang="da-DK" sz="1800" b="0" dirty="0">
                <a:solidFill>
                  <a:srgbClr val="9CDCFE"/>
                </a:solidFill>
                <a:effectLst/>
                <a:latin typeface=" Cascadia Code PL"/>
              </a:rPr>
              <a:t>OrderBy</a:t>
            </a:r>
            <a:r>
              <a:rPr lang="da-DK" sz="1800" b="0" dirty="0">
                <a:solidFill>
                  <a:srgbClr val="D4D4D4"/>
                </a:solidFill>
                <a:effectLst/>
                <a:latin typeface=" Cascadia Code PL"/>
              </a:rPr>
              <a:t>(</a:t>
            </a:r>
            <a:r>
              <a:rPr lang="da-DK" sz="1800" b="0" dirty="0">
                <a:solidFill>
                  <a:srgbClr val="9CDCFE"/>
                </a:solidFill>
                <a:effectLst/>
                <a:latin typeface=" Cascadia Code PL"/>
              </a:rPr>
              <a:t>c</a:t>
            </a:r>
            <a:r>
              <a:rPr lang="da-DK" sz="1800" b="0" dirty="0">
                <a:solidFill>
                  <a:srgbClr val="D4D4D4"/>
                </a:solidFill>
                <a:effectLst/>
                <a:latin typeface=" Cascadia Code PL"/>
              </a:rPr>
              <a:t> =&gt; </a:t>
            </a:r>
            <a:r>
              <a:rPr lang="da-DK" sz="1800" b="0" dirty="0">
                <a:solidFill>
                  <a:srgbClr val="9CDCFE"/>
                </a:solidFill>
                <a:effectLst/>
                <a:latin typeface=" Cascadia Code PL"/>
              </a:rPr>
              <a:t>c</a:t>
            </a:r>
            <a:r>
              <a:rPr lang="da-DK" sz="1800" b="0" dirty="0">
                <a:solidFill>
                  <a:srgbClr val="D4D4D4"/>
                </a:solidFill>
                <a:effectLst/>
                <a:latin typeface=" Cascadia Code PL"/>
              </a:rPr>
              <a:t>.</a:t>
            </a:r>
            <a:r>
              <a:rPr lang="da-DK" sz="1800" b="0" dirty="0">
                <a:solidFill>
                  <a:srgbClr val="9CDCFE"/>
                </a:solidFill>
                <a:effectLst/>
                <a:latin typeface=" Cascadia Code PL"/>
              </a:rPr>
              <a:t>Name</a:t>
            </a:r>
            <a:r>
              <a:rPr lang="da-DK" sz="1800" b="0" dirty="0">
                <a:solidFill>
                  <a:srgbClr val="D4D4D4"/>
                </a:solidFill>
                <a:effectLst/>
                <a:latin typeface=" Cascadia Code PL"/>
              </a:rPr>
              <a:t>);</a:t>
            </a:r>
          </a:p>
          <a:p>
            <a:br>
              <a:rPr lang="da-DK" sz="1800" b="0" dirty="0">
                <a:solidFill>
                  <a:srgbClr val="D4D4D4"/>
                </a:solidFill>
                <a:effectLst/>
                <a:latin typeface=" Cascadia Code PL"/>
              </a:rPr>
            </a:br>
            <a:r>
              <a:rPr lang="da-DK" sz="1800" b="0" dirty="0">
                <a:solidFill>
                  <a:srgbClr val="569CD6"/>
                </a:solidFill>
                <a:effectLst/>
                <a:latin typeface=" Cascadia Code PL"/>
              </a:rPr>
              <a:t>var</a:t>
            </a:r>
            <a:r>
              <a:rPr lang="da-DK" sz="1800" b="0" dirty="0">
                <a:solidFill>
                  <a:srgbClr val="D4D4D4"/>
                </a:solidFill>
                <a:effectLst/>
                <a:latin typeface=" Cascadia Code PL"/>
              </a:rPr>
              <a:t> </a:t>
            </a:r>
            <a:r>
              <a:rPr lang="da-DK" sz="1800" b="0" dirty="0">
                <a:solidFill>
                  <a:srgbClr val="9CDCFE"/>
                </a:solidFill>
                <a:effectLst/>
                <a:latin typeface=" Cascadia Code PL"/>
              </a:rPr>
              <a:t>filtered</a:t>
            </a:r>
            <a:r>
              <a:rPr lang="da-DK" sz="1800" b="0" dirty="0">
                <a:solidFill>
                  <a:srgbClr val="D4D4D4"/>
                </a:solidFill>
                <a:effectLst/>
                <a:latin typeface=" Cascadia Code PL"/>
              </a:rPr>
              <a:t> = </a:t>
            </a:r>
            <a:r>
              <a:rPr lang="da-DK" sz="1800" b="0" dirty="0">
                <a:solidFill>
                  <a:srgbClr val="9CDCFE"/>
                </a:solidFill>
                <a:effectLst/>
                <a:latin typeface=" Cascadia Code PL"/>
              </a:rPr>
              <a:t>cities</a:t>
            </a:r>
            <a:r>
              <a:rPr lang="da-DK" sz="1800" b="0" dirty="0">
                <a:solidFill>
                  <a:srgbClr val="D4D4D4"/>
                </a:solidFill>
                <a:effectLst/>
                <a:latin typeface=" Cascadia Code PL"/>
              </a:rPr>
              <a:t>.</a:t>
            </a:r>
            <a:r>
              <a:rPr lang="da-DK" sz="1800" b="0" dirty="0">
                <a:solidFill>
                  <a:srgbClr val="9CDCFE"/>
                </a:solidFill>
                <a:effectLst/>
                <a:latin typeface=" Cascadia Code PL"/>
              </a:rPr>
              <a:t>Where</a:t>
            </a:r>
            <a:r>
              <a:rPr lang="da-DK" sz="1800" b="0" dirty="0">
                <a:solidFill>
                  <a:srgbClr val="D4D4D4"/>
                </a:solidFill>
                <a:effectLst/>
                <a:latin typeface=" Cascadia Code PL"/>
              </a:rPr>
              <a:t>(</a:t>
            </a:r>
            <a:r>
              <a:rPr lang="da-DK" sz="1800" b="0" dirty="0">
                <a:solidFill>
                  <a:srgbClr val="9CDCFE"/>
                </a:solidFill>
                <a:effectLst/>
                <a:latin typeface=" Cascadia Code PL"/>
              </a:rPr>
              <a:t>c</a:t>
            </a:r>
            <a:r>
              <a:rPr lang="da-DK" sz="1800" b="0" dirty="0">
                <a:solidFill>
                  <a:srgbClr val="D4D4D4"/>
                </a:solidFill>
                <a:effectLst/>
                <a:latin typeface=" Cascadia Code PL"/>
              </a:rPr>
              <a:t> =&gt; </a:t>
            </a:r>
            <a:r>
              <a:rPr lang="da-DK" sz="1800" b="0" dirty="0">
                <a:solidFill>
                  <a:srgbClr val="9CDCFE"/>
                </a:solidFill>
                <a:effectLst/>
                <a:latin typeface=" Cascadia Code PL"/>
              </a:rPr>
              <a:t>c</a:t>
            </a:r>
            <a:r>
              <a:rPr lang="da-DK" sz="1800" b="0" dirty="0">
                <a:solidFill>
                  <a:srgbClr val="D4D4D4"/>
                </a:solidFill>
                <a:effectLst/>
                <a:latin typeface=" Cascadia Code PL"/>
              </a:rPr>
              <a:t>.</a:t>
            </a:r>
            <a:r>
              <a:rPr lang="da-DK" sz="1800" b="0" dirty="0">
                <a:solidFill>
                  <a:srgbClr val="9CDCFE"/>
                </a:solidFill>
                <a:effectLst/>
                <a:latin typeface=" Cascadia Code PL"/>
              </a:rPr>
              <a:t>Name</a:t>
            </a:r>
            <a:r>
              <a:rPr lang="da-DK" sz="1800" b="0" dirty="0">
                <a:solidFill>
                  <a:srgbClr val="D4D4D4"/>
                </a:solidFill>
                <a:effectLst/>
                <a:latin typeface=" Cascadia Code PL"/>
              </a:rPr>
              <a:t>.</a:t>
            </a:r>
            <a:r>
              <a:rPr lang="da-DK" sz="1800" b="0" dirty="0">
                <a:solidFill>
                  <a:srgbClr val="9CDCFE"/>
                </a:solidFill>
                <a:effectLst/>
                <a:latin typeface=" Cascadia Code PL"/>
              </a:rPr>
              <a:t>Contains</a:t>
            </a:r>
            <a:r>
              <a:rPr lang="da-DK" sz="1800" b="0" dirty="0">
                <a:solidFill>
                  <a:srgbClr val="D4D4D4"/>
                </a:solidFill>
                <a:effectLst/>
                <a:latin typeface=" Cascadia Code PL"/>
              </a:rPr>
              <a:t>(</a:t>
            </a:r>
            <a:r>
              <a:rPr lang="da-DK" sz="1800" b="0" dirty="0">
                <a:solidFill>
                  <a:srgbClr val="CE9178"/>
                </a:solidFill>
                <a:effectLst/>
                <a:latin typeface=" Cascadia Code PL"/>
              </a:rPr>
              <a:t>"i"</a:t>
            </a:r>
            <a:r>
              <a:rPr lang="da-DK" sz="1800" b="0" dirty="0">
                <a:solidFill>
                  <a:srgbClr val="D4D4D4"/>
                </a:solidFill>
                <a:effectLst/>
                <a:latin typeface=" Cascadia Code PL"/>
              </a:rPr>
              <a:t>));</a:t>
            </a:r>
          </a:p>
          <a:p>
            <a:br>
              <a:rPr lang="da-DK" sz="1800" b="0" dirty="0">
                <a:solidFill>
                  <a:srgbClr val="D4D4D4"/>
                </a:solidFill>
                <a:effectLst/>
                <a:latin typeface=" Cascadia Code PL"/>
              </a:rPr>
            </a:br>
            <a:r>
              <a:rPr lang="da-DK" sz="1800" b="0" dirty="0">
                <a:solidFill>
                  <a:srgbClr val="569CD6"/>
                </a:solidFill>
                <a:effectLst/>
                <a:latin typeface=" Cascadia Code PL"/>
              </a:rPr>
              <a:t>var</a:t>
            </a:r>
            <a:r>
              <a:rPr lang="da-DK" sz="1800" b="0" dirty="0">
                <a:solidFill>
                  <a:srgbClr val="D4D4D4"/>
                </a:solidFill>
                <a:effectLst/>
                <a:latin typeface=" Cascadia Code PL"/>
              </a:rPr>
              <a:t> </a:t>
            </a:r>
            <a:r>
              <a:rPr lang="da-DK" sz="1800" b="0" dirty="0">
                <a:solidFill>
                  <a:srgbClr val="9CDCFE"/>
                </a:solidFill>
                <a:effectLst/>
                <a:latin typeface=" Cascadia Code PL"/>
              </a:rPr>
              <a:t>pick</a:t>
            </a:r>
            <a:r>
              <a:rPr lang="da-DK" sz="1800" b="0" dirty="0">
                <a:solidFill>
                  <a:srgbClr val="D4D4D4"/>
                </a:solidFill>
                <a:effectLst/>
                <a:latin typeface=" Cascadia Code PL"/>
              </a:rPr>
              <a:t> = </a:t>
            </a:r>
            <a:r>
              <a:rPr lang="da-DK" sz="1800" b="0" dirty="0">
                <a:solidFill>
                  <a:srgbClr val="9CDCFE"/>
                </a:solidFill>
                <a:effectLst/>
                <a:latin typeface=" Cascadia Code PL"/>
              </a:rPr>
              <a:t>cities</a:t>
            </a:r>
            <a:r>
              <a:rPr lang="da-DK" sz="1800" b="0" dirty="0">
                <a:solidFill>
                  <a:srgbClr val="D4D4D4"/>
                </a:solidFill>
                <a:effectLst/>
                <a:latin typeface=" Cascadia Code PL"/>
              </a:rPr>
              <a:t>.</a:t>
            </a:r>
            <a:r>
              <a:rPr lang="da-DK" sz="1800" b="0" dirty="0">
                <a:solidFill>
                  <a:srgbClr val="9CDCFE"/>
                </a:solidFill>
                <a:effectLst/>
                <a:latin typeface=" Cascadia Code PL"/>
              </a:rPr>
              <a:t>FirstOrDefault</a:t>
            </a:r>
            <a:r>
              <a:rPr lang="da-DK" sz="1800" b="0" dirty="0">
                <a:solidFill>
                  <a:srgbClr val="D4D4D4"/>
                </a:solidFill>
                <a:effectLst/>
                <a:latin typeface=" Cascadia Code PL"/>
              </a:rPr>
              <a:t>(</a:t>
            </a:r>
            <a:r>
              <a:rPr lang="da-DK" sz="1800" b="0" dirty="0">
                <a:solidFill>
                  <a:srgbClr val="9CDCFE"/>
                </a:solidFill>
                <a:effectLst/>
                <a:latin typeface=" Cascadia Code PL"/>
              </a:rPr>
              <a:t>c</a:t>
            </a:r>
            <a:r>
              <a:rPr lang="da-DK" sz="1800" b="0" dirty="0">
                <a:solidFill>
                  <a:srgbClr val="D4D4D4"/>
                </a:solidFill>
                <a:effectLst/>
                <a:latin typeface=" Cascadia Code PL"/>
              </a:rPr>
              <a:t> =&gt; </a:t>
            </a:r>
            <a:r>
              <a:rPr lang="da-DK" sz="1800" b="0" dirty="0">
                <a:solidFill>
                  <a:srgbClr val="9CDCFE"/>
                </a:solidFill>
                <a:effectLst/>
                <a:latin typeface=" Cascadia Code PL"/>
              </a:rPr>
              <a:t>c</a:t>
            </a:r>
            <a:r>
              <a:rPr lang="da-DK" sz="1800" b="0" dirty="0">
                <a:solidFill>
                  <a:srgbClr val="D4D4D4"/>
                </a:solidFill>
                <a:effectLst/>
                <a:latin typeface=" Cascadia Code PL"/>
              </a:rPr>
              <a:t>.</a:t>
            </a:r>
            <a:r>
              <a:rPr lang="da-DK" sz="1800" b="0" dirty="0">
                <a:solidFill>
                  <a:srgbClr val="9CDCFE"/>
                </a:solidFill>
                <a:effectLst/>
                <a:latin typeface=" Cascadia Code PL"/>
              </a:rPr>
              <a:t>Id</a:t>
            </a:r>
            <a:r>
              <a:rPr lang="da-DK" sz="1800" b="0" dirty="0">
                <a:solidFill>
                  <a:srgbClr val="D4D4D4"/>
                </a:solidFill>
                <a:effectLst/>
                <a:latin typeface=" Cascadia Code PL"/>
              </a:rPr>
              <a:t> == </a:t>
            </a:r>
            <a:r>
              <a:rPr lang="da-DK" sz="1800" b="0" dirty="0">
                <a:solidFill>
                  <a:srgbClr val="B5CEA8"/>
                </a:solidFill>
                <a:effectLst/>
                <a:latin typeface=" Cascadia Code PL"/>
              </a:rPr>
              <a:t>2</a:t>
            </a:r>
            <a:r>
              <a:rPr lang="da-DK" sz="1800" b="0" dirty="0">
                <a:solidFill>
                  <a:srgbClr val="D4D4D4"/>
                </a:solidFill>
                <a:effectLst/>
                <a:latin typeface=" Cascadia Code PL"/>
              </a:rPr>
              <a:t>);</a:t>
            </a:r>
            <a:endParaRPr lang="LID4096"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426574815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8BDAE-8492-42EC-A155-83C6E28C6931}"/>
              </a:ext>
            </a:extLst>
          </p:cNvPr>
          <p:cNvSpPr>
            <a:spLocks noGrp="1"/>
          </p:cNvSpPr>
          <p:nvPr>
            <p:ph type="title"/>
          </p:nvPr>
        </p:nvSpPr>
        <p:spPr/>
        <p:txBody>
          <a:bodyPr/>
          <a:lstStyle/>
          <a:p>
            <a:r>
              <a:rPr lang="da-DK" dirty="0"/>
              <a:t>Extension methods 2/2</a:t>
            </a:r>
            <a:endParaRPr lang="LID4096" dirty="0"/>
          </a:p>
        </p:txBody>
      </p:sp>
      <p:sp>
        <p:nvSpPr>
          <p:cNvPr id="3" name="Text Placeholder 2">
            <a:extLst>
              <a:ext uri="{FF2B5EF4-FFF2-40B4-BE49-F238E27FC236}">
                <a16:creationId xmlns:a16="http://schemas.microsoft.com/office/drawing/2014/main" id="{E3704F21-D137-4380-B6DD-FB15E28FFE75}"/>
              </a:ext>
            </a:extLst>
          </p:cNvPr>
          <p:cNvSpPr>
            <a:spLocks noGrp="1"/>
          </p:cNvSpPr>
          <p:nvPr>
            <p:ph type="body" sz="quarter" idx="10"/>
          </p:nvPr>
        </p:nvSpPr>
        <p:spPr>
          <a:xfrm>
            <a:off x="588263" y="1436688"/>
            <a:ext cx="11018520" cy="4358116"/>
          </a:xfrm>
        </p:spPr>
        <p:txBody>
          <a:bodyPr/>
          <a:lstStyle/>
          <a:p>
            <a:endParaRPr lang="da-DK" sz="2400" b="0" dirty="0">
              <a:solidFill>
                <a:srgbClr val="569CD6"/>
              </a:solidFill>
              <a:effectLst/>
              <a:latin typeface=" Cascadia Code PL"/>
            </a:endParaRPr>
          </a:p>
          <a:p>
            <a:r>
              <a:rPr lang="da-DK" sz="2400" b="0" dirty="0">
                <a:solidFill>
                  <a:srgbClr val="569CD6"/>
                </a:solidFill>
                <a:effectLst/>
                <a:latin typeface=" Cascadia Code PL"/>
              </a:rPr>
              <a:t>public</a:t>
            </a:r>
            <a:r>
              <a:rPr lang="da-DK" sz="2400" b="0" dirty="0">
                <a:solidFill>
                  <a:srgbClr val="D4D4D4"/>
                </a:solidFill>
                <a:effectLst/>
                <a:latin typeface=" Cascadia Code PL"/>
              </a:rPr>
              <a:t> </a:t>
            </a:r>
            <a:r>
              <a:rPr lang="da-DK" sz="2400" b="0" dirty="0">
                <a:solidFill>
                  <a:srgbClr val="569CD6"/>
                </a:solidFill>
                <a:effectLst/>
                <a:latin typeface=" Cascadia Code PL"/>
              </a:rPr>
              <a:t>static</a:t>
            </a:r>
            <a:r>
              <a:rPr lang="da-DK" sz="2400" b="0" dirty="0">
                <a:solidFill>
                  <a:srgbClr val="D4D4D4"/>
                </a:solidFill>
                <a:effectLst/>
                <a:latin typeface=" Cascadia Code PL"/>
              </a:rPr>
              <a:t> </a:t>
            </a:r>
            <a:r>
              <a:rPr lang="da-DK" sz="2400" b="0" dirty="0">
                <a:solidFill>
                  <a:srgbClr val="569CD6"/>
                </a:solidFill>
                <a:effectLst/>
                <a:latin typeface=" Cascadia Code PL"/>
              </a:rPr>
              <a:t>class</a:t>
            </a:r>
            <a:r>
              <a:rPr lang="da-DK" sz="2400" b="0" dirty="0">
                <a:solidFill>
                  <a:srgbClr val="D4D4D4"/>
                </a:solidFill>
                <a:effectLst/>
                <a:latin typeface=" Cascadia Code PL"/>
              </a:rPr>
              <a:t> </a:t>
            </a:r>
            <a:r>
              <a:rPr lang="da-DK" sz="2400" b="0" dirty="0">
                <a:solidFill>
                  <a:srgbClr val="4EC9B0"/>
                </a:solidFill>
                <a:effectLst/>
                <a:latin typeface=" Cascadia Code PL"/>
              </a:rPr>
              <a:t>Extensions</a:t>
            </a:r>
            <a:endParaRPr lang="da-DK" sz="2400" b="0" dirty="0">
              <a:solidFill>
                <a:srgbClr val="D4D4D4"/>
              </a:solidFill>
              <a:effectLst/>
              <a:latin typeface=" Cascadia Code PL"/>
            </a:endParaRPr>
          </a:p>
          <a:p>
            <a:r>
              <a:rPr lang="da-DK" sz="2400" b="0" dirty="0">
                <a:solidFill>
                  <a:srgbClr val="D4D4D4"/>
                </a:solidFill>
                <a:effectLst/>
                <a:latin typeface=" Cascadia Code PL"/>
              </a:rPr>
              <a:t>{</a:t>
            </a:r>
          </a:p>
          <a:p>
            <a:r>
              <a:rPr lang="da-DK" sz="2400" b="0" dirty="0">
                <a:solidFill>
                  <a:srgbClr val="D4D4D4"/>
                </a:solidFill>
                <a:effectLst/>
                <a:latin typeface=" Cascadia Code PL"/>
              </a:rPr>
              <a:t>    </a:t>
            </a:r>
            <a:r>
              <a:rPr lang="da-DK" sz="2400" b="0" dirty="0">
                <a:solidFill>
                  <a:srgbClr val="569CD6"/>
                </a:solidFill>
                <a:effectLst/>
                <a:latin typeface=" Cascadia Code PL"/>
              </a:rPr>
              <a:t>public</a:t>
            </a:r>
            <a:r>
              <a:rPr lang="da-DK" sz="2400" b="0" dirty="0">
                <a:solidFill>
                  <a:srgbClr val="D4D4D4"/>
                </a:solidFill>
                <a:effectLst/>
                <a:latin typeface=" Cascadia Code PL"/>
              </a:rPr>
              <a:t> </a:t>
            </a:r>
            <a:r>
              <a:rPr lang="da-DK" sz="2400" b="0" dirty="0">
                <a:solidFill>
                  <a:srgbClr val="569CD6"/>
                </a:solidFill>
                <a:effectLst/>
                <a:latin typeface=" Cascadia Code PL"/>
              </a:rPr>
              <a:t>static</a:t>
            </a:r>
            <a:r>
              <a:rPr lang="da-DK" sz="2400" b="0" dirty="0">
                <a:solidFill>
                  <a:srgbClr val="D4D4D4"/>
                </a:solidFill>
                <a:effectLst/>
                <a:latin typeface=" Cascadia Code PL"/>
              </a:rPr>
              <a:t> </a:t>
            </a:r>
            <a:r>
              <a:rPr lang="da-DK" sz="2400" b="0" dirty="0">
                <a:solidFill>
                  <a:srgbClr val="569CD6"/>
                </a:solidFill>
                <a:effectLst/>
                <a:latin typeface=" Cascadia Code PL"/>
              </a:rPr>
              <a:t>int</a:t>
            </a:r>
            <a:r>
              <a:rPr lang="da-DK" sz="2400" b="0" dirty="0">
                <a:solidFill>
                  <a:srgbClr val="D4D4D4"/>
                </a:solidFill>
                <a:effectLst/>
                <a:latin typeface=" Cascadia Code PL"/>
              </a:rPr>
              <a:t> </a:t>
            </a:r>
            <a:r>
              <a:rPr lang="da-DK" sz="2400" b="0" dirty="0">
                <a:solidFill>
                  <a:srgbClr val="DCDCAA"/>
                </a:solidFill>
                <a:effectLst/>
                <a:latin typeface=" Cascadia Code PL"/>
              </a:rPr>
              <a:t>WordCount</a:t>
            </a:r>
            <a:r>
              <a:rPr lang="da-DK" sz="2400" b="0" dirty="0">
                <a:solidFill>
                  <a:srgbClr val="D4D4D4"/>
                </a:solidFill>
                <a:effectLst/>
                <a:latin typeface=" Cascadia Code PL"/>
              </a:rPr>
              <a:t>(</a:t>
            </a:r>
            <a:r>
              <a:rPr lang="da-DK" sz="2400" b="0" dirty="0">
                <a:solidFill>
                  <a:srgbClr val="569CD6"/>
                </a:solidFill>
                <a:effectLst/>
                <a:latin typeface=" Cascadia Code PL"/>
              </a:rPr>
              <a:t>this</a:t>
            </a:r>
            <a:r>
              <a:rPr lang="da-DK" sz="2400" b="0" dirty="0">
                <a:solidFill>
                  <a:srgbClr val="D4D4D4"/>
                </a:solidFill>
                <a:effectLst/>
                <a:latin typeface=" Cascadia Code PL"/>
              </a:rPr>
              <a:t> </a:t>
            </a:r>
            <a:r>
              <a:rPr lang="da-DK" sz="2400" b="0" dirty="0">
                <a:solidFill>
                  <a:srgbClr val="569CD6"/>
                </a:solidFill>
                <a:effectLst/>
                <a:latin typeface=" Cascadia Code PL"/>
              </a:rPr>
              <a:t>string</a:t>
            </a:r>
            <a:r>
              <a:rPr lang="da-DK" sz="2400" b="0" dirty="0">
                <a:solidFill>
                  <a:srgbClr val="D4D4D4"/>
                </a:solidFill>
                <a:effectLst/>
                <a:latin typeface=" Cascadia Code PL"/>
              </a:rPr>
              <a:t> </a:t>
            </a:r>
            <a:r>
              <a:rPr lang="da-DK" sz="2400" b="0" dirty="0">
                <a:solidFill>
                  <a:srgbClr val="9CDCFE"/>
                </a:solidFill>
                <a:effectLst/>
                <a:latin typeface=" Cascadia Code PL"/>
              </a:rPr>
              <a:t>str</a:t>
            </a:r>
            <a:r>
              <a:rPr lang="da-DK" sz="2400" b="0" dirty="0">
                <a:solidFill>
                  <a:srgbClr val="D4D4D4"/>
                </a:solidFill>
                <a:effectLst/>
                <a:latin typeface=" Cascadia Code PL"/>
              </a:rPr>
              <a:t>)</a:t>
            </a:r>
          </a:p>
          <a:p>
            <a:r>
              <a:rPr lang="da-DK" sz="2400" b="0" dirty="0">
                <a:solidFill>
                  <a:srgbClr val="D4D4D4"/>
                </a:solidFill>
                <a:effectLst/>
                <a:latin typeface=" Cascadia Code PL"/>
              </a:rPr>
              <a:t>    {</a:t>
            </a:r>
          </a:p>
          <a:p>
            <a:r>
              <a:rPr lang="da-DK" sz="2400" b="0" dirty="0">
                <a:solidFill>
                  <a:srgbClr val="D4D4D4"/>
                </a:solidFill>
                <a:effectLst/>
                <a:latin typeface=" Cascadia Code PL"/>
              </a:rPr>
              <a:t>        </a:t>
            </a:r>
            <a:r>
              <a:rPr lang="da-DK" sz="2400" b="0" dirty="0">
                <a:solidFill>
                  <a:srgbClr val="C586C0"/>
                </a:solidFill>
                <a:effectLst/>
                <a:latin typeface=" Cascadia Code PL"/>
              </a:rPr>
              <a:t>return</a:t>
            </a:r>
            <a:r>
              <a:rPr lang="da-DK" sz="2400" b="0" dirty="0">
                <a:solidFill>
                  <a:srgbClr val="D4D4D4"/>
                </a:solidFill>
                <a:effectLst/>
                <a:latin typeface=" Cascadia Code PL"/>
              </a:rPr>
              <a:t> </a:t>
            </a:r>
            <a:r>
              <a:rPr lang="da-DK" sz="2400" b="0" dirty="0">
                <a:solidFill>
                  <a:srgbClr val="9CDCFE"/>
                </a:solidFill>
                <a:effectLst/>
                <a:latin typeface=" Cascadia Code PL"/>
              </a:rPr>
              <a:t>str</a:t>
            </a:r>
            <a:r>
              <a:rPr lang="da-DK" sz="2400" b="0" dirty="0">
                <a:solidFill>
                  <a:srgbClr val="D4D4D4"/>
                </a:solidFill>
                <a:effectLst/>
                <a:latin typeface=" Cascadia Code PL"/>
              </a:rPr>
              <a:t>.</a:t>
            </a:r>
            <a:r>
              <a:rPr lang="da-DK" sz="2400" b="0" dirty="0">
                <a:solidFill>
                  <a:srgbClr val="DCDCAA"/>
                </a:solidFill>
                <a:effectLst/>
                <a:latin typeface=" Cascadia Code PL"/>
              </a:rPr>
              <a:t>Split</a:t>
            </a:r>
            <a:r>
              <a:rPr lang="da-DK" sz="2400" b="0" dirty="0">
                <a:solidFill>
                  <a:srgbClr val="D4D4D4"/>
                </a:solidFill>
                <a:effectLst/>
                <a:latin typeface=" Cascadia Code PL"/>
              </a:rPr>
              <a:t>(</a:t>
            </a:r>
          </a:p>
          <a:p>
            <a:r>
              <a:rPr lang="da-DK" sz="2400" b="0" dirty="0">
                <a:solidFill>
                  <a:srgbClr val="D4D4D4"/>
                </a:solidFill>
                <a:effectLst/>
                <a:latin typeface=" Cascadia Code PL"/>
              </a:rPr>
              <a:t>            </a:t>
            </a:r>
            <a:r>
              <a:rPr lang="da-DK" sz="2400" b="0" dirty="0">
                <a:solidFill>
                  <a:srgbClr val="569CD6"/>
                </a:solidFill>
                <a:effectLst/>
                <a:latin typeface=" Cascadia Code PL"/>
              </a:rPr>
              <a:t>new</a:t>
            </a:r>
            <a:r>
              <a:rPr lang="da-DK" sz="2400" b="0" dirty="0">
                <a:solidFill>
                  <a:srgbClr val="D4D4D4"/>
                </a:solidFill>
                <a:effectLst/>
                <a:latin typeface=" Cascadia Code PL"/>
              </a:rPr>
              <a:t> </a:t>
            </a:r>
            <a:r>
              <a:rPr lang="da-DK" sz="2400" b="0" dirty="0">
                <a:solidFill>
                  <a:srgbClr val="569CD6"/>
                </a:solidFill>
                <a:effectLst/>
                <a:latin typeface=" Cascadia Code PL"/>
              </a:rPr>
              <a:t>char</a:t>
            </a:r>
            <a:r>
              <a:rPr lang="da-DK" sz="2400" b="0" dirty="0">
                <a:solidFill>
                  <a:srgbClr val="D4D4D4"/>
                </a:solidFill>
                <a:effectLst/>
                <a:latin typeface=" Cascadia Code PL"/>
              </a:rPr>
              <a:t>[] { </a:t>
            </a:r>
            <a:r>
              <a:rPr lang="da-DK" sz="2400" b="0" dirty="0">
                <a:solidFill>
                  <a:srgbClr val="CE9178"/>
                </a:solidFill>
                <a:effectLst/>
                <a:latin typeface=" Cascadia Code PL"/>
              </a:rPr>
              <a:t>' '</a:t>
            </a:r>
            <a:r>
              <a:rPr lang="da-DK" sz="2400" b="0" dirty="0">
                <a:solidFill>
                  <a:srgbClr val="D4D4D4"/>
                </a:solidFill>
                <a:effectLst/>
                <a:latin typeface=" Cascadia Code PL"/>
              </a:rPr>
              <a:t>, </a:t>
            </a:r>
            <a:r>
              <a:rPr lang="da-DK" sz="2400" b="0" dirty="0">
                <a:solidFill>
                  <a:srgbClr val="CE9178"/>
                </a:solidFill>
                <a:effectLst/>
                <a:latin typeface=" Cascadia Code PL"/>
              </a:rPr>
              <a:t>'.'</a:t>
            </a:r>
            <a:r>
              <a:rPr lang="da-DK" sz="2400" b="0" dirty="0">
                <a:solidFill>
                  <a:srgbClr val="D4D4D4"/>
                </a:solidFill>
                <a:effectLst/>
                <a:latin typeface=" Cascadia Code PL"/>
              </a:rPr>
              <a:t>, </a:t>
            </a:r>
            <a:r>
              <a:rPr lang="da-DK" sz="2400" b="0" dirty="0">
                <a:solidFill>
                  <a:srgbClr val="CE9178"/>
                </a:solidFill>
                <a:effectLst/>
                <a:latin typeface=" Cascadia Code PL"/>
              </a:rPr>
              <a:t>'?'</a:t>
            </a:r>
            <a:r>
              <a:rPr lang="da-DK" sz="2400" b="0" dirty="0">
                <a:solidFill>
                  <a:srgbClr val="D4D4D4"/>
                </a:solidFill>
                <a:effectLst/>
                <a:latin typeface=" Cascadia Code PL"/>
              </a:rPr>
              <a:t> }, </a:t>
            </a:r>
          </a:p>
          <a:p>
            <a:r>
              <a:rPr lang="da-DK" sz="2400" b="0" dirty="0">
                <a:solidFill>
                  <a:srgbClr val="D4D4D4"/>
                </a:solidFill>
                <a:effectLst/>
                <a:latin typeface=" Cascadia Code PL"/>
              </a:rPr>
              <a:t>            </a:t>
            </a:r>
            <a:r>
              <a:rPr lang="da-DK" sz="2400" b="0" dirty="0">
                <a:solidFill>
                  <a:srgbClr val="4EC9B0"/>
                </a:solidFill>
                <a:effectLst/>
                <a:latin typeface=" Cascadia Code PL"/>
              </a:rPr>
              <a:t>StringSplitOptions</a:t>
            </a:r>
            <a:r>
              <a:rPr lang="da-DK" sz="2400" b="0" dirty="0">
                <a:solidFill>
                  <a:srgbClr val="D4D4D4"/>
                </a:solidFill>
                <a:effectLst/>
                <a:latin typeface=" Cascadia Code PL"/>
              </a:rPr>
              <a:t>.</a:t>
            </a:r>
            <a:r>
              <a:rPr lang="da-DK" sz="2400" b="0" dirty="0">
                <a:solidFill>
                  <a:srgbClr val="4FC1FF"/>
                </a:solidFill>
                <a:effectLst/>
                <a:latin typeface=" Cascadia Code PL"/>
              </a:rPr>
              <a:t>RemoveEmptyEntries</a:t>
            </a:r>
            <a:r>
              <a:rPr lang="da-DK" sz="2400" b="0" dirty="0">
                <a:solidFill>
                  <a:srgbClr val="D4D4D4"/>
                </a:solidFill>
                <a:effectLst/>
                <a:latin typeface=" Cascadia Code PL"/>
              </a:rPr>
              <a:t>).</a:t>
            </a:r>
            <a:r>
              <a:rPr lang="da-DK" sz="2400" b="0" dirty="0">
                <a:solidFill>
                  <a:srgbClr val="9CDCFE"/>
                </a:solidFill>
                <a:effectLst/>
                <a:latin typeface=" Cascadia Code PL"/>
              </a:rPr>
              <a:t>Length</a:t>
            </a:r>
            <a:r>
              <a:rPr lang="da-DK" sz="2400" b="0" dirty="0">
                <a:solidFill>
                  <a:srgbClr val="D4D4D4"/>
                </a:solidFill>
                <a:effectLst/>
                <a:latin typeface=" Cascadia Code PL"/>
              </a:rPr>
              <a:t>;</a:t>
            </a:r>
          </a:p>
          <a:p>
            <a:r>
              <a:rPr lang="da-DK" sz="2400" b="0" dirty="0">
                <a:solidFill>
                  <a:srgbClr val="D4D4D4"/>
                </a:solidFill>
                <a:effectLst/>
                <a:latin typeface=" Cascadia Code PL"/>
              </a:rPr>
              <a:t>    }</a:t>
            </a:r>
          </a:p>
          <a:p>
            <a:r>
              <a:rPr lang="da-DK" sz="2400" b="0" dirty="0">
                <a:solidFill>
                  <a:srgbClr val="D4D4D4"/>
                </a:solidFill>
                <a:effectLst/>
                <a:latin typeface=" Cascadia Code PL"/>
              </a:rPr>
              <a:t>}</a:t>
            </a:r>
            <a:endParaRPr lang="LID4096" sz="36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71074418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36E95-7FEB-4503-B318-DEB95C229193}"/>
              </a:ext>
            </a:extLst>
          </p:cNvPr>
          <p:cNvSpPr>
            <a:spLocks noGrp="1"/>
          </p:cNvSpPr>
          <p:nvPr>
            <p:ph type="title"/>
          </p:nvPr>
        </p:nvSpPr>
        <p:spPr/>
        <p:txBody>
          <a:bodyPr/>
          <a:lstStyle/>
          <a:p>
            <a:r>
              <a:rPr lang="en-US" dirty="0"/>
              <a:t>Data</a:t>
            </a:r>
            <a:endParaRPr lang="LID4096" dirty="0"/>
          </a:p>
        </p:txBody>
      </p:sp>
      <p:sp>
        <p:nvSpPr>
          <p:cNvPr id="3" name="Text Placeholder 2">
            <a:extLst>
              <a:ext uri="{FF2B5EF4-FFF2-40B4-BE49-F238E27FC236}">
                <a16:creationId xmlns:a16="http://schemas.microsoft.com/office/drawing/2014/main" id="{B8787907-8EBF-4B85-9BB6-490104EF6FA8}"/>
              </a:ext>
            </a:extLst>
          </p:cNvPr>
          <p:cNvSpPr>
            <a:spLocks noGrp="1"/>
          </p:cNvSpPr>
          <p:nvPr>
            <p:ph type="body" sz="quarter" idx="10"/>
          </p:nvPr>
        </p:nvSpPr>
        <p:spPr>
          <a:xfrm>
            <a:off x="588263" y="1436688"/>
            <a:ext cx="11018520" cy="3533275"/>
          </a:xfrm>
        </p:spPr>
        <p:txBody>
          <a:bodyPr/>
          <a:lstStyle/>
          <a:p>
            <a:r>
              <a:rPr lang="da-DK" sz="2800" b="0" dirty="0">
                <a:solidFill>
                  <a:srgbClr val="9CDCFE"/>
                </a:solidFill>
                <a:effectLst/>
                <a:latin typeface=" Cascadia Code PL"/>
              </a:rPr>
              <a:t>IEnumerable</a:t>
            </a:r>
            <a:r>
              <a:rPr lang="da-DK" sz="2800" b="0" dirty="0">
                <a:solidFill>
                  <a:srgbClr val="D4D4D4"/>
                </a:solidFill>
                <a:effectLst/>
                <a:latin typeface=" Cascadia Code PL"/>
              </a:rPr>
              <a:t>&lt;</a:t>
            </a:r>
            <a:r>
              <a:rPr lang="da-DK" sz="2800" b="0" dirty="0">
                <a:solidFill>
                  <a:srgbClr val="4EC9B0"/>
                </a:solidFill>
                <a:effectLst/>
                <a:latin typeface=" Cascadia Code PL"/>
              </a:rPr>
              <a:t>City</a:t>
            </a:r>
            <a:r>
              <a:rPr lang="da-DK" sz="2800" b="0" dirty="0">
                <a:solidFill>
                  <a:srgbClr val="D4D4D4"/>
                </a:solidFill>
                <a:effectLst/>
                <a:latin typeface=" Cascadia Code PL"/>
              </a:rPr>
              <a:t>&gt; </a:t>
            </a:r>
            <a:r>
              <a:rPr lang="da-DK" sz="2800" b="0" dirty="0">
                <a:solidFill>
                  <a:srgbClr val="9CDCFE"/>
                </a:solidFill>
                <a:effectLst/>
                <a:latin typeface=" Cascadia Code PL"/>
              </a:rPr>
              <a:t>cities</a:t>
            </a:r>
            <a:r>
              <a:rPr lang="da-DK" sz="2800" b="0" dirty="0">
                <a:solidFill>
                  <a:srgbClr val="D4D4D4"/>
                </a:solidFill>
                <a:effectLst/>
                <a:latin typeface=" Cascadia Code PL"/>
              </a:rPr>
              <a:t> = </a:t>
            </a:r>
            <a:r>
              <a:rPr lang="da-DK" sz="2800" b="0" dirty="0">
                <a:solidFill>
                  <a:srgbClr val="569CD6"/>
                </a:solidFill>
                <a:effectLst/>
                <a:latin typeface=" Cascadia Code PL"/>
              </a:rPr>
              <a:t>new</a:t>
            </a:r>
            <a:r>
              <a:rPr lang="da-DK" sz="2800" b="0" dirty="0">
                <a:solidFill>
                  <a:srgbClr val="D4D4D4"/>
                </a:solidFill>
                <a:effectLst/>
                <a:latin typeface=" Cascadia Code PL"/>
              </a:rPr>
              <a:t>[]</a:t>
            </a:r>
          </a:p>
          <a:p>
            <a:r>
              <a:rPr lang="da-DK" sz="2800" b="0" dirty="0">
                <a:solidFill>
                  <a:srgbClr val="D4D4D4"/>
                </a:solidFill>
                <a:effectLst/>
                <a:latin typeface=" Cascadia Code PL"/>
              </a:rPr>
              <a:t>{</a:t>
            </a:r>
          </a:p>
          <a:p>
            <a:r>
              <a:rPr lang="da-DK" sz="2800" b="0" dirty="0">
                <a:solidFill>
                  <a:srgbClr val="D4D4D4"/>
                </a:solidFill>
                <a:effectLst/>
                <a:latin typeface=" Cascadia Code PL"/>
              </a:rPr>
              <a:t>    </a:t>
            </a:r>
            <a:r>
              <a:rPr lang="da-DK" sz="2800" b="0" dirty="0">
                <a:solidFill>
                  <a:srgbClr val="569CD6"/>
                </a:solidFill>
                <a:effectLst/>
                <a:latin typeface=" Cascadia Code PL"/>
              </a:rPr>
              <a:t>new</a:t>
            </a:r>
            <a:r>
              <a:rPr lang="da-DK" sz="2800" b="0" dirty="0">
                <a:solidFill>
                  <a:srgbClr val="D4D4D4"/>
                </a:solidFill>
                <a:effectLst/>
                <a:latin typeface=" Cascadia Code PL"/>
              </a:rPr>
              <a:t> </a:t>
            </a:r>
            <a:r>
              <a:rPr lang="da-DK" sz="2800" b="0" dirty="0">
                <a:solidFill>
                  <a:srgbClr val="4EC9B0"/>
                </a:solidFill>
                <a:effectLst/>
                <a:latin typeface=" Cascadia Code PL"/>
              </a:rPr>
              <a:t>City</a:t>
            </a:r>
            <a:r>
              <a:rPr lang="da-DK" sz="2800" b="0" dirty="0">
                <a:solidFill>
                  <a:srgbClr val="D4D4D4"/>
                </a:solidFill>
                <a:effectLst/>
                <a:latin typeface=" Cascadia Code PL"/>
              </a:rPr>
              <a:t> { </a:t>
            </a:r>
            <a:r>
              <a:rPr lang="da-DK" sz="2800" b="0" dirty="0">
                <a:solidFill>
                  <a:srgbClr val="9CDCFE"/>
                </a:solidFill>
                <a:effectLst/>
                <a:latin typeface=" Cascadia Code PL"/>
              </a:rPr>
              <a:t>Id</a:t>
            </a:r>
            <a:r>
              <a:rPr lang="da-DK" sz="2800" b="0" dirty="0">
                <a:solidFill>
                  <a:srgbClr val="D4D4D4"/>
                </a:solidFill>
                <a:effectLst/>
                <a:latin typeface=" Cascadia Code PL"/>
              </a:rPr>
              <a:t> = </a:t>
            </a:r>
            <a:r>
              <a:rPr lang="da-DK" sz="2800" b="0" dirty="0">
                <a:solidFill>
                  <a:srgbClr val="B5CEA8"/>
                </a:solidFill>
                <a:effectLst/>
                <a:latin typeface=" Cascadia Code PL"/>
              </a:rPr>
              <a:t>1</a:t>
            </a:r>
            <a:r>
              <a:rPr lang="da-DK" sz="2800" b="0" dirty="0">
                <a:solidFill>
                  <a:srgbClr val="D4D4D4"/>
                </a:solidFill>
                <a:effectLst/>
                <a:latin typeface=" Cascadia Code PL"/>
              </a:rPr>
              <a:t>, </a:t>
            </a:r>
            <a:r>
              <a:rPr lang="da-DK" sz="2800" b="0" dirty="0">
                <a:solidFill>
                  <a:srgbClr val="9CDCFE"/>
                </a:solidFill>
                <a:effectLst/>
                <a:latin typeface=" Cascadia Code PL"/>
              </a:rPr>
              <a:t>Name</a:t>
            </a:r>
            <a:r>
              <a:rPr lang="da-DK" sz="2800" b="0" dirty="0">
                <a:solidFill>
                  <a:srgbClr val="D4D4D4"/>
                </a:solidFill>
                <a:effectLst/>
                <a:latin typeface=" Cascadia Code PL"/>
              </a:rPr>
              <a:t> = </a:t>
            </a:r>
            <a:r>
              <a:rPr lang="da-DK" sz="2800" b="0" dirty="0">
                <a:solidFill>
                  <a:srgbClr val="CE9178"/>
                </a:solidFill>
                <a:effectLst/>
                <a:latin typeface=" Cascadia Code PL"/>
              </a:rPr>
              <a:t>"Berlin"</a:t>
            </a:r>
            <a:r>
              <a:rPr lang="da-DK" sz="2800" b="0" dirty="0">
                <a:solidFill>
                  <a:srgbClr val="D4D4D4"/>
                </a:solidFill>
                <a:effectLst/>
                <a:latin typeface=" Cascadia Code PL"/>
              </a:rPr>
              <a:t> },</a:t>
            </a:r>
          </a:p>
          <a:p>
            <a:r>
              <a:rPr lang="da-DK" sz="2800" b="0" dirty="0">
                <a:solidFill>
                  <a:srgbClr val="D4D4D4"/>
                </a:solidFill>
                <a:effectLst/>
                <a:latin typeface=" Cascadia Code PL"/>
              </a:rPr>
              <a:t>    </a:t>
            </a:r>
            <a:r>
              <a:rPr lang="da-DK" sz="2800" b="0" dirty="0">
                <a:solidFill>
                  <a:srgbClr val="569CD6"/>
                </a:solidFill>
                <a:effectLst/>
                <a:latin typeface=" Cascadia Code PL"/>
              </a:rPr>
              <a:t>new</a:t>
            </a:r>
            <a:r>
              <a:rPr lang="da-DK" sz="2800" b="0" dirty="0">
                <a:solidFill>
                  <a:srgbClr val="D4D4D4"/>
                </a:solidFill>
                <a:effectLst/>
                <a:latin typeface=" Cascadia Code PL"/>
              </a:rPr>
              <a:t> </a:t>
            </a:r>
            <a:r>
              <a:rPr lang="da-DK" sz="2800" b="0" dirty="0">
                <a:solidFill>
                  <a:srgbClr val="4EC9B0"/>
                </a:solidFill>
                <a:effectLst/>
                <a:latin typeface=" Cascadia Code PL"/>
              </a:rPr>
              <a:t>City</a:t>
            </a:r>
            <a:r>
              <a:rPr lang="da-DK" sz="2800" b="0" dirty="0">
                <a:solidFill>
                  <a:srgbClr val="D4D4D4"/>
                </a:solidFill>
                <a:effectLst/>
                <a:latin typeface=" Cascadia Code PL"/>
              </a:rPr>
              <a:t> { </a:t>
            </a:r>
            <a:r>
              <a:rPr lang="da-DK" sz="2800" b="0" dirty="0">
                <a:solidFill>
                  <a:srgbClr val="9CDCFE"/>
                </a:solidFill>
                <a:effectLst/>
                <a:latin typeface=" Cascadia Code PL"/>
              </a:rPr>
              <a:t>Id</a:t>
            </a:r>
            <a:r>
              <a:rPr lang="da-DK" sz="2800" b="0" dirty="0">
                <a:solidFill>
                  <a:srgbClr val="D4D4D4"/>
                </a:solidFill>
                <a:effectLst/>
                <a:latin typeface=" Cascadia Code PL"/>
              </a:rPr>
              <a:t> = </a:t>
            </a:r>
            <a:r>
              <a:rPr lang="da-DK" sz="2800" b="0" dirty="0">
                <a:solidFill>
                  <a:srgbClr val="B5CEA8"/>
                </a:solidFill>
                <a:effectLst/>
                <a:latin typeface=" Cascadia Code PL"/>
              </a:rPr>
              <a:t>2</a:t>
            </a:r>
            <a:r>
              <a:rPr lang="da-DK" sz="2800" b="0" dirty="0">
                <a:solidFill>
                  <a:srgbClr val="D4D4D4"/>
                </a:solidFill>
                <a:effectLst/>
                <a:latin typeface=" Cascadia Code PL"/>
              </a:rPr>
              <a:t>, </a:t>
            </a:r>
            <a:r>
              <a:rPr lang="da-DK" sz="2800" b="0" dirty="0">
                <a:solidFill>
                  <a:srgbClr val="9CDCFE"/>
                </a:solidFill>
                <a:effectLst/>
                <a:latin typeface=" Cascadia Code PL"/>
              </a:rPr>
              <a:t>Name</a:t>
            </a:r>
            <a:r>
              <a:rPr lang="da-DK" sz="2800" b="0" dirty="0">
                <a:solidFill>
                  <a:srgbClr val="D4D4D4"/>
                </a:solidFill>
                <a:effectLst/>
                <a:latin typeface=" Cascadia Code PL"/>
              </a:rPr>
              <a:t> = </a:t>
            </a:r>
            <a:r>
              <a:rPr lang="da-DK" sz="2800" b="0" dirty="0">
                <a:solidFill>
                  <a:srgbClr val="CE9178"/>
                </a:solidFill>
                <a:effectLst/>
                <a:latin typeface=" Cascadia Code PL"/>
              </a:rPr>
              <a:t>"Hamburg"</a:t>
            </a:r>
            <a:r>
              <a:rPr lang="da-DK" sz="2800" b="0" dirty="0">
                <a:solidFill>
                  <a:srgbClr val="D4D4D4"/>
                </a:solidFill>
                <a:effectLst/>
                <a:latin typeface=" Cascadia Code PL"/>
              </a:rPr>
              <a:t> },</a:t>
            </a:r>
          </a:p>
          <a:p>
            <a:r>
              <a:rPr lang="da-DK" sz="2800" b="0" dirty="0">
                <a:solidFill>
                  <a:srgbClr val="D4D4D4"/>
                </a:solidFill>
                <a:effectLst/>
                <a:latin typeface=" Cascadia Code PL"/>
              </a:rPr>
              <a:t>    </a:t>
            </a:r>
            <a:r>
              <a:rPr lang="da-DK" sz="2800" b="0" dirty="0">
                <a:solidFill>
                  <a:srgbClr val="569CD6"/>
                </a:solidFill>
                <a:effectLst/>
                <a:latin typeface=" Cascadia Code PL"/>
              </a:rPr>
              <a:t>new</a:t>
            </a:r>
            <a:r>
              <a:rPr lang="da-DK" sz="2800" b="0" dirty="0">
                <a:solidFill>
                  <a:srgbClr val="D4D4D4"/>
                </a:solidFill>
                <a:effectLst/>
                <a:latin typeface=" Cascadia Code PL"/>
              </a:rPr>
              <a:t> </a:t>
            </a:r>
            <a:r>
              <a:rPr lang="da-DK" sz="2800" b="0" dirty="0">
                <a:solidFill>
                  <a:srgbClr val="4EC9B0"/>
                </a:solidFill>
                <a:effectLst/>
                <a:latin typeface=" Cascadia Code PL"/>
              </a:rPr>
              <a:t>City</a:t>
            </a:r>
            <a:r>
              <a:rPr lang="da-DK" sz="2800" b="0" dirty="0">
                <a:solidFill>
                  <a:srgbClr val="D4D4D4"/>
                </a:solidFill>
                <a:effectLst/>
                <a:latin typeface=" Cascadia Code PL"/>
              </a:rPr>
              <a:t> { </a:t>
            </a:r>
            <a:r>
              <a:rPr lang="da-DK" sz="2800" b="0" dirty="0">
                <a:solidFill>
                  <a:srgbClr val="9CDCFE"/>
                </a:solidFill>
                <a:effectLst/>
                <a:latin typeface=" Cascadia Code PL"/>
              </a:rPr>
              <a:t>Id</a:t>
            </a:r>
            <a:r>
              <a:rPr lang="da-DK" sz="2800" b="0" dirty="0">
                <a:solidFill>
                  <a:srgbClr val="D4D4D4"/>
                </a:solidFill>
                <a:effectLst/>
                <a:latin typeface=" Cascadia Code PL"/>
              </a:rPr>
              <a:t> = </a:t>
            </a:r>
            <a:r>
              <a:rPr lang="da-DK" sz="2800" b="0" dirty="0">
                <a:solidFill>
                  <a:srgbClr val="B5CEA8"/>
                </a:solidFill>
                <a:effectLst/>
                <a:latin typeface=" Cascadia Code PL"/>
              </a:rPr>
              <a:t>3</a:t>
            </a:r>
            <a:r>
              <a:rPr lang="da-DK" sz="2800" b="0" dirty="0">
                <a:solidFill>
                  <a:srgbClr val="D4D4D4"/>
                </a:solidFill>
                <a:effectLst/>
                <a:latin typeface=" Cascadia Code PL"/>
              </a:rPr>
              <a:t>, </a:t>
            </a:r>
            <a:r>
              <a:rPr lang="da-DK" sz="2800" b="0" dirty="0">
                <a:solidFill>
                  <a:srgbClr val="9CDCFE"/>
                </a:solidFill>
                <a:effectLst/>
                <a:latin typeface=" Cascadia Code PL"/>
              </a:rPr>
              <a:t>Name</a:t>
            </a:r>
            <a:r>
              <a:rPr lang="da-DK" sz="2800" b="0" dirty="0">
                <a:solidFill>
                  <a:srgbClr val="D4D4D4"/>
                </a:solidFill>
                <a:effectLst/>
                <a:latin typeface=" Cascadia Code PL"/>
              </a:rPr>
              <a:t> = </a:t>
            </a:r>
            <a:r>
              <a:rPr lang="da-DK" sz="2800" b="0" dirty="0">
                <a:solidFill>
                  <a:srgbClr val="CE9178"/>
                </a:solidFill>
                <a:effectLst/>
                <a:latin typeface=" Cascadia Code PL"/>
              </a:rPr>
              <a:t>"Frankfurt"</a:t>
            </a:r>
            <a:r>
              <a:rPr lang="da-DK" sz="2800" b="0" dirty="0">
                <a:solidFill>
                  <a:srgbClr val="D4D4D4"/>
                </a:solidFill>
                <a:effectLst/>
                <a:latin typeface=" Cascadia Code PL"/>
              </a:rPr>
              <a:t> }</a:t>
            </a:r>
          </a:p>
          <a:p>
            <a:r>
              <a:rPr lang="da-DK" sz="2800" b="0" dirty="0">
                <a:solidFill>
                  <a:srgbClr val="D4D4D4"/>
                </a:solidFill>
                <a:effectLst/>
                <a:latin typeface=" Cascadia Code PL"/>
              </a:rPr>
              <a:t>};</a:t>
            </a:r>
          </a:p>
          <a:p>
            <a:endParaRPr lang="LID4096" dirty="0"/>
          </a:p>
        </p:txBody>
      </p:sp>
    </p:spTree>
    <p:extLst>
      <p:ext uri="{BB962C8B-B14F-4D97-AF65-F5344CB8AC3E}">
        <p14:creationId xmlns:p14="http://schemas.microsoft.com/office/powerpoint/2010/main" val="131277218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5BCB6-8654-42B2-B5CC-52CC7F1BAB6A}"/>
              </a:ext>
            </a:extLst>
          </p:cNvPr>
          <p:cNvSpPr>
            <a:spLocks noGrp="1"/>
          </p:cNvSpPr>
          <p:nvPr>
            <p:ph type="title"/>
          </p:nvPr>
        </p:nvSpPr>
        <p:spPr/>
        <p:txBody>
          <a:bodyPr/>
          <a:lstStyle/>
          <a:p>
            <a:r>
              <a:rPr lang="en-US" dirty="0"/>
              <a:t>LINQ</a:t>
            </a:r>
            <a:endParaRPr lang="LID4096" dirty="0"/>
          </a:p>
        </p:txBody>
      </p:sp>
      <p:sp>
        <p:nvSpPr>
          <p:cNvPr id="3" name="Text Placeholder 2">
            <a:extLst>
              <a:ext uri="{FF2B5EF4-FFF2-40B4-BE49-F238E27FC236}">
                <a16:creationId xmlns:a16="http://schemas.microsoft.com/office/drawing/2014/main" id="{EEA7FA73-6402-4B52-A041-A628085E981A}"/>
              </a:ext>
            </a:extLst>
          </p:cNvPr>
          <p:cNvSpPr>
            <a:spLocks noGrp="1"/>
          </p:cNvSpPr>
          <p:nvPr>
            <p:ph type="body" sz="quarter" idx="10"/>
          </p:nvPr>
        </p:nvSpPr>
        <p:spPr>
          <a:xfrm>
            <a:off x="588263" y="1436688"/>
            <a:ext cx="11018520" cy="3447098"/>
          </a:xfrm>
        </p:spPr>
        <p:txBody>
          <a:bodyPr/>
          <a:lstStyle/>
          <a:p>
            <a:endParaRPr lang="en-US" sz="3200" b="0" dirty="0">
              <a:solidFill>
                <a:srgbClr val="569CD6"/>
              </a:solidFill>
              <a:effectLst/>
              <a:latin typeface=" Cascadia Code PL"/>
            </a:endParaRPr>
          </a:p>
          <a:p>
            <a:endParaRPr lang="en-US" sz="3200" dirty="0">
              <a:solidFill>
                <a:srgbClr val="569CD6"/>
              </a:solidFill>
              <a:latin typeface=" Cascadia Code PL"/>
            </a:endParaRPr>
          </a:p>
          <a:p>
            <a:r>
              <a:rPr lang="en-US" sz="3200" b="0" dirty="0">
                <a:solidFill>
                  <a:srgbClr val="569CD6"/>
                </a:solidFill>
                <a:effectLst/>
                <a:latin typeface=" Cascadia Code PL"/>
              </a:rPr>
              <a:t>var</a:t>
            </a:r>
            <a:r>
              <a:rPr lang="en-US" sz="3200" b="0" dirty="0">
                <a:solidFill>
                  <a:srgbClr val="D4D4D4"/>
                </a:solidFill>
                <a:effectLst/>
                <a:latin typeface=" Cascadia Code PL"/>
              </a:rPr>
              <a:t> </a:t>
            </a:r>
            <a:r>
              <a:rPr lang="en-US" sz="3200" b="0" dirty="0">
                <a:solidFill>
                  <a:srgbClr val="9CDCFE"/>
                </a:solidFill>
                <a:effectLst/>
                <a:latin typeface=" Cascadia Code PL"/>
              </a:rPr>
              <a:t>sorted</a:t>
            </a:r>
            <a:r>
              <a:rPr lang="en-US" sz="3200" b="0" dirty="0">
                <a:solidFill>
                  <a:srgbClr val="D4D4D4"/>
                </a:solidFill>
                <a:effectLst/>
                <a:latin typeface=" Cascadia Code PL"/>
              </a:rPr>
              <a:t> = </a:t>
            </a:r>
            <a:r>
              <a:rPr lang="en-US" sz="3200" b="0" dirty="0">
                <a:solidFill>
                  <a:srgbClr val="569CD6"/>
                </a:solidFill>
                <a:effectLst/>
                <a:latin typeface=" Cascadia Code PL"/>
              </a:rPr>
              <a:t>from</a:t>
            </a:r>
            <a:r>
              <a:rPr lang="en-US" sz="3200" b="0" dirty="0">
                <a:solidFill>
                  <a:srgbClr val="D4D4D4"/>
                </a:solidFill>
                <a:effectLst/>
                <a:latin typeface=" Cascadia Code PL"/>
              </a:rPr>
              <a:t> </a:t>
            </a:r>
            <a:r>
              <a:rPr lang="en-US" sz="3200" b="0" dirty="0">
                <a:solidFill>
                  <a:srgbClr val="9CDCFE"/>
                </a:solidFill>
                <a:effectLst/>
                <a:latin typeface=" Cascadia Code PL"/>
              </a:rPr>
              <a:t>c</a:t>
            </a:r>
            <a:r>
              <a:rPr lang="en-US" sz="3200" b="0" dirty="0">
                <a:solidFill>
                  <a:srgbClr val="D4D4D4"/>
                </a:solidFill>
                <a:effectLst/>
                <a:latin typeface=" Cascadia Code PL"/>
              </a:rPr>
              <a:t> </a:t>
            </a:r>
            <a:r>
              <a:rPr lang="en-US" sz="3200" b="0" dirty="0">
                <a:solidFill>
                  <a:srgbClr val="569CD6"/>
                </a:solidFill>
                <a:effectLst/>
                <a:latin typeface=" Cascadia Code PL"/>
              </a:rPr>
              <a:t>in</a:t>
            </a:r>
            <a:r>
              <a:rPr lang="en-US" sz="3200" b="0" dirty="0">
                <a:solidFill>
                  <a:srgbClr val="D4D4D4"/>
                </a:solidFill>
                <a:effectLst/>
                <a:latin typeface=" Cascadia Code PL"/>
              </a:rPr>
              <a:t> </a:t>
            </a:r>
            <a:r>
              <a:rPr lang="en-US" sz="3200" b="0" dirty="0">
                <a:solidFill>
                  <a:srgbClr val="9CDCFE"/>
                </a:solidFill>
                <a:effectLst/>
                <a:latin typeface=" Cascadia Code PL"/>
              </a:rPr>
              <a:t>cities</a:t>
            </a:r>
            <a:endParaRPr lang="en-US" sz="3200" b="0" dirty="0">
              <a:solidFill>
                <a:srgbClr val="D4D4D4"/>
              </a:solidFill>
              <a:effectLst/>
              <a:latin typeface=" Cascadia Code PL"/>
            </a:endParaRPr>
          </a:p>
          <a:p>
            <a:r>
              <a:rPr lang="en-US" sz="3200" b="0" dirty="0">
                <a:solidFill>
                  <a:srgbClr val="D4D4D4"/>
                </a:solidFill>
                <a:effectLst/>
                <a:latin typeface=" Cascadia Code PL"/>
              </a:rPr>
              <a:t>             </a:t>
            </a:r>
            <a:r>
              <a:rPr lang="en-US" sz="3200" b="0" dirty="0">
                <a:solidFill>
                  <a:srgbClr val="569CD6"/>
                </a:solidFill>
                <a:effectLst/>
                <a:latin typeface=" Cascadia Code PL"/>
              </a:rPr>
              <a:t>where</a:t>
            </a:r>
            <a:r>
              <a:rPr lang="en-US" sz="3200" b="0" dirty="0">
                <a:solidFill>
                  <a:srgbClr val="D4D4D4"/>
                </a:solidFill>
                <a:effectLst/>
                <a:latin typeface=" Cascadia Code PL"/>
              </a:rPr>
              <a:t> </a:t>
            </a:r>
            <a:r>
              <a:rPr lang="en-US" sz="3200" b="0" dirty="0" err="1">
                <a:solidFill>
                  <a:srgbClr val="9CDCFE"/>
                </a:solidFill>
                <a:effectLst/>
                <a:latin typeface=" Cascadia Code PL"/>
              </a:rPr>
              <a:t>c</a:t>
            </a:r>
            <a:r>
              <a:rPr lang="en-US" sz="3200" b="0" dirty="0" err="1">
                <a:solidFill>
                  <a:srgbClr val="D4D4D4"/>
                </a:solidFill>
                <a:effectLst/>
                <a:latin typeface=" Cascadia Code PL"/>
              </a:rPr>
              <a:t>.</a:t>
            </a:r>
            <a:r>
              <a:rPr lang="en-US" sz="3200" b="0" dirty="0" err="1">
                <a:solidFill>
                  <a:srgbClr val="9CDCFE"/>
                </a:solidFill>
                <a:effectLst/>
                <a:latin typeface=" Cascadia Code PL"/>
              </a:rPr>
              <a:t>Name</a:t>
            </a:r>
            <a:r>
              <a:rPr lang="en-US" sz="3200" b="0" dirty="0" err="1">
                <a:solidFill>
                  <a:srgbClr val="D4D4D4"/>
                </a:solidFill>
                <a:effectLst/>
                <a:latin typeface=" Cascadia Code PL"/>
              </a:rPr>
              <a:t>.</a:t>
            </a:r>
            <a:r>
              <a:rPr lang="en-US" sz="3200" b="0" dirty="0" err="1">
                <a:solidFill>
                  <a:srgbClr val="9CDCFE"/>
                </a:solidFill>
                <a:effectLst/>
                <a:latin typeface=" Cascadia Code PL"/>
              </a:rPr>
              <a:t>Contains</a:t>
            </a:r>
            <a:r>
              <a:rPr lang="en-US" sz="3200" b="0" dirty="0">
                <a:solidFill>
                  <a:srgbClr val="D4D4D4"/>
                </a:solidFill>
                <a:effectLst/>
                <a:latin typeface=" Cascadia Code PL"/>
              </a:rPr>
              <a:t>(</a:t>
            </a:r>
            <a:r>
              <a:rPr lang="en-US" sz="3200" b="0" dirty="0">
                <a:solidFill>
                  <a:srgbClr val="CE9178"/>
                </a:solidFill>
                <a:effectLst/>
                <a:latin typeface=" Cascadia Code PL"/>
              </a:rPr>
              <a:t>"</a:t>
            </a:r>
            <a:r>
              <a:rPr lang="en-US" sz="3200" b="0" dirty="0" err="1">
                <a:solidFill>
                  <a:srgbClr val="CE9178"/>
                </a:solidFill>
                <a:effectLst/>
                <a:latin typeface=" Cascadia Code PL"/>
              </a:rPr>
              <a:t>i</a:t>
            </a:r>
            <a:r>
              <a:rPr lang="en-US" sz="3200" b="0" dirty="0">
                <a:solidFill>
                  <a:srgbClr val="CE9178"/>
                </a:solidFill>
                <a:effectLst/>
                <a:latin typeface=" Cascadia Code PL"/>
              </a:rPr>
              <a:t>"</a:t>
            </a:r>
            <a:r>
              <a:rPr lang="en-US" sz="3200" b="0" dirty="0">
                <a:solidFill>
                  <a:srgbClr val="D4D4D4"/>
                </a:solidFill>
                <a:effectLst/>
                <a:latin typeface=" Cascadia Code PL"/>
              </a:rPr>
              <a:t>)</a:t>
            </a:r>
          </a:p>
          <a:p>
            <a:r>
              <a:rPr lang="en-US" sz="3200" b="0" dirty="0">
                <a:solidFill>
                  <a:srgbClr val="D4D4D4"/>
                </a:solidFill>
                <a:effectLst/>
                <a:latin typeface=" Cascadia Code PL"/>
              </a:rPr>
              <a:t>             </a:t>
            </a:r>
            <a:r>
              <a:rPr lang="en-US" sz="3200" b="0" dirty="0" err="1">
                <a:solidFill>
                  <a:srgbClr val="569CD6"/>
                </a:solidFill>
                <a:effectLst/>
                <a:latin typeface=" Cascadia Code PL"/>
              </a:rPr>
              <a:t>orderby</a:t>
            </a:r>
            <a:r>
              <a:rPr lang="en-US" sz="3200" b="0" dirty="0">
                <a:solidFill>
                  <a:srgbClr val="D4D4D4"/>
                </a:solidFill>
                <a:effectLst/>
                <a:latin typeface=" Cascadia Code PL"/>
              </a:rPr>
              <a:t> </a:t>
            </a:r>
            <a:r>
              <a:rPr lang="en-US" sz="3200" b="0" dirty="0" err="1">
                <a:solidFill>
                  <a:srgbClr val="9CDCFE"/>
                </a:solidFill>
                <a:effectLst/>
                <a:latin typeface=" Cascadia Code PL"/>
              </a:rPr>
              <a:t>c</a:t>
            </a:r>
            <a:r>
              <a:rPr lang="en-US" sz="3200" b="0" dirty="0" err="1">
                <a:solidFill>
                  <a:srgbClr val="D4D4D4"/>
                </a:solidFill>
                <a:effectLst/>
                <a:latin typeface=" Cascadia Code PL"/>
              </a:rPr>
              <a:t>.</a:t>
            </a:r>
            <a:r>
              <a:rPr lang="en-US" sz="3200" b="0" dirty="0" err="1">
                <a:solidFill>
                  <a:srgbClr val="9CDCFE"/>
                </a:solidFill>
                <a:effectLst/>
                <a:latin typeface=" Cascadia Code PL"/>
              </a:rPr>
              <a:t>Name</a:t>
            </a:r>
            <a:r>
              <a:rPr lang="en-US" sz="3200" b="0" dirty="0">
                <a:solidFill>
                  <a:srgbClr val="D4D4D4"/>
                </a:solidFill>
                <a:effectLst/>
                <a:latin typeface=" Cascadia Code PL"/>
              </a:rPr>
              <a:t> </a:t>
            </a:r>
            <a:r>
              <a:rPr lang="en-US" sz="3200" b="0" dirty="0">
                <a:solidFill>
                  <a:srgbClr val="569CD6"/>
                </a:solidFill>
                <a:effectLst/>
                <a:latin typeface=" Cascadia Code PL"/>
              </a:rPr>
              <a:t>descending</a:t>
            </a:r>
            <a:endParaRPr lang="en-US" sz="3200" b="0" dirty="0">
              <a:solidFill>
                <a:srgbClr val="D4D4D4"/>
              </a:solidFill>
              <a:effectLst/>
              <a:latin typeface=" Cascadia Code PL"/>
            </a:endParaRPr>
          </a:p>
          <a:p>
            <a:r>
              <a:rPr lang="en-US" sz="3200" b="0" dirty="0">
                <a:solidFill>
                  <a:srgbClr val="D4D4D4"/>
                </a:solidFill>
                <a:effectLst/>
                <a:latin typeface=" Cascadia Code PL"/>
              </a:rPr>
              <a:t>             </a:t>
            </a:r>
            <a:r>
              <a:rPr lang="en-US" sz="3200" b="0" dirty="0">
                <a:solidFill>
                  <a:srgbClr val="569CD6"/>
                </a:solidFill>
                <a:effectLst/>
                <a:latin typeface=" Cascadia Code PL"/>
              </a:rPr>
              <a:t>select</a:t>
            </a:r>
            <a:r>
              <a:rPr lang="en-US" sz="3200" b="0" dirty="0">
                <a:solidFill>
                  <a:srgbClr val="D4D4D4"/>
                </a:solidFill>
                <a:effectLst/>
                <a:latin typeface=" Cascadia Code PL"/>
              </a:rPr>
              <a:t> </a:t>
            </a:r>
            <a:r>
              <a:rPr lang="en-US" sz="3200" b="0" dirty="0">
                <a:solidFill>
                  <a:srgbClr val="569CD6"/>
                </a:solidFill>
                <a:effectLst/>
                <a:latin typeface=" Cascadia Code PL"/>
              </a:rPr>
              <a:t>new</a:t>
            </a:r>
            <a:r>
              <a:rPr lang="en-US" sz="3200" b="0" dirty="0">
                <a:solidFill>
                  <a:srgbClr val="D4D4D4"/>
                </a:solidFill>
                <a:effectLst/>
                <a:latin typeface=" Cascadia Code PL"/>
              </a:rPr>
              <a:t> { </a:t>
            </a:r>
            <a:r>
              <a:rPr lang="en-US" sz="3200" b="0" dirty="0">
                <a:solidFill>
                  <a:srgbClr val="9CDCFE"/>
                </a:solidFill>
                <a:effectLst/>
                <a:latin typeface=" Cascadia Code PL"/>
              </a:rPr>
              <a:t>Name</a:t>
            </a:r>
            <a:r>
              <a:rPr lang="en-US" sz="3200" b="0" dirty="0">
                <a:solidFill>
                  <a:srgbClr val="D4D4D4"/>
                </a:solidFill>
                <a:effectLst/>
                <a:latin typeface=" Cascadia Code PL"/>
              </a:rPr>
              <a:t> = </a:t>
            </a:r>
            <a:r>
              <a:rPr lang="en-US" sz="3200" b="0" dirty="0" err="1">
                <a:solidFill>
                  <a:srgbClr val="9CDCFE"/>
                </a:solidFill>
                <a:effectLst/>
                <a:latin typeface=" Cascadia Code PL"/>
              </a:rPr>
              <a:t>c</a:t>
            </a:r>
            <a:r>
              <a:rPr lang="en-US" sz="3200" b="0" dirty="0" err="1">
                <a:solidFill>
                  <a:srgbClr val="D4D4D4"/>
                </a:solidFill>
                <a:effectLst/>
                <a:latin typeface=" Cascadia Code PL"/>
              </a:rPr>
              <a:t>.</a:t>
            </a:r>
            <a:r>
              <a:rPr lang="en-US" sz="3200" b="0" dirty="0" err="1">
                <a:solidFill>
                  <a:srgbClr val="9CDCFE"/>
                </a:solidFill>
                <a:effectLst/>
                <a:latin typeface=" Cascadia Code PL"/>
              </a:rPr>
              <a:t>Name</a:t>
            </a:r>
            <a:r>
              <a:rPr lang="en-US" sz="3200" b="0" dirty="0">
                <a:solidFill>
                  <a:srgbClr val="D4D4D4"/>
                </a:solidFill>
                <a:effectLst/>
                <a:latin typeface=" Cascadia Code PL"/>
              </a:rPr>
              <a:t> };</a:t>
            </a:r>
          </a:p>
        </p:txBody>
      </p:sp>
    </p:spTree>
    <p:extLst>
      <p:ext uri="{BB962C8B-B14F-4D97-AF65-F5344CB8AC3E}">
        <p14:creationId xmlns:p14="http://schemas.microsoft.com/office/powerpoint/2010/main" val="246689266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F75441-047F-413A-9DE7-BA59FCB95C77}"/>
              </a:ext>
            </a:extLst>
          </p:cNvPr>
          <p:cNvSpPr>
            <a:spLocks noGrp="1"/>
          </p:cNvSpPr>
          <p:nvPr>
            <p:ph type="title"/>
          </p:nvPr>
        </p:nvSpPr>
        <p:spPr/>
        <p:txBody>
          <a:bodyPr/>
          <a:lstStyle/>
          <a:p>
            <a:r>
              <a:rPr lang="en-US" dirty="0"/>
              <a:t>LINQ demo</a:t>
            </a:r>
            <a:endParaRPr lang="LID4096" dirty="0"/>
          </a:p>
        </p:txBody>
      </p:sp>
    </p:spTree>
    <p:extLst>
      <p:ext uri="{BB962C8B-B14F-4D97-AF65-F5344CB8AC3E}">
        <p14:creationId xmlns:p14="http://schemas.microsoft.com/office/powerpoint/2010/main" val="173817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C5D4F-BE06-4205-9DDF-71B281E86E78}"/>
              </a:ext>
            </a:extLst>
          </p:cNvPr>
          <p:cNvSpPr>
            <a:spLocks noGrp="1"/>
          </p:cNvSpPr>
          <p:nvPr>
            <p:ph type="title"/>
          </p:nvPr>
        </p:nvSpPr>
        <p:spPr/>
        <p:txBody>
          <a:bodyPr/>
          <a:lstStyle/>
          <a:p>
            <a:r>
              <a:rPr lang="en-US" dirty="0"/>
              <a:t>Extension methods</a:t>
            </a:r>
            <a:endParaRPr lang="LID4096" dirty="0"/>
          </a:p>
        </p:txBody>
      </p:sp>
    </p:spTree>
    <p:extLst>
      <p:ext uri="{BB962C8B-B14F-4D97-AF65-F5344CB8AC3E}">
        <p14:creationId xmlns:p14="http://schemas.microsoft.com/office/powerpoint/2010/main" val="864682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a:t>Agenda</a:t>
            </a:r>
            <a:endParaRPr lang="LID4096" dirty="0"/>
          </a:p>
        </p:txBody>
      </p:sp>
      <p:sp>
        <p:nvSpPr>
          <p:cNvPr id="6" name="Text Placeholder 5">
            <a:extLst>
              <a:ext uri="{FF2B5EF4-FFF2-40B4-BE49-F238E27FC236}">
                <a16:creationId xmlns:a16="http://schemas.microsoft.com/office/drawing/2014/main" id="{6A59EDFA-CC39-42A8-90E7-5C0D634186F2}"/>
              </a:ext>
            </a:extLst>
          </p:cNvPr>
          <p:cNvSpPr>
            <a:spLocks noGrp="1"/>
          </p:cNvSpPr>
          <p:nvPr>
            <p:ph type="body" sz="quarter" idx="10"/>
          </p:nvPr>
        </p:nvSpPr>
        <p:spPr>
          <a:xfrm>
            <a:off x="586390" y="1434370"/>
            <a:ext cx="11018520" cy="4567404"/>
          </a:xfrm>
        </p:spPr>
        <p:txBody>
          <a:bodyPr/>
          <a:lstStyle/>
          <a:p>
            <a:r>
              <a:rPr lang="en-US" dirty="0"/>
              <a:t>Properties</a:t>
            </a:r>
          </a:p>
          <a:p>
            <a:r>
              <a:rPr lang="en-US" dirty="0"/>
              <a:t>Anonymous methods</a:t>
            </a:r>
          </a:p>
          <a:p>
            <a:r>
              <a:rPr lang="en-US" dirty="0"/>
              <a:t>Delegates</a:t>
            </a:r>
          </a:p>
          <a:p>
            <a:r>
              <a:rPr lang="en-US" dirty="0"/>
              <a:t>Lambda expressions</a:t>
            </a:r>
          </a:p>
          <a:p>
            <a:r>
              <a:rPr lang="en-US" dirty="0"/>
              <a:t>Local functions</a:t>
            </a:r>
          </a:p>
          <a:p>
            <a:r>
              <a:rPr lang="en-US" dirty="0"/>
              <a:t>Anonymous types</a:t>
            </a:r>
          </a:p>
          <a:p>
            <a:r>
              <a:rPr lang="en-US" dirty="0"/>
              <a:t>Tuples</a:t>
            </a:r>
          </a:p>
          <a:p>
            <a:r>
              <a:rPr lang="en-US" dirty="0"/>
              <a:t>Extension methods</a:t>
            </a:r>
          </a:p>
          <a:p>
            <a:r>
              <a:rPr lang="en-US" dirty="0"/>
              <a:t>LINQ</a:t>
            </a:r>
          </a:p>
        </p:txBody>
      </p:sp>
    </p:spTree>
    <p:extLst>
      <p:ext uri="{BB962C8B-B14F-4D97-AF65-F5344CB8AC3E}">
        <p14:creationId xmlns:p14="http://schemas.microsoft.com/office/powerpoint/2010/main" val="351102408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5BCB6-8654-42B2-B5CC-52CC7F1BAB6A}"/>
              </a:ext>
            </a:extLst>
          </p:cNvPr>
          <p:cNvSpPr>
            <a:spLocks noGrp="1"/>
          </p:cNvSpPr>
          <p:nvPr>
            <p:ph type="title"/>
          </p:nvPr>
        </p:nvSpPr>
        <p:spPr/>
        <p:txBody>
          <a:bodyPr/>
          <a:lstStyle/>
          <a:p>
            <a:r>
              <a:rPr lang="en-US" dirty="0"/>
              <a:t>Extension Methods</a:t>
            </a:r>
            <a:endParaRPr lang="LID4096" dirty="0"/>
          </a:p>
        </p:txBody>
      </p:sp>
      <p:sp>
        <p:nvSpPr>
          <p:cNvPr id="3" name="Text Placeholder 2">
            <a:extLst>
              <a:ext uri="{FF2B5EF4-FFF2-40B4-BE49-F238E27FC236}">
                <a16:creationId xmlns:a16="http://schemas.microsoft.com/office/drawing/2014/main" id="{EEA7FA73-6402-4B52-A041-A628085E981A}"/>
              </a:ext>
            </a:extLst>
          </p:cNvPr>
          <p:cNvSpPr>
            <a:spLocks noGrp="1"/>
          </p:cNvSpPr>
          <p:nvPr>
            <p:ph type="body" sz="quarter" idx="10"/>
          </p:nvPr>
        </p:nvSpPr>
        <p:spPr>
          <a:xfrm>
            <a:off x="588263" y="1436688"/>
            <a:ext cx="11018520" cy="2585323"/>
          </a:xfrm>
        </p:spPr>
        <p:txBody>
          <a:bodyPr/>
          <a:lstStyle/>
          <a:p>
            <a:endParaRPr lang="da-DK" sz="2400" b="0" dirty="0">
              <a:solidFill>
                <a:srgbClr val="569CD6"/>
              </a:solidFill>
              <a:effectLst/>
              <a:latin typeface=" Cascadia Code PL"/>
            </a:endParaRPr>
          </a:p>
          <a:p>
            <a:endParaRPr lang="da-DK" sz="2400" dirty="0">
              <a:solidFill>
                <a:srgbClr val="569CD6"/>
              </a:solidFill>
              <a:latin typeface=" Cascadia Code PL"/>
            </a:endParaRPr>
          </a:p>
          <a:p>
            <a:endParaRPr lang="da-DK" sz="2400" b="0" dirty="0">
              <a:solidFill>
                <a:srgbClr val="569CD6"/>
              </a:solidFill>
              <a:effectLst/>
              <a:latin typeface=" Cascadia Code PL"/>
            </a:endParaRPr>
          </a:p>
          <a:p>
            <a:r>
              <a:rPr lang="da-DK" sz="2400" b="0" dirty="0">
                <a:solidFill>
                  <a:srgbClr val="569CD6"/>
                </a:solidFill>
                <a:effectLst/>
                <a:latin typeface=" Cascadia Code PL"/>
              </a:rPr>
              <a:t>var</a:t>
            </a:r>
            <a:r>
              <a:rPr lang="da-DK" sz="2400" b="0" dirty="0">
                <a:solidFill>
                  <a:srgbClr val="D4D4D4"/>
                </a:solidFill>
                <a:effectLst/>
                <a:latin typeface=" Cascadia Code PL"/>
              </a:rPr>
              <a:t> </a:t>
            </a:r>
            <a:r>
              <a:rPr lang="da-DK" sz="2400" b="0" dirty="0">
                <a:solidFill>
                  <a:srgbClr val="9CDCFE"/>
                </a:solidFill>
                <a:effectLst/>
                <a:latin typeface=" Cascadia Code PL"/>
              </a:rPr>
              <a:t>sorted</a:t>
            </a:r>
            <a:r>
              <a:rPr lang="da-DK" sz="2400" b="0" dirty="0">
                <a:solidFill>
                  <a:srgbClr val="D4D4D4"/>
                </a:solidFill>
                <a:effectLst/>
                <a:latin typeface=" Cascadia Code PL"/>
              </a:rPr>
              <a:t> = </a:t>
            </a:r>
            <a:r>
              <a:rPr lang="da-DK" sz="2400" b="0" dirty="0">
                <a:solidFill>
                  <a:srgbClr val="9CDCFE"/>
                </a:solidFill>
                <a:effectLst/>
                <a:latin typeface=" Cascadia Code PL"/>
              </a:rPr>
              <a:t>cities</a:t>
            </a:r>
            <a:r>
              <a:rPr lang="da-DK" sz="2400" b="0" dirty="0">
                <a:solidFill>
                  <a:srgbClr val="D4D4D4"/>
                </a:solidFill>
                <a:effectLst/>
                <a:latin typeface=" Cascadia Code PL"/>
              </a:rPr>
              <a:t>.</a:t>
            </a:r>
            <a:r>
              <a:rPr lang="da-DK" sz="2400" b="0" dirty="0">
                <a:solidFill>
                  <a:srgbClr val="9CDCFE"/>
                </a:solidFill>
                <a:effectLst/>
                <a:latin typeface=" Cascadia Code PL"/>
              </a:rPr>
              <a:t>Where</a:t>
            </a:r>
            <a:r>
              <a:rPr lang="da-DK" sz="2400" b="0" dirty="0">
                <a:solidFill>
                  <a:srgbClr val="D4D4D4"/>
                </a:solidFill>
                <a:effectLst/>
                <a:latin typeface=" Cascadia Code PL"/>
              </a:rPr>
              <a:t>(</a:t>
            </a:r>
            <a:r>
              <a:rPr lang="da-DK" sz="2400" b="0" dirty="0">
                <a:solidFill>
                  <a:srgbClr val="9CDCFE"/>
                </a:solidFill>
                <a:effectLst/>
                <a:latin typeface=" Cascadia Code PL"/>
              </a:rPr>
              <a:t>c</a:t>
            </a:r>
            <a:r>
              <a:rPr lang="da-DK" sz="2400" b="0" dirty="0">
                <a:solidFill>
                  <a:srgbClr val="D4D4D4"/>
                </a:solidFill>
                <a:effectLst/>
                <a:latin typeface=" Cascadia Code PL"/>
              </a:rPr>
              <a:t> =&gt; </a:t>
            </a:r>
            <a:r>
              <a:rPr lang="da-DK" sz="2400" b="0" dirty="0">
                <a:solidFill>
                  <a:srgbClr val="9CDCFE"/>
                </a:solidFill>
                <a:effectLst/>
                <a:latin typeface=" Cascadia Code PL"/>
              </a:rPr>
              <a:t>c</a:t>
            </a:r>
            <a:r>
              <a:rPr lang="da-DK" sz="2400" b="0" dirty="0">
                <a:solidFill>
                  <a:srgbClr val="D4D4D4"/>
                </a:solidFill>
                <a:effectLst/>
                <a:latin typeface=" Cascadia Code PL"/>
              </a:rPr>
              <a:t>.</a:t>
            </a:r>
            <a:r>
              <a:rPr lang="da-DK" sz="2400" b="0" dirty="0">
                <a:solidFill>
                  <a:srgbClr val="9CDCFE"/>
                </a:solidFill>
                <a:effectLst/>
                <a:latin typeface=" Cascadia Code PL"/>
              </a:rPr>
              <a:t>Name</a:t>
            </a:r>
            <a:r>
              <a:rPr lang="da-DK" sz="2400" b="0" dirty="0">
                <a:solidFill>
                  <a:srgbClr val="D4D4D4"/>
                </a:solidFill>
                <a:effectLst/>
                <a:latin typeface=" Cascadia Code PL"/>
              </a:rPr>
              <a:t>.</a:t>
            </a:r>
            <a:r>
              <a:rPr lang="da-DK" sz="2400" b="0" dirty="0">
                <a:solidFill>
                  <a:srgbClr val="9CDCFE"/>
                </a:solidFill>
                <a:effectLst/>
                <a:latin typeface=" Cascadia Code PL"/>
              </a:rPr>
              <a:t>Contains</a:t>
            </a:r>
            <a:r>
              <a:rPr lang="da-DK" sz="2400" b="0" dirty="0">
                <a:solidFill>
                  <a:srgbClr val="D4D4D4"/>
                </a:solidFill>
                <a:effectLst/>
                <a:latin typeface=" Cascadia Code PL"/>
              </a:rPr>
              <a:t>(</a:t>
            </a:r>
            <a:r>
              <a:rPr lang="da-DK" sz="2400" b="0" dirty="0">
                <a:solidFill>
                  <a:srgbClr val="CE9178"/>
                </a:solidFill>
                <a:effectLst/>
                <a:latin typeface=" Cascadia Code PL"/>
              </a:rPr>
              <a:t>"i"</a:t>
            </a:r>
            <a:r>
              <a:rPr lang="da-DK" sz="2400" b="0" dirty="0">
                <a:solidFill>
                  <a:srgbClr val="D4D4D4"/>
                </a:solidFill>
                <a:effectLst/>
                <a:latin typeface=" Cascadia Code PL"/>
              </a:rPr>
              <a:t>))</a:t>
            </a:r>
          </a:p>
          <a:p>
            <a:r>
              <a:rPr lang="da-DK" sz="2400" b="0" dirty="0">
                <a:solidFill>
                  <a:srgbClr val="D4D4D4"/>
                </a:solidFill>
                <a:effectLst/>
                <a:latin typeface=" Cascadia Code PL"/>
              </a:rPr>
              <a:t>                   .</a:t>
            </a:r>
            <a:r>
              <a:rPr lang="da-DK" sz="2400" b="0" dirty="0">
                <a:solidFill>
                  <a:srgbClr val="9CDCFE"/>
                </a:solidFill>
                <a:effectLst/>
                <a:latin typeface=" Cascadia Code PL"/>
              </a:rPr>
              <a:t>OrderByDescending</a:t>
            </a:r>
            <a:r>
              <a:rPr lang="da-DK" sz="2400" b="0" dirty="0">
                <a:solidFill>
                  <a:srgbClr val="D4D4D4"/>
                </a:solidFill>
                <a:effectLst/>
                <a:latin typeface=" Cascadia Code PL"/>
              </a:rPr>
              <a:t>(</a:t>
            </a:r>
            <a:r>
              <a:rPr lang="da-DK" sz="2400" b="0" dirty="0">
                <a:solidFill>
                  <a:srgbClr val="9CDCFE"/>
                </a:solidFill>
                <a:effectLst/>
                <a:latin typeface=" Cascadia Code PL"/>
              </a:rPr>
              <a:t>c</a:t>
            </a:r>
            <a:r>
              <a:rPr lang="da-DK" sz="2400" b="0" dirty="0">
                <a:solidFill>
                  <a:srgbClr val="D4D4D4"/>
                </a:solidFill>
                <a:effectLst/>
                <a:latin typeface=" Cascadia Code PL"/>
              </a:rPr>
              <a:t> =&gt; </a:t>
            </a:r>
            <a:r>
              <a:rPr lang="da-DK" sz="2400" b="0" dirty="0">
                <a:solidFill>
                  <a:srgbClr val="9CDCFE"/>
                </a:solidFill>
                <a:effectLst/>
                <a:latin typeface=" Cascadia Code PL"/>
              </a:rPr>
              <a:t>c</a:t>
            </a:r>
            <a:r>
              <a:rPr lang="da-DK" sz="2400" b="0" dirty="0">
                <a:solidFill>
                  <a:srgbClr val="D4D4D4"/>
                </a:solidFill>
                <a:effectLst/>
                <a:latin typeface=" Cascadia Code PL"/>
              </a:rPr>
              <a:t>.</a:t>
            </a:r>
            <a:r>
              <a:rPr lang="da-DK" sz="2400" b="0" dirty="0">
                <a:solidFill>
                  <a:srgbClr val="9CDCFE"/>
                </a:solidFill>
                <a:effectLst/>
                <a:latin typeface=" Cascadia Code PL"/>
              </a:rPr>
              <a:t>Name</a:t>
            </a:r>
            <a:r>
              <a:rPr lang="da-DK" sz="2400" b="0" dirty="0">
                <a:solidFill>
                  <a:srgbClr val="D4D4D4"/>
                </a:solidFill>
                <a:effectLst/>
                <a:latin typeface=" Cascadia Code PL"/>
              </a:rPr>
              <a:t>)</a:t>
            </a:r>
          </a:p>
          <a:p>
            <a:r>
              <a:rPr lang="da-DK" sz="2400" b="0" dirty="0">
                <a:solidFill>
                  <a:srgbClr val="D4D4D4"/>
                </a:solidFill>
                <a:effectLst/>
                <a:latin typeface=" Cascadia Code PL"/>
              </a:rPr>
              <a:t>                   .</a:t>
            </a:r>
            <a:r>
              <a:rPr lang="da-DK" sz="2400" b="0" dirty="0">
                <a:solidFill>
                  <a:srgbClr val="9CDCFE"/>
                </a:solidFill>
                <a:effectLst/>
                <a:latin typeface=" Cascadia Code PL"/>
              </a:rPr>
              <a:t>Select</a:t>
            </a:r>
            <a:r>
              <a:rPr lang="da-DK" sz="2400" b="0" dirty="0">
                <a:solidFill>
                  <a:srgbClr val="D4D4D4"/>
                </a:solidFill>
                <a:effectLst/>
                <a:latin typeface=" Cascadia Code PL"/>
              </a:rPr>
              <a:t>(</a:t>
            </a:r>
            <a:r>
              <a:rPr lang="da-DK" sz="2400" b="0" dirty="0">
                <a:solidFill>
                  <a:srgbClr val="9CDCFE"/>
                </a:solidFill>
                <a:effectLst/>
                <a:latin typeface=" Cascadia Code PL"/>
              </a:rPr>
              <a:t>c</a:t>
            </a:r>
            <a:r>
              <a:rPr lang="da-DK" sz="2400" b="0" dirty="0">
                <a:solidFill>
                  <a:srgbClr val="D4D4D4"/>
                </a:solidFill>
                <a:effectLst/>
                <a:latin typeface=" Cascadia Code PL"/>
              </a:rPr>
              <a:t> =&gt; </a:t>
            </a:r>
            <a:r>
              <a:rPr lang="da-DK" sz="2400" b="0" dirty="0">
                <a:solidFill>
                  <a:srgbClr val="569CD6"/>
                </a:solidFill>
                <a:effectLst/>
                <a:latin typeface=" Cascadia Code PL"/>
              </a:rPr>
              <a:t>new</a:t>
            </a:r>
            <a:r>
              <a:rPr lang="da-DK" sz="2400" b="0" dirty="0">
                <a:solidFill>
                  <a:srgbClr val="D4D4D4"/>
                </a:solidFill>
                <a:effectLst/>
                <a:latin typeface=" Cascadia Code PL"/>
              </a:rPr>
              <a:t> { </a:t>
            </a:r>
            <a:r>
              <a:rPr lang="da-DK" sz="2400" b="0" dirty="0">
                <a:solidFill>
                  <a:srgbClr val="9CDCFE"/>
                </a:solidFill>
                <a:effectLst/>
                <a:latin typeface=" Cascadia Code PL"/>
              </a:rPr>
              <a:t>Name</a:t>
            </a:r>
            <a:r>
              <a:rPr lang="da-DK" sz="2400" b="0" dirty="0">
                <a:solidFill>
                  <a:srgbClr val="D4D4D4"/>
                </a:solidFill>
                <a:effectLst/>
                <a:latin typeface=" Cascadia Code PL"/>
              </a:rPr>
              <a:t> = </a:t>
            </a:r>
            <a:r>
              <a:rPr lang="da-DK" sz="2400" b="0" dirty="0">
                <a:solidFill>
                  <a:srgbClr val="9CDCFE"/>
                </a:solidFill>
                <a:effectLst/>
                <a:latin typeface=" Cascadia Code PL"/>
              </a:rPr>
              <a:t>c</a:t>
            </a:r>
            <a:r>
              <a:rPr lang="da-DK" sz="2400" b="0" dirty="0">
                <a:solidFill>
                  <a:srgbClr val="D4D4D4"/>
                </a:solidFill>
                <a:effectLst/>
                <a:latin typeface=" Cascadia Code PL"/>
              </a:rPr>
              <a:t>.</a:t>
            </a:r>
            <a:r>
              <a:rPr lang="da-DK" sz="2400" b="0" dirty="0">
                <a:solidFill>
                  <a:srgbClr val="9CDCFE"/>
                </a:solidFill>
                <a:effectLst/>
                <a:latin typeface=" Cascadia Code PL"/>
              </a:rPr>
              <a:t>Name</a:t>
            </a:r>
            <a:r>
              <a:rPr lang="da-DK" sz="2400" b="0" dirty="0">
                <a:solidFill>
                  <a:srgbClr val="D4D4D4"/>
                </a:solidFill>
                <a:effectLst/>
                <a:latin typeface=" Cascadia Code PL"/>
              </a:rPr>
              <a:t> });</a:t>
            </a:r>
          </a:p>
        </p:txBody>
      </p:sp>
    </p:spTree>
    <p:extLst>
      <p:ext uri="{BB962C8B-B14F-4D97-AF65-F5344CB8AC3E}">
        <p14:creationId xmlns:p14="http://schemas.microsoft.com/office/powerpoint/2010/main" val="258706703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D931F4-4CE5-4240-9D62-9CEA58323AA9}"/>
              </a:ext>
            </a:extLst>
          </p:cNvPr>
          <p:cNvSpPr>
            <a:spLocks noGrp="1"/>
          </p:cNvSpPr>
          <p:nvPr>
            <p:ph type="title"/>
          </p:nvPr>
        </p:nvSpPr>
        <p:spPr/>
        <p:txBody>
          <a:bodyPr/>
          <a:lstStyle/>
          <a:p>
            <a:r>
              <a:rPr lang="en-US" dirty="0"/>
              <a:t>Properties</a:t>
            </a:r>
            <a:endParaRPr lang="LID4096" dirty="0"/>
          </a:p>
        </p:txBody>
      </p:sp>
    </p:spTree>
    <p:extLst>
      <p:ext uri="{BB962C8B-B14F-4D97-AF65-F5344CB8AC3E}">
        <p14:creationId xmlns:p14="http://schemas.microsoft.com/office/powerpoint/2010/main" val="1339154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123DC-83B1-4EC4-B5F3-20D6520E00F6}"/>
              </a:ext>
            </a:extLst>
          </p:cNvPr>
          <p:cNvSpPr>
            <a:spLocks noGrp="1"/>
          </p:cNvSpPr>
          <p:nvPr>
            <p:ph type="title"/>
          </p:nvPr>
        </p:nvSpPr>
        <p:spPr/>
        <p:txBody>
          <a:bodyPr/>
          <a:lstStyle/>
          <a:p>
            <a:r>
              <a:rPr lang="en-US" dirty="0"/>
              <a:t>Properties 1/3</a:t>
            </a:r>
            <a:endParaRPr lang="LID4096" dirty="0"/>
          </a:p>
        </p:txBody>
      </p:sp>
      <p:sp>
        <p:nvSpPr>
          <p:cNvPr id="4" name="Text Placeholder 3">
            <a:extLst>
              <a:ext uri="{FF2B5EF4-FFF2-40B4-BE49-F238E27FC236}">
                <a16:creationId xmlns:a16="http://schemas.microsoft.com/office/drawing/2014/main" id="{F5DEBC83-0C2D-4865-8EE7-B58880DF6584}"/>
              </a:ext>
            </a:extLst>
          </p:cNvPr>
          <p:cNvSpPr>
            <a:spLocks noGrp="1"/>
          </p:cNvSpPr>
          <p:nvPr>
            <p:ph type="body" sz="quarter" idx="10"/>
          </p:nvPr>
        </p:nvSpPr>
        <p:spPr/>
        <p:txBody>
          <a:bodyPr>
            <a:noAutofit/>
          </a:bodyPr>
          <a:lstStyle/>
          <a:p>
            <a:endParaRPr lang="da-DK" sz="2600" dirty="0">
              <a:solidFill>
                <a:srgbClr val="0000FF"/>
              </a:solidFill>
              <a:latin typeface="Cascadia Code" panose="020B0609020000020004" pitchFamily="49" charset="0"/>
              <a:cs typeface="Cascadia Code" panose="020B0609020000020004" pitchFamily="49" charset="0"/>
            </a:endParaRPr>
          </a:p>
          <a:p>
            <a:endParaRPr lang="da-DK" sz="2600" dirty="0">
              <a:solidFill>
                <a:srgbClr val="0000FF"/>
              </a:solidFill>
              <a:latin typeface="Cascadia Code" panose="020B0609020000020004" pitchFamily="49" charset="0"/>
              <a:cs typeface="Cascadia Code" panose="020B0609020000020004" pitchFamily="49" charset="0"/>
            </a:endParaRPr>
          </a:p>
          <a:p>
            <a:endParaRPr lang="da-DK" sz="2600" dirty="0">
              <a:solidFill>
                <a:srgbClr val="0000FF"/>
              </a:solidFill>
              <a:latin typeface="Cascadia Code" panose="020B0609020000020004" pitchFamily="49" charset="0"/>
              <a:cs typeface="Cascadia Code" panose="020B0609020000020004" pitchFamily="49" charset="0"/>
            </a:endParaRPr>
          </a:p>
          <a:p>
            <a:r>
              <a:rPr lang="en-US" sz="2600" b="0" dirty="0">
                <a:solidFill>
                  <a:srgbClr val="569CD6"/>
                </a:solidFill>
                <a:effectLst/>
                <a:latin typeface=" Cascadia Code PL"/>
              </a:rPr>
              <a:t>public</a:t>
            </a:r>
            <a:r>
              <a:rPr lang="en-US" sz="2600" b="0" dirty="0">
                <a:solidFill>
                  <a:srgbClr val="D4D4D4"/>
                </a:solidFill>
                <a:effectLst/>
                <a:latin typeface=" Cascadia Code PL"/>
              </a:rPr>
              <a:t> </a:t>
            </a:r>
            <a:r>
              <a:rPr lang="en-US" sz="2600" b="0" dirty="0">
                <a:solidFill>
                  <a:srgbClr val="569CD6"/>
                </a:solidFill>
                <a:effectLst/>
                <a:latin typeface=" Cascadia Code PL"/>
              </a:rPr>
              <a:t>class</a:t>
            </a:r>
            <a:r>
              <a:rPr lang="en-US" sz="2600" b="0" dirty="0">
                <a:solidFill>
                  <a:srgbClr val="D4D4D4"/>
                </a:solidFill>
                <a:effectLst/>
                <a:latin typeface=" Cascadia Code PL"/>
              </a:rPr>
              <a:t> </a:t>
            </a:r>
            <a:r>
              <a:rPr lang="en-US" sz="2600" b="0" dirty="0">
                <a:solidFill>
                  <a:srgbClr val="4EC9B0"/>
                </a:solidFill>
                <a:effectLst/>
                <a:latin typeface=" Cascadia Code PL"/>
              </a:rPr>
              <a:t>City</a:t>
            </a:r>
            <a:endParaRPr lang="en-US" sz="2600" b="0" dirty="0">
              <a:solidFill>
                <a:srgbClr val="D4D4D4"/>
              </a:solidFill>
              <a:effectLst/>
              <a:latin typeface=" Cascadia Code PL"/>
            </a:endParaRPr>
          </a:p>
          <a:p>
            <a:r>
              <a:rPr lang="en-US" sz="2600" b="0" dirty="0">
                <a:solidFill>
                  <a:srgbClr val="D4D4D4"/>
                </a:solidFill>
                <a:effectLst/>
                <a:latin typeface=" Cascadia Code PL"/>
              </a:rPr>
              <a:t>{</a:t>
            </a:r>
          </a:p>
          <a:p>
            <a:r>
              <a:rPr lang="en-US" sz="2600" b="0" dirty="0">
                <a:solidFill>
                  <a:srgbClr val="D4D4D4"/>
                </a:solidFill>
                <a:effectLst/>
                <a:latin typeface=" Cascadia Code PL"/>
              </a:rPr>
              <a:t>    </a:t>
            </a:r>
            <a:r>
              <a:rPr lang="en-US" sz="2600" b="0" dirty="0">
                <a:solidFill>
                  <a:srgbClr val="569CD6"/>
                </a:solidFill>
                <a:effectLst/>
                <a:latin typeface=" Cascadia Code PL"/>
              </a:rPr>
              <a:t>public</a:t>
            </a:r>
            <a:r>
              <a:rPr lang="en-US" sz="2600" b="0" dirty="0">
                <a:solidFill>
                  <a:srgbClr val="D4D4D4"/>
                </a:solidFill>
                <a:effectLst/>
                <a:latin typeface=" Cascadia Code PL"/>
              </a:rPr>
              <a:t> </a:t>
            </a:r>
            <a:r>
              <a:rPr lang="en-US" sz="2600" b="0" dirty="0">
                <a:solidFill>
                  <a:srgbClr val="569CD6"/>
                </a:solidFill>
                <a:effectLst/>
                <a:latin typeface=" Cascadia Code PL"/>
              </a:rPr>
              <a:t>int</a:t>
            </a:r>
            <a:r>
              <a:rPr lang="en-US" sz="2600" b="0" dirty="0">
                <a:solidFill>
                  <a:srgbClr val="D4D4D4"/>
                </a:solidFill>
                <a:effectLst/>
                <a:latin typeface=" Cascadia Code PL"/>
              </a:rPr>
              <a:t> </a:t>
            </a:r>
            <a:r>
              <a:rPr lang="en-US" sz="2600" b="0" dirty="0">
                <a:solidFill>
                  <a:srgbClr val="9CDCFE"/>
                </a:solidFill>
                <a:effectLst/>
                <a:latin typeface=" Cascadia Code PL"/>
              </a:rPr>
              <a:t>Id</a:t>
            </a:r>
            <a:r>
              <a:rPr lang="en-US" sz="2600" b="0" dirty="0">
                <a:solidFill>
                  <a:srgbClr val="D4D4D4"/>
                </a:solidFill>
                <a:effectLst/>
                <a:latin typeface=" Cascadia Code PL"/>
              </a:rPr>
              <a:t> { </a:t>
            </a:r>
            <a:r>
              <a:rPr lang="en-US" sz="2600" b="0" dirty="0">
                <a:solidFill>
                  <a:srgbClr val="569CD6"/>
                </a:solidFill>
                <a:effectLst/>
                <a:latin typeface=" Cascadia Code PL"/>
              </a:rPr>
              <a:t>get</a:t>
            </a:r>
            <a:r>
              <a:rPr lang="en-US" sz="2600" b="0" dirty="0">
                <a:solidFill>
                  <a:srgbClr val="D4D4D4"/>
                </a:solidFill>
                <a:effectLst/>
                <a:latin typeface=" Cascadia Code PL"/>
              </a:rPr>
              <a:t>; </a:t>
            </a:r>
            <a:r>
              <a:rPr lang="en-US" sz="2600" b="0" dirty="0">
                <a:solidFill>
                  <a:srgbClr val="569CD6"/>
                </a:solidFill>
                <a:effectLst/>
                <a:latin typeface=" Cascadia Code PL"/>
              </a:rPr>
              <a:t>set</a:t>
            </a:r>
            <a:r>
              <a:rPr lang="en-US" sz="2600" b="0" dirty="0">
                <a:solidFill>
                  <a:srgbClr val="D4D4D4"/>
                </a:solidFill>
                <a:effectLst/>
                <a:latin typeface=" Cascadia Code PL"/>
              </a:rPr>
              <a:t>; }</a:t>
            </a:r>
          </a:p>
          <a:p>
            <a:r>
              <a:rPr lang="en-US" sz="2600" b="0" dirty="0">
                <a:solidFill>
                  <a:srgbClr val="D4D4D4"/>
                </a:solidFill>
                <a:effectLst/>
                <a:latin typeface=" Cascadia Code PL"/>
              </a:rPr>
              <a:t>    </a:t>
            </a:r>
            <a:r>
              <a:rPr lang="en-US" sz="2600" b="0" dirty="0">
                <a:solidFill>
                  <a:srgbClr val="569CD6"/>
                </a:solidFill>
                <a:effectLst/>
                <a:latin typeface=" Cascadia Code PL"/>
              </a:rPr>
              <a:t>public</a:t>
            </a:r>
            <a:r>
              <a:rPr lang="en-US" sz="2600" b="0" dirty="0">
                <a:solidFill>
                  <a:srgbClr val="D4D4D4"/>
                </a:solidFill>
                <a:effectLst/>
                <a:latin typeface=" Cascadia Code PL"/>
              </a:rPr>
              <a:t> </a:t>
            </a:r>
            <a:r>
              <a:rPr lang="en-US" sz="2600" b="0" dirty="0">
                <a:solidFill>
                  <a:srgbClr val="569CD6"/>
                </a:solidFill>
                <a:effectLst/>
                <a:latin typeface=" Cascadia Code PL"/>
              </a:rPr>
              <a:t>string</a:t>
            </a:r>
            <a:r>
              <a:rPr lang="en-US" sz="2600" b="0" dirty="0">
                <a:solidFill>
                  <a:srgbClr val="D4D4D4"/>
                </a:solidFill>
                <a:effectLst/>
                <a:latin typeface=" Cascadia Code PL"/>
              </a:rPr>
              <a:t> </a:t>
            </a:r>
            <a:r>
              <a:rPr lang="en-US" sz="2600" b="0" dirty="0">
                <a:solidFill>
                  <a:srgbClr val="9CDCFE"/>
                </a:solidFill>
                <a:effectLst/>
                <a:latin typeface=" Cascadia Code PL"/>
              </a:rPr>
              <a:t>Name</a:t>
            </a:r>
            <a:r>
              <a:rPr lang="en-US" sz="2600" b="0" dirty="0">
                <a:solidFill>
                  <a:srgbClr val="D4D4D4"/>
                </a:solidFill>
                <a:effectLst/>
                <a:latin typeface=" Cascadia Code PL"/>
              </a:rPr>
              <a:t> { </a:t>
            </a:r>
            <a:r>
              <a:rPr lang="en-US" sz="2600" b="0" dirty="0">
                <a:solidFill>
                  <a:srgbClr val="569CD6"/>
                </a:solidFill>
                <a:effectLst/>
                <a:latin typeface=" Cascadia Code PL"/>
              </a:rPr>
              <a:t>get</a:t>
            </a:r>
            <a:r>
              <a:rPr lang="en-US" sz="2600" b="0" dirty="0">
                <a:solidFill>
                  <a:srgbClr val="D4D4D4"/>
                </a:solidFill>
                <a:effectLst/>
                <a:latin typeface=" Cascadia Code PL"/>
              </a:rPr>
              <a:t>; </a:t>
            </a:r>
            <a:r>
              <a:rPr lang="en-US" sz="2600" b="0" dirty="0">
                <a:solidFill>
                  <a:srgbClr val="569CD6"/>
                </a:solidFill>
                <a:effectLst/>
                <a:latin typeface=" Cascadia Code PL"/>
              </a:rPr>
              <a:t>private</a:t>
            </a:r>
            <a:r>
              <a:rPr lang="en-US" sz="2600" b="0" dirty="0">
                <a:solidFill>
                  <a:srgbClr val="D4D4D4"/>
                </a:solidFill>
                <a:effectLst/>
                <a:latin typeface=" Cascadia Code PL"/>
              </a:rPr>
              <a:t> </a:t>
            </a:r>
            <a:r>
              <a:rPr lang="en-US" sz="2600" b="0" dirty="0">
                <a:solidFill>
                  <a:srgbClr val="569CD6"/>
                </a:solidFill>
                <a:effectLst/>
                <a:latin typeface=" Cascadia Code PL"/>
              </a:rPr>
              <a:t>set</a:t>
            </a:r>
            <a:r>
              <a:rPr lang="en-US" sz="2600" b="0" dirty="0">
                <a:solidFill>
                  <a:srgbClr val="D4D4D4"/>
                </a:solidFill>
                <a:effectLst/>
                <a:latin typeface=" Cascadia Code PL"/>
              </a:rPr>
              <a:t>; }</a:t>
            </a:r>
          </a:p>
          <a:p>
            <a:r>
              <a:rPr lang="en-US" sz="2600" b="0" dirty="0">
                <a:solidFill>
                  <a:srgbClr val="D4D4D4"/>
                </a:solidFill>
                <a:effectLst/>
                <a:latin typeface=" Cascadia Code PL"/>
              </a:rPr>
              <a:t>}</a:t>
            </a:r>
          </a:p>
        </p:txBody>
      </p:sp>
      <p:sp>
        <p:nvSpPr>
          <p:cNvPr id="5" name="Arrow: Left 4">
            <a:extLst>
              <a:ext uri="{FF2B5EF4-FFF2-40B4-BE49-F238E27FC236}">
                <a16:creationId xmlns:a16="http://schemas.microsoft.com/office/drawing/2014/main" id="{166F9B23-37B1-4127-869A-B7C7A6C02F86}"/>
              </a:ext>
            </a:extLst>
          </p:cNvPr>
          <p:cNvSpPr/>
          <p:nvPr/>
        </p:nvSpPr>
        <p:spPr bwMode="auto">
          <a:xfrm rot="18299530">
            <a:off x="4378962" y="2534104"/>
            <a:ext cx="1676400" cy="1219200"/>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Accessor</a:t>
            </a:r>
            <a:endParaRPr lang="LID4096"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Arrow: Left 6">
            <a:extLst>
              <a:ext uri="{FF2B5EF4-FFF2-40B4-BE49-F238E27FC236}">
                <a16:creationId xmlns:a16="http://schemas.microsoft.com/office/drawing/2014/main" id="{C0C997EE-1C41-494C-AF36-B3F9088A863D}"/>
              </a:ext>
            </a:extLst>
          </p:cNvPr>
          <p:cNvSpPr/>
          <p:nvPr/>
        </p:nvSpPr>
        <p:spPr bwMode="auto">
          <a:xfrm rot="3035342">
            <a:off x="7818120" y="4811711"/>
            <a:ext cx="1676400" cy="1219200"/>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Mutator</a:t>
            </a:r>
            <a:endParaRPr lang="LID4096"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3503629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C5201-B2FF-45F1-98D1-532F8F35377D}"/>
              </a:ext>
            </a:extLst>
          </p:cNvPr>
          <p:cNvSpPr>
            <a:spLocks noGrp="1"/>
          </p:cNvSpPr>
          <p:nvPr>
            <p:ph type="title"/>
          </p:nvPr>
        </p:nvSpPr>
        <p:spPr/>
        <p:txBody>
          <a:bodyPr/>
          <a:lstStyle/>
          <a:p>
            <a:r>
              <a:rPr lang="en-US" dirty="0"/>
              <a:t>Properties 2/3</a:t>
            </a:r>
            <a:endParaRPr lang="LID4096" dirty="0"/>
          </a:p>
        </p:txBody>
      </p:sp>
      <p:sp>
        <p:nvSpPr>
          <p:cNvPr id="3" name="Text Placeholder 2">
            <a:extLst>
              <a:ext uri="{FF2B5EF4-FFF2-40B4-BE49-F238E27FC236}">
                <a16:creationId xmlns:a16="http://schemas.microsoft.com/office/drawing/2014/main" id="{45BC3D32-3230-4DC7-B3CA-5E90219226F7}"/>
              </a:ext>
            </a:extLst>
          </p:cNvPr>
          <p:cNvSpPr>
            <a:spLocks noGrp="1"/>
          </p:cNvSpPr>
          <p:nvPr>
            <p:ph type="body" sz="quarter" idx="10"/>
          </p:nvPr>
        </p:nvSpPr>
        <p:spPr>
          <a:xfrm>
            <a:off x="588263" y="1436688"/>
            <a:ext cx="11018520" cy="4333494"/>
          </a:xfrm>
        </p:spPr>
        <p:txBody>
          <a:bodyPr/>
          <a:lstStyle/>
          <a:p>
            <a:r>
              <a:rPr lang="en-US" sz="1600" b="0" dirty="0">
                <a:solidFill>
                  <a:srgbClr val="569CD6"/>
                </a:solidFill>
                <a:effectLst/>
                <a:latin typeface=" Cascadia Code PL"/>
              </a:rPr>
              <a:t>public</a:t>
            </a:r>
            <a:r>
              <a:rPr lang="en-US" sz="1600" b="0" dirty="0">
                <a:solidFill>
                  <a:srgbClr val="D4D4D4"/>
                </a:solidFill>
                <a:effectLst/>
                <a:latin typeface=" Cascadia Code PL"/>
              </a:rPr>
              <a:t> </a:t>
            </a:r>
            <a:r>
              <a:rPr lang="en-US" sz="1600" b="0" dirty="0">
                <a:solidFill>
                  <a:srgbClr val="569CD6"/>
                </a:solidFill>
                <a:effectLst/>
                <a:latin typeface=" Cascadia Code PL"/>
              </a:rPr>
              <a:t>class</a:t>
            </a:r>
            <a:r>
              <a:rPr lang="en-US" sz="1600" b="0" dirty="0">
                <a:solidFill>
                  <a:srgbClr val="D4D4D4"/>
                </a:solidFill>
                <a:effectLst/>
                <a:latin typeface=" Cascadia Code PL"/>
              </a:rPr>
              <a:t> </a:t>
            </a:r>
            <a:r>
              <a:rPr lang="en-US" sz="1600" b="0" dirty="0">
                <a:solidFill>
                  <a:srgbClr val="4EC9B0"/>
                </a:solidFill>
                <a:effectLst/>
                <a:latin typeface=" Cascadia Code PL"/>
              </a:rPr>
              <a:t>City</a:t>
            </a:r>
            <a:endParaRPr lang="en-US" sz="1600" b="0" dirty="0">
              <a:solidFill>
                <a:srgbClr val="D4D4D4"/>
              </a:solidFill>
              <a:effectLst/>
              <a:latin typeface=" Cascadia Code PL"/>
            </a:endParaRPr>
          </a:p>
          <a:p>
            <a:r>
              <a:rPr lang="en-US" sz="1600" b="0" dirty="0">
                <a:solidFill>
                  <a:srgbClr val="D4D4D4"/>
                </a:solidFill>
                <a:effectLst/>
                <a:latin typeface=" Cascadia Code PL"/>
              </a:rPr>
              <a:t>{</a:t>
            </a:r>
          </a:p>
          <a:p>
            <a:r>
              <a:rPr lang="en-US" sz="1600" b="0" dirty="0">
                <a:solidFill>
                  <a:srgbClr val="D4D4D4"/>
                </a:solidFill>
                <a:effectLst/>
                <a:latin typeface=" Cascadia Code PL"/>
              </a:rPr>
              <a:t>    </a:t>
            </a:r>
            <a:r>
              <a:rPr lang="en-US" sz="1600" b="0" dirty="0">
                <a:solidFill>
                  <a:srgbClr val="569CD6"/>
                </a:solidFill>
                <a:effectLst/>
                <a:latin typeface=" Cascadia Code PL"/>
              </a:rPr>
              <a:t>private</a:t>
            </a:r>
            <a:r>
              <a:rPr lang="en-US" sz="1600" b="0" dirty="0">
                <a:solidFill>
                  <a:srgbClr val="D4D4D4"/>
                </a:solidFill>
                <a:effectLst/>
                <a:latin typeface=" Cascadia Code PL"/>
              </a:rPr>
              <a:t> </a:t>
            </a:r>
            <a:r>
              <a:rPr lang="en-US" sz="1600" b="0" dirty="0">
                <a:solidFill>
                  <a:srgbClr val="569CD6"/>
                </a:solidFill>
                <a:effectLst/>
                <a:latin typeface=" Cascadia Code PL"/>
              </a:rPr>
              <a:t>int</a:t>
            </a:r>
            <a:r>
              <a:rPr lang="en-US" sz="1600" b="0" dirty="0">
                <a:solidFill>
                  <a:srgbClr val="D4D4D4"/>
                </a:solidFill>
                <a:effectLst/>
                <a:latin typeface=" Cascadia Code PL"/>
              </a:rPr>
              <a:t> </a:t>
            </a:r>
            <a:r>
              <a:rPr lang="en-US" sz="1600" b="0" dirty="0">
                <a:solidFill>
                  <a:srgbClr val="9CDCFE"/>
                </a:solidFill>
                <a:effectLst/>
                <a:latin typeface=" Cascadia Code PL"/>
              </a:rPr>
              <a:t>_id</a:t>
            </a:r>
            <a:r>
              <a:rPr lang="en-US" sz="1600" b="0" dirty="0">
                <a:solidFill>
                  <a:srgbClr val="D4D4D4"/>
                </a:solidFill>
                <a:effectLst/>
                <a:latin typeface=" Cascadia Code PL"/>
              </a:rPr>
              <a:t>;</a:t>
            </a:r>
          </a:p>
          <a:p>
            <a:r>
              <a:rPr lang="en-US" sz="1600" b="0" dirty="0">
                <a:solidFill>
                  <a:srgbClr val="D4D4D4"/>
                </a:solidFill>
                <a:effectLst/>
                <a:latin typeface=" Cascadia Code PL"/>
              </a:rPr>
              <a:t>    </a:t>
            </a:r>
            <a:r>
              <a:rPr lang="en-US" sz="1600" b="0" dirty="0">
                <a:solidFill>
                  <a:srgbClr val="569CD6"/>
                </a:solidFill>
                <a:effectLst/>
                <a:latin typeface=" Cascadia Code PL"/>
              </a:rPr>
              <a:t>public</a:t>
            </a:r>
            <a:r>
              <a:rPr lang="en-US" sz="1600" b="0" dirty="0">
                <a:solidFill>
                  <a:srgbClr val="D4D4D4"/>
                </a:solidFill>
                <a:effectLst/>
                <a:latin typeface=" Cascadia Code PL"/>
              </a:rPr>
              <a:t> </a:t>
            </a:r>
            <a:r>
              <a:rPr lang="en-US" sz="1600" b="0" dirty="0">
                <a:solidFill>
                  <a:srgbClr val="569CD6"/>
                </a:solidFill>
                <a:effectLst/>
                <a:latin typeface=" Cascadia Code PL"/>
              </a:rPr>
              <a:t>int</a:t>
            </a:r>
            <a:r>
              <a:rPr lang="en-US" sz="1600" b="0" dirty="0">
                <a:solidFill>
                  <a:srgbClr val="D4D4D4"/>
                </a:solidFill>
                <a:effectLst/>
                <a:latin typeface=" Cascadia Code PL"/>
              </a:rPr>
              <a:t> </a:t>
            </a:r>
            <a:r>
              <a:rPr lang="en-US" sz="1600" b="0" dirty="0">
                <a:solidFill>
                  <a:srgbClr val="9CDCFE"/>
                </a:solidFill>
                <a:effectLst/>
                <a:latin typeface=" Cascadia Code PL"/>
              </a:rPr>
              <a:t>Id</a:t>
            </a:r>
            <a:r>
              <a:rPr lang="en-US" sz="1600" b="0" dirty="0">
                <a:solidFill>
                  <a:srgbClr val="D4D4D4"/>
                </a:solidFill>
                <a:effectLst/>
                <a:latin typeface=" Cascadia Code PL"/>
              </a:rPr>
              <a:t> { </a:t>
            </a:r>
            <a:r>
              <a:rPr lang="en-US" sz="1600" b="0" dirty="0">
                <a:solidFill>
                  <a:srgbClr val="569CD6"/>
                </a:solidFill>
                <a:effectLst/>
                <a:latin typeface=" Cascadia Code PL"/>
              </a:rPr>
              <a:t>get</a:t>
            </a:r>
            <a:r>
              <a:rPr lang="en-US" sz="1600" b="0" dirty="0">
                <a:solidFill>
                  <a:srgbClr val="D4D4D4"/>
                </a:solidFill>
                <a:effectLst/>
                <a:latin typeface=" Cascadia Code PL"/>
              </a:rPr>
              <a:t> =&gt; </a:t>
            </a:r>
            <a:r>
              <a:rPr lang="en-US" sz="1600" b="0" dirty="0">
                <a:solidFill>
                  <a:srgbClr val="9CDCFE"/>
                </a:solidFill>
                <a:effectLst/>
                <a:latin typeface=" Cascadia Code PL"/>
              </a:rPr>
              <a:t>_id</a:t>
            </a:r>
            <a:r>
              <a:rPr lang="en-US" sz="1600" b="0" dirty="0">
                <a:solidFill>
                  <a:srgbClr val="D4D4D4"/>
                </a:solidFill>
                <a:effectLst/>
                <a:latin typeface=" Cascadia Code PL"/>
              </a:rPr>
              <a:t>; </a:t>
            </a:r>
            <a:r>
              <a:rPr lang="en-US" sz="1600" b="0" dirty="0">
                <a:solidFill>
                  <a:srgbClr val="569CD6"/>
                </a:solidFill>
                <a:effectLst/>
                <a:latin typeface=" Cascadia Code PL"/>
              </a:rPr>
              <a:t>set</a:t>
            </a:r>
            <a:r>
              <a:rPr lang="en-US" sz="1600" b="0" dirty="0">
                <a:solidFill>
                  <a:srgbClr val="D4D4D4"/>
                </a:solidFill>
                <a:effectLst/>
                <a:latin typeface=" Cascadia Code PL"/>
              </a:rPr>
              <a:t> =&gt; </a:t>
            </a:r>
            <a:r>
              <a:rPr lang="en-US" sz="1600" b="0" dirty="0">
                <a:solidFill>
                  <a:srgbClr val="9CDCFE"/>
                </a:solidFill>
                <a:effectLst/>
                <a:latin typeface=" Cascadia Code PL"/>
              </a:rPr>
              <a:t>_id</a:t>
            </a:r>
            <a:r>
              <a:rPr lang="en-US" sz="1600" b="0" dirty="0">
                <a:solidFill>
                  <a:srgbClr val="D4D4D4"/>
                </a:solidFill>
                <a:effectLst/>
                <a:latin typeface=" Cascadia Code PL"/>
              </a:rPr>
              <a:t> = </a:t>
            </a:r>
            <a:r>
              <a:rPr lang="en-US" sz="1600" b="0" dirty="0">
                <a:solidFill>
                  <a:srgbClr val="569CD6"/>
                </a:solidFill>
                <a:effectLst/>
                <a:latin typeface=" Cascadia Code PL"/>
              </a:rPr>
              <a:t>value</a:t>
            </a:r>
            <a:r>
              <a:rPr lang="en-US" sz="1600" b="0" dirty="0">
                <a:solidFill>
                  <a:srgbClr val="D4D4D4"/>
                </a:solidFill>
                <a:effectLst/>
                <a:latin typeface=" Cascadia Code PL"/>
              </a:rPr>
              <a:t>; }</a:t>
            </a:r>
          </a:p>
          <a:p>
            <a:br>
              <a:rPr lang="en-US" sz="1600" b="0" dirty="0">
                <a:solidFill>
                  <a:srgbClr val="D4D4D4"/>
                </a:solidFill>
                <a:effectLst/>
                <a:latin typeface=" Cascadia Code PL"/>
              </a:rPr>
            </a:br>
            <a:r>
              <a:rPr lang="en-US" sz="1600" b="0" dirty="0">
                <a:solidFill>
                  <a:srgbClr val="D4D4D4"/>
                </a:solidFill>
                <a:effectLst/>
                <a:latin typeface=" Cascadia Code PL"/>
              </a:rPr>
              <a:t>    </a:t>
            </a:r>
            <a:r>
              <a:rPr lang="en-US" sz="1600" b="0" dirty="0">
                <a:solidFill>
                  <a:srgbClr val="569CD6"/>
                </a:solidFill>
                <a:effectLst/>
                <a:latin typeface=" Cascadia Code PL"/>
              </a:rPr>
              <a:t>private</a:t>
            </a:r>
            <a:r>
              <a:rPr lang="en-US" sz="1600" b="0" dirty="0">
                <a:solidFill>
                  <a:srgbClr val="D4D4D4"/>
                </a:solidFill>
                <a:effectLst/>
                <a:latin typeface=" Cascadia Code PL"/>
              </a:rPr>
              <a:t> </a:t>
            </a:r>
            <a:r>
              <a:rPr lang="en-US" sz="1600" b="0" dirty="0">
                <a:solidFill>
                  <a:srgbClr val="569CD6"/>
                </a:solidFill>
                <a:effectLst/>
                <a:latin typeface=" Cascadia Code PL"/>
              </a:rPr>
              <a:t>string</a:t>
            </a:r>
            <a:r>
              <a:rPr lang="en-US" sz="1600" b="0" dirty="0">
                <a:solidFill>
                  <a:srgbClr val="D4D4D4"/>
                </a:solidFill>
                <a:effectLst/>
                <a:latin typeface=" Cascadia Code PL"/>
              </a:rPr>
              <a:t> </a:t>
            </a:r>
            <a:r>
              <a:rPr lang="en-US" sz="1600" b="0" dirty="0">
                <a:solidFill>
                  <a:srgbClr val="9CDCFE"/>
                </a:solidFill>
                <a:effectLst/>
                <a:latin typeface=" Cascadia Code PL"/>
              </a:rPr>
              <a:t>_name</a:t>
            </a:r>
            <a:r>
              <a:rPr lang="en-US" sz="1600" b="0" dirty="0">
                <a:solidFill>
                  <a:srgbClr val="D4D4D4"/>
                </a:solidFill>
                <a:effectLst/>
                <a:latin typeface=" Cascadia Code PL"/>
              </a:rPr>
              <a:t>;</a:t>
            </a:r>
          </a:p>
          <a:p>
            <a:r>
              <a:rPr lang="en-US" sz="1600" b="0" dirty="0">
                <a:solidFill>
                  <a:srgbClr val="D4D4D4"/>
                </a:solidFill>
                <a:effectLst/>
                <a:latin typeface=" Cascadia Code PL"/>
              </a:rPr>
              <a:t>    </a:t>
            </a:r>
            <a:r>
              <a:rPr lang="en-US" sz="1600" b="0" dirty="0">
                <a:solidFill>
                  <a:srgbClr val="569CD6"/>
                </a:solidFill>
                <a:effectLst/>
                <a:latin typeface=" Cascadia Code PL"/>
              </a:rPr>
              <a:t>public</a:t>
            </a:r>
            <a:r>
              <a:rPr lang="en-US" sz="1600" b="0" dirty="0">
                <a:solidFill>
                  <a:srgbClr val="D4D4D4"/>
                </a:solidFill>
                <a:effectLst/>
                <a:latin typeface=" Cascadia Code PL"/>
              </a:rPr>
              <a:t> </a:t>
            </a:r>
            <a:r>
              <a:rPr lang="en-US" sz="1600" b="0" dirty="0">
                <a:solidFill>
                  <a:srgbClr val="569CD6"/>
                </a:solidFill>
                <a:effectLst/>
                <a:latin typeface=" Cascadia Code PL"/>
              </a:rPr>
              <a:t>string</a:t>
            </a:r>
            <a:r>
              <a:rPr lang="en-US" sz="1600" b="0" dirty="0">
                <a:solidFill>
                  <a:srgbClr val="D4D4D4"/>
                </a:solidFill>
                <a:effectLst/>
                <a:latin typeface=" Cascadia Code PL"/>
              </a:rPr>
              <a:t> </a:t>
            </a:r>
            <a:r>
              <a:rPr lang="en-US" sz="1600" b="0" dirty="0">
                <a:solidFill>
                  <a:srgbClr val="9CDCFE"/>
                </a:solidFill>
                <a:effectLst/>
                <a:latin typeface=" Cascadia Code PL"/>
              </a:rPr>
              <a:t>Name</a:t>
            </a:r>
            <a:endParaRPr lang="en-US" sz="1600" b="0" dirty="0">
              <a:solidFill>
                <a:srgbClr val="D4D4D4"/>
              </a:solidFill>
              <a:effectLst/>
              <a:latin typeface=" Cascadia Code PL"/>
            </a:endParaRPr>
          </a:p>
          <a:p>
            <a:r>
              <a:rPr lang="en-US" sz="1600" b="0" dirty="0">
                <a:solidFill>
                  <a:srgbClr val="D4D4D4"/>
                </a:solidFill>
                <a:effectLst/>
                <a:latin typeface=" Cascadia Code PL"/>
              </a:rPr>
              <a:t>    {</a:t>
            </a:r>
          </a:p>
          <a:p>
            <a:r>
              <a:rPr lang="en-US" sz="1600" b="0" dirty="0">
                <a:solidFill>
                  <a:srgbClr val="D4D4D4"/>
                </a:solidFill>
                <a:effectLst/>
                <a:latin typeface=" Cascadia Code PL"/>
              </a:rPr>
              <a:t>        </a:t>
            </a:r>
            <a:r>
              <a:rPr lang="en-US" sz="1600" b="0" dirty="0">
                <a:solidFill>
                  <a:srgbClr val="569CD6"/>
                </a:solidFill>
                <a:effectLst/>
                <a:latin typeface=" Cascadia Code PL"/>
              </a:rPr>
              <a:t>get</a:t>
            </a:r>
            <a:r>
              <a:rPr lang="en-US" sz="1600" b="0" dirty="0">
                <a:solidFill>
                  <a:srgbClr val="D4D4D4"/>
                </a:solidFill>
                <a:effectLst/>
                <a:latin typeface=" Cascadia Code PL"/>
              </a:rPr>
              <a:t> { </a:t>
            </a:r>
            <a:r>
              <a:rPr lang="en-US" sz="1600" b="0" dirty="0">
                <a:solidFill>
                  <a:srgbClr val="C586C0"/>
                </a:solidFill>
                <a:effectLst/>
                <a:latin typeface=" Cascadia Code PL"/>
              </a:rPr>
              <a:t>return</a:t>
            </a:r>
            <a:r>
              <a:rPr lang="en-US" sz="1600" b="0" dirty="0">
                <a:solidFill>
                  <a:srgbClr val="D4D4D4"/>
                </a:solidFill>
                <a:effectLst/>
                <a:latin typeface=" Cascadia Code PL"/>
              </a:rPr>
              <a:t> </a:t>
            </a:r>
            <a:r>
              <a:rPr lang="en-US" sz="1600" b="0" dirty="0">
                <a:solidFill>
                  <a:srgbClr val="9CDCFE"/>
                </a:solidFill>
                <a:effectLst/>
                <a:latin typeface=" Cascadia Code PL"/>
              </a:rPr>
              <a:t>_name</a:t>
            </a:r>
            <a:r>
              <a:rPr lang="en-US" sz="1600" b="0" dirty="0">
                <a:solidFill>
                  <a:srgbClr val="D4D4D4"/>
                </a:solidFill>
                <a:effectLst/>
                <a:latin typeface=" Cascadia Code PL"/>
              </a:rPr>
              <a:t>; }</a:t>
            </a:r>
          </a:p>
          <a:p>
            <a:r>
              <a:rPr lang="en-US" sz="1600" b="0" dirty="0">
                <a:solidFill>
                  <a:srgbClr val="D4D4D4"/>
                </a:solidFill>
                <a:effectLst/>
                <a:latin typeface=" Cascadia Code PL"/>
              </a:rPr>
              <a:t>        </a:t>
            </a:r>
            <a:r>
              <a:rPr lang="en-US" sz="1600" b="0" dirty="0">
                <a:solidFill>
                  <a:srgbClr val="569CD6"/>
                </a:solidFill>
                <a:effectLst/>
                <a:latin typeface=" Cascadia Code PL"/>
              </a:rPr>
              <a:t>set</a:t>
            </a:r>
            <a:endParaRPr lang="en-US" sz="1600" b="0" dirty="0">
              <a:solidFill>
                <a:srgbClr val="D4D4D4"/>
              </a:solidFill>
              <a:effectLst/>
              <a:latin typeface=" Cascadia Code PL"/>
            </a:endParaRPr>
          </a:p>
          <a:p>
            <a:r>
              <a:rPr lang="en-US" sz="1600" b="0" dirty="0">
                <a:solidFill>
                  <a:srgbClr val="D4D4D4"/>
                </a:solidFill>
                <a:effectLst/>
                <a:latin typeface=" Cascadia Code PL"/>
              </a:rPr>
              <a:t>        {</a:t>
            </a:r>
          </a:p>
          <a:p>
            <a:r>
              <a:rPr lang="en-US" sz="1600" b="0" dirty="0">
                <a:solidFill>
                  <a:srgbClr val="D4D4D4"/>
                </a:solidFill>
                <a:effectLst/>
                <a:latin typeface=" Cascadia Code PL"/>
              </a:rPr>
              <a:t>            </a:t>
            </a:r>
            <a:r>
              <a:rPr lang="en-US" sz="1600" b="0" dirty="0">
                <a:solidFill>
                  <a:srgbClr val="9CDCFE"/>
                </a:solidFill>
                <a:effectLst/>
                <a:latin typeface=" Cascadia Code PL"/>
              </a:rPr>
              <a:t>_name</a:t>
            </a:r>
            <a:r>
              <a:rPr lang="en-US" sz="1600" b="0" dirty="0">
                <a:solidFill>
                  <a:srgbClr val="D4D4D4"/>
                </a:solidFill>
                <a:effectLst/>
                <a:latin typeface=" Cascadia Code PL"/>
              </a:rPr>
              <a:t> = </a:t>
            </a:r>
            <a:r>
              <a:rPr lang="en-US" sz="1600" b="0" dirty="0">
                <a:solidFill>
                  <a:srgbClr val="569CD6"/>
                </a:solidFill>
                <a:effectLst/>
                <a:latin typeface=" Cascadia Code PL"/>
              </a:rPr>
              <a:t>value</a:t>
            </a:r>
            <a:r>
              <a:rPr lang="en-US" sz="1600" b="0" dirty="0">
                <a:solidFill>
                  <a:srgbClr val="D4D4D4"/>
                </a:solidFill>
                <a:effectLst/>
                <a:latin typeface=" Cascadia Code PL"/>
              </a:rPr>
              <a:t>;</a:t>
            </a:r>
          </a:p>
          <a:p>
            <a:r>
              <a:rPr lang="en-US" sz="1600" b="0" dirty="0">
                <a:solidFill>
                  <a:srgbClr val="D4D4D4"/>
                </a:solidFill>
                <a:effectLst/>
                <a:latin typeface=" Cascadia Code PL"/>
              </a:rPr>
              <a:t>        }</a:t>
            </a:r>
          </a:p>
          <a:p>
            <a:r>
              <a:rPr lang="en-US" sz="1600" b="0" dirty="0">
                <a:solidFill>
                  <a:srgbClr val="D4D4D4"/>
                </a:solidFill>
                <a:effectLst/>
                <a:latin typeface=" Cascadia Code PL"/>
              </a:rPr>
              <a:t>    }</a:t>
            </a:r>
          </a:p>
          <a:p>
            <a:r>
              <a:rPr lang="en-US" sz="1600" b="0" dirty="0">
                <a:solidFill>
                  <a:srgbClr val="D4D4D4"/>
                </a:solidFill>
                <a:effectLst/>
                <a:latin typeface=" Cascadia Code PL"/>
              </a:rPr>
              <a:t>}</a:t>
            </a:r>
          </a:p>
        </p:txBody>
      </p:sp>
    </p:spTree>
    <p:extLst>
      <p:ext uri="{BB962C8B-B14F-4D97-AF65-F5344CB8AC3E}">
        <p14:creationId xmlns:p14="http://schemas.microsoft.com/office/powerpoint/2010/main" val="115777599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D4628-F6F3-467E-81E5-A963D02F7780}"/>
              </a:ext>
            </a:extLst>
          </p:cNvPr>
          <p:cNvSpPr>
            <a:spLocks noGrp="1"/>
          </p:cNvSpPr>
          <p:nvPr>
            <p:ph type="title"/>
          </p:nvPr>
        </p:nvSpPr>
        <p:spPr/>
        <p:txBody>
          <a:bodyPr/>
          <a:lstStyle/>
          <a:p>
            <a:r>
              <a:rPr lang="en-US" dirty="0"/>
              <a:t>Properties 3/3</a:t>
            </a:r>
            <a:endParaRPr lang="LID4096" dirty="0"/>
          </a:p>
        </p:txBody>
      </p:sp>
      <p:sp>
        <p:nvSpPr>
          <p:cNvPr id="3" name="Text Placeholder 2">
            <a:extLst>
              <a:ext uri="{FF2B5EF4-FFF2-40B4-BE49-F238E27FC236}">
                <a16:creationId xmlns:a16="http://schemas.microsoft.com/office/drawing/2014/main" id="{7489B2CA-BC7E-42EA-8692-376B6098DA90}"/>
              </a:ext>
            </a:extLst>
          </p:cNvPr>
          <p:cNvSpPr>
            <a:spLocks noGrp="1"/>
          </p:cNvSpPr>
          <p:nvPr>
            <p:ph type="body" sz="quarter" idx="10"/>
          </p:nvPr>
        </p:nvSpPr>
        <p:spPr>
          <a:xfrm>
            <a:off x="588263" y="1436688"/>
            <a:ext cx="11018520" cy="4739759"/>
          </a:xfrm>
        </p:spPr>
        <p:txBody>
          <a:bodyPr/>
          <a:lstStyle/>
          <a:p>
            <a:r>
              <a:rPr lang="en-US" sz="2000" b="0" dirty="0">
                <a:solidFill>
                  <a:srgbClr val="569CD6"/>
                </a:solidFill>
                <a:effectLst/>
                <a:latin typeface=" Cascadia Code PL"/>
              </a:rPr>
              <a:t>public</a:t>
            </a:r>
            <a:r>
              <a:rPr lang="en-US" sz="2000" b="0" dirty="0">
                <a:solidFill>
                  <a:srgbClr val="D4D4D4"/>
                </a:solidFill>
                <a:effectLst/>
                <a:latin typeface=" Cascadia Code PL"/>
              </a:rPr>
              <a:t> </a:t>
            </a:r>
            <a:r>
              <a:rPr lang="en-US" sz="2000" b="0" dirty="0">
                <a:solidFill>
                  <a:srgbClr val="569CD6"/>
                </a:solidFill>
                <a:effectLst/>
                <a:latin typeface=" Cascadia Code PL"/>
              </a:rPr>
              <a:t>class</a:t>
            </a:r>
            <a:r>
              <a:rPr lang="en-US" sz="2000" b="0" dirty="0">
                <a:solidFill>
                  <a:srgbClr val="D4D4D4"/>
                </a:solidFill>
                <a:effectLst/>
                <a:latin typeface=" Cascadia Code PL"/>
              </a:rPr>
              <a:t> </a:t>
            </a:r>
            <a:r>
              <a:rPr lang="en-US" sz="2000" b="0" dirty="0">
                <a:solidFill>
                  <a:srgbClr val="4EC9B0"/>
                </a:solidFill>
                <a:effectLst/>
                <a:latin typeface=" Cascadia Code PL"/>
              </a:rPr>
              <a:t>City</a:t>
            </a:r>
            <a:endParaRPr lang="en-US" sz="2000" b="0" dirty="0">
              <a:solidFill>
                <a:srgbClr val="D4D4D4"/>
              </a:solidFill>
              <a:effectLst/>
              <a:latin typeface=" Cascadia Code PL"/>
            </a:endParaRPr>
          </a:p>
          <a:p>
            <a:r>
              <a:rPr lang="en-US" sz="2000" b="0" dirty="0">
                <a:solidFill>
                  <a:srgbClr val="D4D4D4"/>
                </a:solidFill>
                <a:effectLst/>
                <a:latin typeface=" Cascadia Code PL"/>
              </a:rPr>
              <a:t>{</a:t>
            </a:r>
          </a:p>
          <a:p>
            <a:r>
              <a:rPr lang="en-US" sz="2000" b="0" dirty="0">
                <a:solidFill>
                  <a:srgbClr val="D4D4D4"/>
                </a:solidFill>
                <a:effectLst/>
                <a:latin typeface=" Cascadia Code PL"/>
              </a:rPr>
              <a:t>    </a:t>
            </a:r>
            <a:r>
              <a:rPr lang="en-US" sz="2000" b="0" dirty="0">
                <a:solidFill>
                  <a:srgbClr val="569CD6"/>
                </a:solidFill>
                <a:effectLst/>
                <a:latin typeface=" Cascadia Code PL"/>
              </a:rPr>
              <a:t>private</a:t>
            </a:r>
            <a:r>
              <a:rPr lang="en-US" sz="2000" b="0" dirty="0">
                <a:solidFill>
                  <a:srgbClr val="D4D4D4"/>
                </a:solidFill>
                <a:effectLst/>
                <a:latin typeface=" Cascadia Code PL"/>
              </a:rPr>
              <a:t> </a:t>
            </a:r>
            <a:r>
              <a:rPr lang="en-US" sz="2000" b="0" dirty="0">
                <a:solidFill>
                  <a:srgbClr val="569CD6"/>
                </a:solidFill>
                <a:effectLst/>
                <a:latin typeface=" Cascadia Code PL"/>
              </a:rPr>
              <a:t>int</a:t>
            </a:r>
            <a:r>
              <a:rPr lang="en-US" sz="2000" b="0" dirty="0">
                <a:solidFill>
                  <a:srgbClr val="D4D4D4"/>
                </a:solidFill>
                <a:effectLst/>
                <a:latin typeface=" Cascadia Code PL"/>
              </a:rPr>
              <a:t> </a:t>
            </a:r>
            <a:r>
              <a:rPr lang="en-US" sz="2000" b="0" dirty="0">
                <a:solidFill>
                  <a:srgbClr val="9CDCFE"/>
                </a:solidFill>
                <a:effectLst/>
                <a:latin typeface=" Cascadia Code PL"/>
              </a:rPr>
              <a:t>_id</a:t>
            </a:r>
            <a:r>
              <a:rPr lang="en-US" sz="2000" b="0" dirty="0">
                <a:solidFill>
                  <a:srgbClr val="D4D4D4"/>
                </a:solidFill>
                <a:effectLst/>
                <a:latin typeface=" Cascadia Code PL"/>
              </a:rPr>
              <a:t>;</a:t>
            </a:r>
          </a:p>
          <a:p>
            <a:r>
              <a:rPr lang="en-US" sz="2000" b="0" dirty="0">
                <a:solidFill>
                  <a:srgbClr val="D4D4D4"/>
                </a:solidFill>
                <a:effectLst/>
                <a:latin typeface=" Cascadia Code PL"/>
              </a:rPr>
              <a:t>    </a:t>
            </a:r>
            <a:r>
              <a:rPr lang="en-US" sz="2000" b="0" dirty="0">
                <a:solidFill>
                  <a:srgbClr val="569CD6"/>
                </a:solidFill>
                <a:effectLst/>
                <a:latin typeface=" Cascadia Code PL"/>
              </a:rPr>
              <a:t>public</a:t>
            </a:r>
            <a:r>
              <a:rPr lang="en-US" sz="2000" b="0" dirty="0">
                <a:solidFill>
                  <a:srgbClr val="D4D4D4"/>
                </a:solidFill>
                <a:effectLst/>
                <a:latin typeface=" Cascadia Code PL"/>
              </a:rPr>
              <a:t> </a:t>
            </a:r>
            <a:r>
              <a:rPr lang="en-US" sz="2000" b="0" dirty="0">
                <a:solidFill>
                  <a:srgbClr val="569CD6"/>
                </a:solidFill>
                <a:effectLst/>
                <a:latin typeface=" Cascadia Code PL"/>
              </a:rPr>
              <a:t>int</a:t>
            </a:r>
            <a:r>
              <a:rPr lang="en-US" sz="2000" b="0" dirty="0">
                <a:solidFill>
                  <a:srgbClr val="D4D4D4"/>
                </a:solidFill>
                <a:effectLst/>
                <a:latin typeface=" Cascadia Code PL"/>
              </a:rPr>
              <a:t> </a:t>
            </a:r>
            <a:r>
              <a:rPr lang="en-US" sz="2000" b="0" dirty="0">
                <a:solidFill>
                  <a:srgbClr val="9CDCFE"/>
                </a:solidFill>
                <a:effectLst/>
                <a:latin typeface=" Cascadia Code PL"/>
              </a:rPr>
              <a:t>Id</a:t>
            </a:r>
            <a:endParaRPr lang="en-US" sz="2000" b="0" dirty="0">
              <a:solidFill>
                <a:srgbClr val="D4D4D4"/>
              </a:solidFill>
              <a:effectLst/>
              <a:latin typeface=" Cascadia Code PL"/>
            </a:endParaRPr>
          </a:p>
          <a:p>
            <a:r>
              <a:rPr lang="en-US" sz="2000" b="0" dirty="0">
                <a:solidFill>
                  <a:srgbClr val="D4D4D4"/>
                </a:solidFill>
                <a:effectLst/>
                <a:latin typeface=" Cascadia Code PL"/>
              </a:rPr>
              <a:t>    {</a:t>
            </a:r>
          </a:p>
          <a:p>
            <a:r>
              <a:rPr lang="en-US" sz="2000" b="0" dirty="0">
                <a:solidFill>
                  <a:srgbClr val="D4D4D4"/>
                </a:solidFill>
                <a:effectLst/>
                <a:latin typeface=" Cascadia Code PL"/>
              </a:rPr>
              <a:t>        </a:t>
            </a:r>
            <a:r>
              <a:rPr lang="en-US" sz="2000" b="0" dirty="0">
                <a:solidFill>
                  <a:srgbClr val="569CD6"/>
                </a:solidFill>
                <a:effectLst/>
                <a:latin typeface=" Cascadia Code PL"/>
              </a:rPr>
              <a:t>get</a:t>
            </a:r>
            <a:r>
              <a:rPr lang="en-US" sz="2000" b="0" dirty="0">
                <a:solidFill>
                  <a:srgbClr val="D4D4D4"/>
                </a:solidFill>
                <a:effectLst/>
                <a:latin typeface=" Cascadia Code PL"/>
              </a:rPr>
              <a:t> =&gt; </a:t>
            </a:r>
            <a:r>
              <a:rPr lang="en-US" sz="2000" b="0" dirty="0">
                <a:solidFill>
                  <a:srgbClr val="9CDCFE"/>
                </a:solidFill>
                <a:effectLst/>
                <a:latin typeface=" Cascadia Code PL"/>
              </a:rPr>
              <a:t>_id</a:t>
            </a:r>
            <a:r>
              <a:rPr lang="en-US" sz="2000" b="0" dirty="0">
                <a:solidFill>
                  <a:srgbClr val="D4D4D4"/>
                </a:solidFill>
                <a:effectLst/>
                <a:latin typeface=" Cascadia Code PL"/>
              </a:rPr>
              <a:t>;</a:t>
            </a:r>
          </a:p>
          <a:p>
            <a:r>
              <a:rPr lang="en-US" sz="2000" b="0" dirty="0">
                <a:solidFill>
                  <a:srgbClr val="D4D4D4"/>
                </a:solidFill>
                <a:effectLst/>
                <a:latin typeface=" Cascadia Code PL"/>
              </a:rPr>
              <a:t>        </a:t>
            </a:r>
            <a:r>
              <a:rPr lang="en-US" sz="2000" b="0" dirty="0">
                <a:solidFill>
                  <a:srgbClr val="569CD6"/>
                </a:solidFill>
                <a:effectLst/>
                <a:latin typeface=" Cascadia Code PL"/>
              </a:rPr>
              <a:t>set</a:t>
            </a:r>
            <a:endParaRPr lang="en-US" sz="2000" b="0" dirty="0">
              <a:solidFill>
                <a:srgbClr val="D4D4D4"/>
              </a:solidFill>
              <a:effectLst/>
              <a:latin typeface=" Cascadia Code PL"/>
            </a:endParaRPr>
          </a:p>
          <a:p>
            <a:r>
              <a:rPr lang="en-US" sz="2000" b="0" dirty="0">
                <a:solidFill>
                  <a:srgbClr val="D4D4D4"/>
                </a:solidFill>
                <a:effectLst/>
                <a:latin typeface=" Cascadia Code PL"/>
              </a:rPr>
              <a:t>        {</a:t>
            </a:r>
          </a:p>
          <a:p>
            <a:r>
              <a:rPr lang="en-US" sz="2000" b="0" dirty="0">
                <a:solidFill>
                  <a:srgbClr val="D4D4D4"/>
                </a:solidFill>
                <a:effectLst/>
                <a:latin typeface=" Cascadia Code PL"/>
              </a:rPr>
              <a:t>            </a:t>
            </a:r>
            <a:r>
              <a:rPr lang="en-US" sz="2000" b="0" dirty="0">
                <a:solidFill>
                  <a:srgbClr val="6A9955"/>
                </a:solidFill>
                <a:effectLst/>
                <a:latin typeface=" Cascadia Code PL"/>
              </a:rPr>
              <a:t>// Place setter validation logic here if required</a:t>
            </a:r>
            <a:endParaRPr lang="en-US" sz="2000" b="0" dirty="0">
              <a:solidFill>
                <a:srgbClr val="D4D4D4"/>
              </a:solidFill>
              <a:effectLst/>
              <a:latin typeface=" Cascadia Code PL"/>
            </a:endParaRPr>
          </a:p>
          <a:p>
            <a:r>
              <a:rPr lang="en-US" sz="2000" b="0" dirty="0">
                <a:solidFill>
                  <a:srgbClr val="D4D4D4"/>
                </a:solidFill>
                <a:effectLst/>
                <a:latin typeface=" Cascadia Code PL"/>
              </a:rPr>
              <a:t>            </a:t>
            </a:r>
            <a:r>
              <a:rPr lang="en-US" sz="2000" b="0" dirty="0">
                <a:solidFill>
                  <a:srgbClr val="9CDCFE"/>
                </a:solidFill>
                <a:effectLst/>
                <a:latin typeface=" Cascadia Code PL"/>
              </a:rPr>
              <a:t>_id</a:t>
            </a:r>
            <a:r>
              <a:rPr lang="en-US" sz="2000" b="0" dirty="0">
                <a:solidFill>
                  <a:srgbClr val="D4D4D4"/>
                </a:solidFill>
                <a:effectLst/>
                <a:latin typeface=" Cascadia Code PL"/>
              </a:rPr>
              <a:t> = </a:t>
            </a:r>
            <a:r>
              <a:rPr lang="en-US" sz="2000" b="0" dirty="0">
                <a:solidFill>
                  <a:srgbClr val="569CD6"/>
                </a:solidFill>
                <a:effectLst/>
                <a:latin typeface=" Cascadia Code PL"/>
              </a:rPr>
              <a:t>value</a:t>
            </a:r>
            <a:r>
              <a:rPr lang="en-US" sz="2000" b="0" dirty="0">
                <a:solidFill>
                  <a:srgbClr val="D4D4D4"/>
                </a:solidFill>
                <a:effectLst/>
                <a:latin typeface=" Cascadia Code PL"/>
              </a:rPr>
              <a:t>;</a:t>
            </a:r>
          </a:p>
          <a:p>
            <a:r>
              <a:rPr lang="en-US" sz="2000" b="0" dirty="0">
                <a:solidFill>
                  <a:srgbClr val="D4D4D4"/>
                </a:solidFill>
                <a:effectLst/>
                <a:latin typeface=" Cascadia Code PL"/>
              </a:rPr>
              <a:t>        }</a:t>
            </a:r>
          </a:p>
          <a:p>
            <a:r>
              <a:rPr lang="en-US" sz="2000" b="0" dirty="0">
                <a:solidFill>
                  <a:srgbClr val="D4D4D4"/>
                </a:solidFill>
                <a:effectLst/>
                <a:latin typeface=" Cascadia Code PL"/>
              </a:rPr>
              <a:t>    }</a:t>
            </a:r>
          </a:p>
          <a:p>
            <a:r>
              <a:rPr lang="en-US" sz="2000" b="0" dirty="0">
                <a:solidFill>
                  <a:srgbClr val="D4D4D4"/>
                </a:solidFill>
                <a:effectLst/>
                <a:latin typeface=" Cascadia Code PL"/>
              </a:rPr>
              <a:t>}</a:t>
            </a:r>
          </a:p>
        </p:txBody>
      </p:sp>
    </p:spTree>
    <p:extLst>
      <p:ext uri="{BB962C8B-B14F-4D97-AF65-F5344CB8AC3E}">
        <p14:creationId xmlns:p14="http://schemas.microsoft.com/office/powerpoint/2010/main" val="92657794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D931F4-4CE5-4240-9D62-9CEA58323AA9}"/>
              </a:ext>
            </a:extLst>
          </p:cNvPr>
          <p:cNvSpPr>
            <a:spLocks noGrp="1"/>
          </p:cNvSpPr>
          <p:nvPr>
            <p:ph type="title"/>
          </p:nvPr>
        </p:nvSpPr>
        <p:spPr/>
        <p:txBody>
          <a:bodyPr/>
          <a:lstStyle/>
          <a:p>
            <a:r>
              <a:rPr lang="en-US" dirty="0"/>
              <a:t>Delegates</a:t>
            </a:r>
            <a:endParaRPr lang="LID4096" dirty="0"/>
          </a:p>
        </p:txBody>
      </p:sp>
    </p:spTree>
    <p:extLst>
      <p:ext uri="{BB962C8B-B14F-4D97-AF65-F5344CB8AC3E}">
        <p14:creationId xmlns:p14="http://schemas.microsoft.com/office/powerpoint/2010/main" val="2554866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B7D-48CB-496F-B538-AFA86CB387BF}"/>
              </a:ext>
            </a:extLst>
          </p:cNvPr>
          <p:cNvSpPr>
            <a:spLocks noGrp="1"/>
          </p:cNvSpPr>
          <p:nvPr>
            <p:ph type="title"/>
          </p:nvPr>
        </p:nvSpPr>
        <p:spPr/>
        <p:txBody>
          <a:bodyPr/>
          <a:lstStyle/>
          <a:p>
            <a:r>
              <a:rPr lang="en-US" dirty="0"/>
              <a:t>Delegates – Building block for Higher-order functions</a:t>
            </a:r>
            <a:endParaRPr lang="LID4096" dirty="0"/>
          </a:p>
        </p:txBody>
      </p:sp>
      <p:sp>
        <p:nvSpPr>
          <p:cNvPr id="3" name="Text Placeholder 2">
            <a:extLst>
              <a:ext uri="{FF2B5EF4-FFF2-40B4-BE49-F238E27FC236}">
                <a16:creationId xmlns:a16="http://schemas.microsoft.com/office/drawing/2014/main" id="{4B0B2599-CC12-488E-8DBD-15650BEFE716}"/>
              </a:ext>
            </a:extLst>
          </p:cNvPr>
          <p:cNvSpPr>
            <a:spLocks noGrp="1"/>
          </p:cNvSpPr>
          <p:nvPr>
            <p:ph type="body" sz="quarter" idx="10"/>
          </p:nvPr>
        </p:nvSpPr>
        <p:spPr/>
        <p:txBody>
          <a:bodyPr/>
          <a:lstStyle/>
          <a:p>
            <a:r>
              <a:rPr lang="da-DK" sz="2400" b="0" dirty="0">
                <a:solidFill>
                  <a:srgbClr val="569CD6"/>
                </a:solidFill>
                <a:effectLst/>
                <a:latin typeface=" Cascadia Code PL"/>
              </a:rPr>
              <a:t>public</a:t>
            </a:r>
            <a:r>
              <a:rPr lang="da-DK" sz="2400" b="0" dirty="0">
                <a:solidFill>
                  <a:srgbClr val="D4D4D4"/>
                </a:solidFill>
                <a:effectLst/>
                <a:latin typeface=" Cascadia Code PL"/>
              </a:rPr>
              <a:t> </a:t>
            </a:r>
            <a:r>
              <a:rPr lang="da-DK" sz="2400" b="0" dirty="0">
                <a:solidFill>
                  <a:srgbClr val="569CD6"/>
                </a:solidFill>
                <a:effectLst/>
                <a:latin typeface=" Cascadia Code PL"/>
              </a:rPr>
              <a:t>delegate</a:t>
            </a:r>
            <a:r>
              <a:rPr lang="da-DK" sz="2400" b="0" dirty="0">
                <a:solidFill>
                  <a:srgbClr val="D4D4D4"/>
                </a:solidFill>
                <a:effectLst/>
                <a:latin typeface=" Cascadia Code PL"/>
              </a:rPr>
              <a:t> </a:t>
            </a:r>
            <a:r>
              <a:rPr lang="da-DK" sz="2400" b="0" dirty="0">
                <a:solidFill>
                  <a:srgbClr val="569CD6"/>
                </a:solidFill>
                <a:effectLst/>
                <a:latin typeface=" Cascadia Code PL"/>
              </a:rPr>
              <a:t>int</a:t>
            </a:r>
            <a:r>
              <a:rPr lang="da-DK" sz="2400" b="0" dirty="0">
                <a:solidFill>
                  <a:srgbClr val="D4D4D4"/>
                </a:solidFill>
                <a:effectLst/>
                <a:latin typeface=" Cascadia Code PL"/>
              </a:rPr>
              <a:t> </a:t>
            </a:r>
            <a:r>
              <a:rPr lang="da-DK" sz="2400" b="0" dirty="0">
                <a:solidFill>
                  <a:srgbClr val="4EC9B0"/>
                </a:solidFill>
                <a:effectLst/>
                <a:latin typeface=" Cascadia Code PL"/>
              </a:rPr>
              <a:t>BinaryOperation</a:t>
            </a:r>
            <a:r>
              <a:rPr lang="da-DK" sz="2400" b="0" dirty="0">
                <a:solidFill>
                  <a:srgbClr val="D4D4D4"/>
                </a:solidFill>
                <a:effectLst/>
                <a:latin typeface=" Cascadia Code PL"/>
              </a:rPr>
              <a:t>(</a:t>
            </a:r>
            <a:r>
              <a:rPr lang="da-DK" sz="2400" b="0" dirty="0">
                <a:solidFill>
                  <a:srgbClr val="569CD6"/>
                </a:solidFill>
                <a:effectLst/>
                <a:latin typeface=" Cascadia Code PL"/>
              </a:rPr>
              <a:t>int</a:t>
            </a:r>
            <a:r>
              <a:rPr lang="da-DK" sz="2400" b="0" dirty="0">
                <a:solidFill>
                  <a:srgbClr val="D4D4D4"/>
                </a:solidFill>
                <a:effectLst/>
                <a:latin typeface=" Cascadia Code PL"/>
              </a:rPr>
              <a:t> </a:t>
            </a:r>
            <a:r>
              <a:rPr lang="da-DK" sz="2400" b="0" dirty="0">
                <a:solidFill>
                  <a:srgbClr val="9CDCFE"/>
                </a:solidFill>
                <a:effectLst/>
                <a:latin typeface=" Cascadia Code PL"/>
              </a:rPr>
              <a:t>x</a:t>
            </a:r>
            <a:r>
              <a:rPr lang="da-DK" sz="2400" b="0" dirty="0">
                <a:solidFill>
                  <a:srgbClr val="D4D4D4"/>
                </a:solidFill>
                <a:effectLst/>
                <a:latin typeface=" Cascadia Code PL"/>
              </a:rPr>
              <a:t>, </a:t>
            </a:r>
            <a:r>
              <a:rPr lang="da-DK" sz="2400" b="0" dirty="0">
                <a:solidFill>
                  <a:srgbClr val="569CD6"/>
                </a:solidFill>
                <a:effectLst/>
                <a:latin typeface=" Cascadia Code PL"/>
              </a:rPr>
              <a:t>int</a:t>
            </a:r>
            <a:r>
              <a:rPr lang="da-DK" sz="2400" b="0" dirty="0">
                <a:solidFill>
                  <a:srgbClr val="D4D4D4"/>
                </a:solidFill>
                <a:effectLst/>
                <a:latin typeface=" Cascadia Code PL"/>
              </a:rPr>
              <a:t> </a:t>
            </a:r>
            <a:r>
              <a:rPr lang="da-DK" sz="2400" b="0" dirty="0">
                <a:solidFill>
                  <a:srgbClr val="9CDCFE"/>
                </a:solidFill>
                <a:effectLst/>
                <a:latin typeface=" Cascadia Code PL"/>
              </a:rPr>
              <a:t>y</a:t>
            </a:r>
            <a:r>
              <a:rPr lang="da-DK" sz="2400" b="0" dirty="0">
                <a:solidFill>
                  <a:srgbClr val="D4D4D4"/>
                </a:solidFill>
                <a:effectLst/>
                <a:latin typeface=" Cascadia Code PL"/>
              </a:rPr>
              <a:t>);</a:t>
            </a:r>
          </a:p>
          <a:p>
            <a:br>
              <a:rPr lang="da-DK" sz="2400" b="0" dirty="0">
                <a:solidFill>
                  <a:srgbClr val="D4D4D4"/>
                </a:solidFill>
                <a:effectLst/>
                <a:latin typeface=" Cascadia Code PL"/>
              </a:rPr>
            </a:br>
            <a:r>
              <a:rPr lang="da-DK" sz="2400" b="0" dirty="0">
                <a:solidFill>
                  <a:srgbClr val="569CD6"/>
                </a:solidFill>
                <a:effectLst/>
                <a:latin typeface=" Cascadia Code PL"/>
              </a:rPr>
              <a:t>static</a:t>
            </a:r>
            <a:r>
              <a:rPr lang="da-DK" sz="2400" b="0" dirty="0">
                <a:solidFill>
                  <a:srgbClr val="D4D4D4"/>
                </a:solidFill>
                <a:effectLst/>
                <a:latin typeface=" Cascadia Code PL"/>
              </a:rPr>
              <a:t> </a:t>
            </a:r>
            <a:r>
              <a:rPr lang="da-DK" sz="2400" b="0" dirty="0">
                <a:solidFill>
                  <a:srgbClr val="569CD6"/>
                </a:solidFill>
                <a:effectLst/>
                <a:latin typeface=" Cascadia Code PL"/>
              </a:rPr>
              <a:t>void</a:t>
            </a:r>
            <a:r>
              <a:rPr lang="da-DK" sz="2400" b="0" dirty="0">
                <a:solidFill>
                  <a:srgbClr val="D4D4D4"/>
                </a:solidFill>
                <a:effectLst/>
                <a:latin typeface=" Cascadia Code PL"/>
              </a:rPr>
              <a:t> </a:t>
            </a:r>
            <a:r>
              <a:rPr lang="da-DK" sz="2400" b="0" dirty="0">
                <a:solidFill>
                  <a:srgbClr val="DCDCAA"/>
                </a:solidFill>
                <a:effectLst/>
                <a:latin typeface=" Cascadia Code PL"/>
              </a:rPr>
              <a:t>Main</a:t>
            </a:r>
            <a:r>
              <a:rPr lang="da-DK" sz="2400" b="0" dirty="0">
                <a:solidFill>
                  <a:srgbClr val="D4D4D4"/>
                </a:solidFill>
                <a:effectLst/>
                <a:latin typeface=" Cascadia Code PL"/>
              </a:rPr>
              <a:t>(</a:t>
            </a:r>
            <a:r>
              <a:rPr lang="da-DK" sz="2400" b="0" dirty="0">
                <a:solidFill>
                  <a:srgbClr val="569CD6"/>
                </a:solidFill>
                <a:effectLst/>
                <a:latin typeface=" Cascadia Code PL"/>
              </a:rPr>
              <a:t>string</a:t>
            </a:r>
            <a:r>
              <a:rPr lang="da-DK" sz="2400" b="0" dirty="0">
                <a:solidFill>
                  <a:srgbClr val="D4D4D4"/>
                </a:solidFill>
                <a:effectLst/>
                <a:latin typeface=" Cascadia Code PL"/>
              </a:rPr>
              <a:t>[] </a:t>
            </a:r>
            <a:r>
              <a:rPr lang="da-DK" sz="2400" b="0" dirty="0">
                <a:solidFill>
                  <a:srgbClr val="9CDCFE"/>
                </a:solidFill>
                <a:effectLst/>
                <a:latin typeface=" Cascadia Code PL"/>
              </a:rPr>
              <a:t>args</a:t>
            </a:r>
            <a:r>
              <a:rPr lang="da-DK" sz="2400" b="0" dirty="0">
                <a:solidFill>
                  <a:srgbClr val="D4D4D4"/>
                </a:solidFill>
                <a:effectLst/>
                <a:latin typeface=" Cascadia Code PL"/>
              </a:rPr>
              <a:t>)</a:t>
            </a:r>
          </a:p>
          <a:p>
            <a:r>
              <a:rPr lang="da-DK" sz="2400" b="0" dirty="0">
                <a:solidFill>
                  <a:srgbClr val="D4D4D4"/>
                </a:solidFill>
                <a:effectLst/>
                <a:latin typeface=" Cascadia Code PL"/>
              </a:rPr>
              <a:t>{</a:t>
            </a:r>
          </a:p>
          <a:p>
            <a:r>
              <a:rPr lang="da-DK" sz="2400" b="0" dirty="0">
                <a:solidFill>
                  <a:srgbClr val="D4D4D4"/>
                </a:solidFill>
                <a:effectLst/>
                <a:latin typeface=" Cascadia Code PL"/>
              </a:rPr>
              <a:t>    </a:t>
            </a:r>
            <a:r>
              <a:rPr lang="da-DK" sz="2400" b="0" dirty="0">
                <a:solidFill>
                  <a:srgbClr val="569CD6"/>
                </a:solidFill>
                <a:effectLst/>
                <a:latin typeface=" Cascadia Code PL"/>
              </a:rPr>
              <a:t>var</a:t>
            </a:r>
            <a:r>
              <a:rPr lang="da-DK" sz="2400" b="0" dirty="0">
                <a:solidFill>
                  <a:srgbClr val="D4D4D4"/>
                </a:solidFill>
                <a:effectLst/>
                <a:latin typeface=" Cascadia Code PL"/>
              </a:rPr>
              <a:t> </a:t>
            </a:r>
            <a:r>
              <a:rPr lang="da-DK" sz="2400" b="0" dirty="0">
                <a:solidFill>
                  <a:srgbClr val="9CDCFE"/>
                </a:solidFill>
                <a:effectLst/>
                <a:latin typeface=" Cascadia Code PL"/>
              </a:rPr>
              <a:t>add</a:t>
            </a:r>
            <a:r>
              <a:rPr lang="da-DK" sz="2400" b="0" dirty="0">
                <a:solidFill>
                  <a:srgbClr val="D4D4D4"/>
                </a:solidFill>
                <a:effectLst/>
                <a:latin typeface=" Cascadia Code PL"/>
              </a:rPr>
              <a:t> = </a:t>
            </a:r>
            <a:r>
              <a:rPr lang="da-DK" sz="2400" b="0" dirty="0">
                <a:solidFill>
                  <a:srgbClr val="569CD6"/>
                </a:solidFill>
                <a:effectLst/>
                <a:latin typeface=" Cascadia Code PL"/>
              </a:rPr>
              <a:t>new</a:t>
            </a:r>
            <a:r>
              <a:rPr lang="da-DK" sz="2400" b="0" dirty="0">
                <a:solidFill>
                  <a:srgbClr val="D4D4D4"/>
                </a:solidFill>
                <a:effectLst/>
                <a:latin typeface=" Cascadia Code PL"/>
              </a:rPr>
              <a:t> </a:t>
            </a:r>
            <a:r>
              <a:rPr lang="da-DK" sz="2400" b="0" dirty="0">
                <a:solidFill>
                  <a:srgbClr val="4EC9B0"/>
                </a:solidFill>
                <a:effectLst/>
                <a:latin typeface=" Cascadia Code PL"/>
              </a:rPr>
              <a:t>BinaryOperation</a:t>
            </a:r>
            <a:r>
              <a:rPr lang="da-DK" sz="2400" b="0" dirty="0">
                <a:solidFill>
                  <a:srgbClr val="D4D4D4"/>
                </a:solidFill>
                <a:effectLst/>
                <a:latin typeface=" Cascadia Code PL"/>
              </a:rPr>
              <a:t>(</a:t>
            </a:r>
          </a:p>
          <a:p>
            <a:r>
              <a:rPr lang="da-DK" sz="2400" b="0" dirty="0">
                <a:solidFill>
                  <a:srgbClr val="D4D4D4"/>
                </a:solidFill>
                <a:effectLst/>
                <a:latin typeface=" Cascadia Code PL"/>
              </a:rPr>
              <a:t>        </a:t>
            </a:r>
            <a:r>
              <a:rPr lang="da-DK" sz="2400" b="0" dirty="0">
                <a:solidFill>
                  <a:srgbClr val="569CD6"/>
                </a:solidFill>
                <a:effectLst/>
                <a:latin typeface=" Cascadia Code PL"/>
              </a:rPr>
              <a:t>delegate</a:t>
            </a:r>
            <a:r>
              <a:rPr lang="da-DK" sz="2400" b="0" dirty="0">
                <a:solidFill>
                  <a:srgbClr val="D4D4D4"/>
                </a:solidFill>
                <a:effectLst/>
                <a:latin typeface=" Cascadia Code PL"/>
              </a:rPr>
              <a:t> (</a:t>
            </a:r>
            <a:r>
              <a:rPr lang="da-DK" sz="2400" b="0" dirty="0">
                <a:solidFill>
                  <a:srgbClr val="569CD6"/>
                </a:solidFill>
                <a:effectLst/>
                <a:latin typeface=" Cascadia Code PL"/>
              </a:rPr>
              <a:t>int</a:t>
            </a:r>
            <a:r>
              <a:rPr lang="da-DK" sz="2400" b="0" dirty="0">
                <a:solidFill>
                  <a:srgbClr val="D4D4D4"/>
                </a:solidFill>
                <a:effectLst/>
                <a:latin typeface=" Cascadia Code PL"/>
              </a:rPr>
              <a:t> </a:t>
            </a:r>
            <a:r>
              <a:rPr lang="da-DK" sz="2400" b="0" dirty="0">
                <a:solidFill>
                  <a:srgbClr val="9CDCFE"/>
                </a:solidFill>
                <a:effectLst/>
                <a:latin typeface=" Cascadia Code PL"/>
              </a:rPr>
              <a:t>x</a:t>
            </a:r>
            <a:r>
              <a:rPr lang="da-DK" sz="2400" b="0" dirty="0">
                <a:solidFill>
                  <a:srgbClr val="D4D4D4"/>
                </a:solidFill>
                <a:effectLst/>
                <a:latin typeface=" Cascadia Code PL"/>
              </a:rPr>
              <a:t>, </a:t>
            </a:r>
            <a:r>
              <a:rPr lang="da-DK" sz="2400" b="0" dirty="0">
                <a:solidFill>
                  <a:srgbClr val="569CD6"/>
                </a:solidFill>
                <a:effectLst/>
                <a:latin typeface=" Cascadia Code PL"/>
              </a:rPr>
              <a:t>int</a:t>
            </a:r>
            <a:r>
              <a:rPr lang="da-DK" sz="2400" b="0" dirty="0">
                <a:solidFill>
                  <a:srgbClr val="D4D4D4"/>
                </a:solidFill>
                <a:effectLst/>
                <a:latin typeface=" Cascadia Code PL"/>
              </a:rPr>
              <a:t> </a:t>
            </a:r>
            <a:r>
              <a:rPr lang="da-DK" sz="2400" b="0" dirty="0">
                <a:solidFill>
                  <a:srgbClr val="9CDCFE"/>
                </a:solidFill>
                <a:effectLst/>
                <a:latin typeface=" Cascadia Code PL"/>
              </a:rPr>
              <a:t>y</a:t>
            </a:r>
            <a:r>
              <a:rPr lang="da-DK" sz="2400" b="0" dirty="0">
                <a:solidFill>
                  <a:srgbClr val="D4D4D4"/>
                </a:solidFill>
                <a:effectLst/>
                <a:latin typeface=" Cascadia Code PL"/>
              </a:rPr>
              <a:t>)</a:t>
            </a:r>
          </a:p>
          <a:p>
            <a:r>
              <a:rPr lang="da-DK" sz="2400" b="0" dirty="0">
                <a:solidFill>
                  <a:srgbClr val="D4D4D4"/>
                </a:solidFill>
                <a:effectLst/>
                <a:latin typeface=" Cascadia Code PL"/>
              </a:rPr>
              <a:t>        {</a:t>
            </a:r>
          </a:p>
          <a:p>
            <a:r>
              <a:rPr lang="da-DK" sz="2400" b="0" dirty="0">
                <a:solidFill>
                  <a:srgbClr val="D4D4D4"/>
                </a:solidFill>
                <a:effectLst/>
                <a:latin typeface=" Cascadia Code PL"/>
              </a:rPr>
              <a:t>            </a:t>
            </a:r>
            <a:r>
              <a:rPr lang="da-DK" sz="2400" b="0" dirty="0">
                <a:solidFill>
                  <a:srgbClr val="C586C0"/>
                </a:solidFill>
                <a:effectLst/>
                <a:latin typeface=" Cascadia Code PL"/>
              </a:rPr>
              <a:t>return</a:t>
            </a:r>
            <a:r>
              <a:rPr lang="da-DK" sz="2400" b="0" dirty="0">
                <a:solidFill>
                  <a:srgbClr val="D4D4D4"/>
                </a:solidFill>
                <a:effectLst/>
                <a:latin typeface=" Cascadia Code PL"/>
              </a:rPr>
              <a:t> </a:t>
            </a:r>
            <a:r>
              <a:rPr lang="da-DK" sz="2400" b="0" dirty="0">
                <a:solidFill>
                  <a:srgbClr val="9CDCFE"/>
                </a:solidFill>
                <a:effectLst/>
                <a:latin typeface=" Cascadia Code PL"/>
              </a:rPr>
              <a:t>x</a:t>
            </a:r>
            <a:r>
              <a:rPr lang="da-DK" sz="2400" b="0" dirty="0">
                <a:solidFill>
                  <a:srgbClr val="D4D4D4"/>
                </a:solidFill>
                <a:effectLst/>
                <a:latin typeface=" Cascadia Code PL"/>
              </a:rPr>
              <a:t> + </a:t>
            </a:r>
            <a:r>
              <a:rPr lang="da-DK" sz="2400" b="0" dirty="0">
                <a:solidFill>
                  <a:srgbClr val="9CDCFE"/>
                </a:solidFill>
                <a:effectLst/>
                <a:latin typeface=" Cascadia Code PL"/>
              </a:rPr>
              <a:t>y</a:t>
            </a:r>
            <a:r>
              <a:rPr lang="da-DK" sz="2400" b="0" dirty="0">
                <a:solidFill>
                  <a:srgbClr val="D4D4D4"/>
                </a:solidFill>
                <a:effectLst/>
                <a:latin typeface=" Cascadia Code PL"/>
              </a:rPr>
              <a:t>;</a:t>
            </a:r>
          </a:p>
          <a:p>
            <a:r>
              <a:rPr lang="da-DK" sz="2400" b="0" dirty="0">
                <a:solidFill>
                  <a:srgbClr val="D4D4D4"/>
                </a:solidFill>
                <a:effectLst/>
                <a:latin typeface=" Cascadia Code PL"/>
              </a:rPr>
              <a:t>        }</a:t>
            </a:r>
          </a:p>
          <a:p>
            <a:r>
              <a:rPr lang="da-DK" sz="2400" b="0" dirty="0">
                <a:solidFill>
                  <a:srgbClr val="D4D4D4"/>
                </a:solidFill>
                <a:effectLst/>
                <a:latin typeface=" Cascadia Code PL"/>
              </a:rPr>
              <a:t>    );</a:t>
            </a:r>
          </a:p>
          <a:p>
            <a:r>
              <a:rPr lang="da-DK" sz="2400" b="0" dirty="0">
                <a:solidFill>
                  <a:srgbClr val="D4D4D4"/>
                </a:solidFill>
                <a:effectLst/>
                <a:latin typeface=" Cascadia Code PL"/>
              </a:rPr>
              <a:t>}</a:t>
            </a:r>
          </a:p>
        </p:txBody>
      </p:sp>
    </p:spTree>
    <p:extLst>
      <p:ext uri="{BB962C8B-B14F-4D97-AF65-F5344CB8AC3E}">
        <p14:creationId xmlns:p14="http://schemas.microsoft.com/office/powerpoint/2010/main" val="209309671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D9D239-887C-49FA-A821-A61A859CC476}"/>
              </a:ext>
            </a:extLst>
          </p:cNvPr>
          <p:cNvSpPr>
            <a:spLocks noGrp="1"/>
          </p:cNvSpPr>
          <p:nvPr>
            <p:ph type="title"/>
          </p:nvPr>
        </p:nvSpPr>
        <p:spPr/>
        <p:txBody>
          <a:bodyPr/>
          <a:lstStyle/>
          <a:p>
            <a:r>
              <a:rPr lang="en-US" dirty="0"/>
              <a:t>Delegates demo</a:t>
            </a:r>
            <a:endParaRPr lang="LID4096" dirty="0"/>
          </a:p>
        </p:txBody>
      </p:sp>
    </p:spTree>
    <p:extLst>
      <p:ext uri="{BB962C8B-B14F-4D97-AF65-F5344CB8AC3E}">
        <p14:creationId xmlns:p14="http://schemas.microsoft.com/office/powerpoint/2010/main" val="3729864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Brand Template Teal (White Bak)">
      <a:dk1>
        <a:srgbClr val="000000"/>
      </a:dk1>
      <a:lt1>
        <a:srgbClr val="FFFFFF"/>
      </a:lt1>
      <a:dk2>
        <a:srgbClr val="274B47"/>
      </a:dk2>
      <a:lt2>
        <a:srgbClr val="E6E6E6"/>
      </a:lt2>
      <a:accent1>
        <a:srgbClr val="008575"/>
      </a:accent1>
      <a:accent2>
        <a:srgbClr val="274B47"/>
      </a:accent2>
      <a:accent3>
        <a:srgbClr val="D83B01"/>
      </a:accent3>
      <a:accent4>
        <a:srgbClr val="0078D4"/>
      </a:accent4>
      <a:accent5>
        <a:srgbClr val="8661C5"/>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9094E9A9-6EC1-40F6-A5E7-16079EBC0085}"/>
    </a:ext>
  </a:extLst>
</a:theme>
</file>

<file path=ppt/theme/theme2.xml><?xml version="1.0" encoding="utf-8"?>
<a:theme xmlns:a="http://schemas.openxmlformats.org/drawingml/2006/main" name="Black Template">
  <a:themeElements>
    <a:clrScheme name="Brand Template Teal (Black Bak)">
      <a:dk1>
        <a:srgbClr val="000000"/>
      </a:dk1>
      <a:lt1>
        <a:srgbClr val="FFFFFF"/>
      </a:lt1>
      <a:dk2>
        <a:srgbClr val="274B47"/>
      </a:dk2>
      <a:lt2>
        <a:srgbClr val="E6E6E6"/>
      </a:lt2>
      <a:accent1>
        <a:srgbClr val="008575"/>
      </a:accent1>
      <a:accent2>
        <a:srgbClr val="30E5D0"/>
      </a:accent2>
      <a:accent3>
        <a:srgbClr val="FFB900"/>
      </a:accent3>
      <a:accent4>
        <a:srgbClr val="0078D4"/>
      </a:accent4>
      <a:accent5>
        <a:srgbClr val="D83B01"/>
      </a:accent5>
      <a:accent6>
        <a:srgbClr val="E6E6E6"/>
      </a:accent6>
      <a:hlink>
        <a:srgbClr val="30E5D0"/>
      </a:hlink>
      <a:folHlink>
        <a:srgbClr val="30E5D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5923E26A-6146-4C44-BDB5-F8DA0EFBFD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Props1.xml><?xml version="1.0" encoding="utf-8"?>
<ds:datastoreItem xmlns:ds="http://schemas.openxmlformats.org/officeDocument/2006/customXml" ds:itemID="{B28DDFE8-80D6-4A60-B5D6-41E509D3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e4aa919a-b200-49cb-beca-4c7e0810321e"/>
    <ds:schemaRef ds:uri="06670dda-0291-4061-b6e0-f6c0cb392c51"/>
    <ds:schemaRef ds:uri="http://schemas.microsoft.com/office/2006/documentManagement/types"/>
    <ds:schemaRef ds:uri="http://schemas.microsoft.com/office/infopath/2007/PartnerControls"/>
    <ds:schemaRef ds:uri="http://purl.org/dc/dcmitype/"/>
    <ds:schemaRef ds:uri="http://schemas.microsoft.com/sharepoint/v3"/>
    <ds:schemaRef ds:uri="http://schemas.openxmlformats.org/package/2006/metadata/core-properties"/>
    <ds:schemaRef ds:uri="http://www.w3.org/XML/1998/namespace"/>
    <ds:schemaRef ds:uri="http://purl.org/dc/terms/"/>
    <ds:schemaRef ds:uri="965de625-df5b-42e9-a277-2113da4f1195"/>
  </ds:schemaRefs>
</ds:datastoreItem>
</file>

<file path=docProps/app.xml><?xml version="1.0" encoding="utf-8"?>
<Properties xmlns="http://schemas.openxmlformats.org/officeDocument/2006/extended-properties" xmlns:vt="http://schemas.openxmlformats.org/officeDocument/2006/docPropsVTypes">
  <TotalTime>454</TotalTime>
  <Words>1032</Words>
  <Application>Microsoft Office PowerPoint</Application>
  <PresentationFormat>Widescreen</PresentationFormat>
  <Paragraphs>145</Paragraphs>
  <Slides>20</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 Cascadia Code PL</vt:lpstr>
      <vt:lpstr>Arial</vt:lpstr>
      <vt:lpstr>Cascadia Code</vt:lpstr>
      <vt:lpstr>Consolas</vt:lpstr>
      <vt:lpstr>Segoe UI</vt:lpstr>
      <vt:lpstr>Segoe UI Semibold</vt:lpstr>
      <vt:lpstr>Wingdings</vt:lpstr>
      <vt:lpstr>White Template</vt:lpstr>
      <vt:lpstr>Black Template</vt:lpstr>
      <vt:lpstr>C♯ Lambdas and LINQ</vt:lpstr>
      <vt:lpstr>Agenda</vt:lpstr>
      <vt:lpstr>Properties</vt:lpstr>
      <vt:lpstr>Properties 1/3</vt:lpstr>
      <vt:lpstr>Properties 2/3</vt:lpstr>
      <vt:lpstr>Properties 3/3</vt:lpstr>
      <vt:lpstr>Delegates</vt:lpstr>
      <vt:lpstr>Delegates – Building block for Higher-order functions</vt:lpstr>
      <vt:lpstr>Delegates demo</vt:lpstr>
      <vt:lpstr>Lambda expressions</vt:lpstr>
      <vt:lpstr>(Local functions)</vt:lpstr>
      <vt:lpstr>Anonymous types</vt:lpstr>
      <vt:lpstr>(Tuples)</vt:lpstr>
      <vt:lpstr>Extension methods 1/2</vt:lpstr>
      <vt:lpstr>Extension methods 2/2</vt:lpstr>
      <vt:lpstr>Data</vt:lpstr>
      <vt:lpstr>LINQ</vt:lpstr>
      <vt:lpstr>LINQ demo</vt:lpstr>
      <vt:lpstr>Extension methods</vt:lpstr>
      <vt:lpstr>Extension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Test-Driven C♯</dc:title>
  <dc:creator>Rasmus Lystrøm</dc:creator>
  <cp:lastModifiedBy>Rasmus Lystrøm</cp:lastModifiedBy>
  <cp:revision>27</cp:revision>
  <dcterms:created xsi:type="dcterms:W3CDTF">2020-08-26T05:21:41Z</dcterms:created>
  <dcterms:modified xsi:type="dcterms:W3CDTF">2020-09-08T21:15:38Z</dcterms:modified>
</cp:coreProperties>
</file>