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12"/>
  </p:notesMasterIdLst>
  <p:handoutMasterIdLst>
    <p:handoutMasterId r:id="rId13"/>
  </p:handoutMasterIdLst>
  <p:sldIdLst>
    <p:sldId id="1679" r:id="rId6"/>
    <p:sldId id="1663" r:id="rId7"/>
    <p:sldId id="1677" r:id="rId8"/>
    <p:sldId id="1678" r:id="rId9"/>
    <p:sldId id="1680" r:id="rId10"/>
    <p:sldId id="1681"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79"/>
            <p14:sldId id="1663"/>
            <p14:sldId id="1677"/>
            <p14:sldId id="1678"/>
            <p14:sldId id="1680"/>
            <p14:sldId id="16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101" d="100"/>
          <a:sy n="101" d="100"/>
        </p:scale>
        <p:origin x="72" y="3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11/3/2020 1:09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11/3/2020 1:09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11/3/2020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Khn7sDUSEJM" TargetMode="Externa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itustudent.itu.dk/event?id=%7b0BE8BECA-6594-4A21-B409-BE7637A0C404%7d"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ndfisk/BDSA2019"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BF30F3-726D-483D-9028-0762D208AED4}"/>
              </a:ext>
            </a:extLst>
          </p:cNvPr>
          <p:cNvSpPr>
            <a:spLocks noGrp="1"/>
          </p:cNvSpPr>
          <p:nvPr>
            <p:ph type="title"/>
          </p:nvPr>
        </p:nvSpPr>
        <p:spPr>
          <a:xfrm>
            <a:off x="585216" y="2534625"/>
            <a:ext cx="9144000" cy="997196"/>
          </a:xfrm>
        </p:spPr>
        <p:txBody>
          <a:bodyPr/>
          <a:lstStyle/>
          <a:p>
            <a:r>
              <a:rPr lang="en-US" b="0" i="0" dirty="0" err="1">
                <a:effectLst/>
                <a:latin typeface="Roboto"/>
              </a:rPr>
              <a:t>Blazor</a:t>
            </a:r>
            <a:r>
              <a:rPr lang="en-US" b="0" i="0" dirty="0">
                <a:effectLst/>
                <a:latin typeface="Roboto"/>
              </a:rPr>
              <a:t>, a new framework for browser-based .NET apps - Steve Sanderson</a:t>
            </a:r>
            <a:endParaRPr lang="da-DK" dirty="0"/>
          </a:p>
        </p:txBody>
      </p:sp>
      <p:sp>
        <p:nvSpPr>
          <p:cNvPr id="5" name="Text Placeholder 4">
            <a:extLst>
              <a:ext uri="{FF2B5EF4-FFF2-40B4-BE49-F238E27FC236}">
                <a16:creationId xmlns:a16="http://schemas.microsoft.com/office/drawing/2014/main" id="{CAB6A805-E8F2-4EA7-B6C3-033888D179BB}"/>
              </a:ext>
            </a:extLst>
          </p:cNvPr>
          <p:cNvSpPr>
            <a:spLocks noGrp="1"/>
          </p:cNvSpPr>
          <p:nvPr>
            <p:ph type="body" sz="quarter" idx="12"/>
          </p:nvPr>
        </p:nvSpPr>
        <p:spPr>
          <a:xfrm>
            <a:off x="585216" y="3977319"/>
            <a:ext cx="9144000" cy="677108"/>
          </a:xfrm>
        </p:spPr>
        <p:txBody>
          <a:bodyPr/>
          <a:lstStyle/>
          <a:p>
            <a:r>
              <a:rPr lang="en-US" dirty="0"/>
              <a:t>From 08:00-09:00 if you haven’t already; go watch: </a:t>
            </a:r>
            <a:r>
              <a:rPr lang="en-US" dirty="0">
                <a:hlinkClick r:id="rId2"/>
              </a:rPr>
              <a:t>https://www.youtube.com/watch?v=Khn7sDUSEJM</a:t>
            </a:r>
            <a:r>
              <a:rPr lang="en-US" dirty="0"/>
              <a:t> </a:t>
            </a:r>
            <a:endParaRPr lang="da-DK" dirty="0"/>
          </a:p>
        </p:txBody>
      </p:sp>
    </p:spTree>
    <p:extLst>
      <p:ext uri="{BB962C8B-B14F-4D97-AF65-F5344CB8AC3E}">
        <p14:creationId xmlns:p14="http://schemas.microsoft.com/office/powerpoint/2010/main" val="409372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da-DK" dirty="0"/>
              <a:t>Web Applications with C♯</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228593"/>
          </a:xfrm>
        </p:spPr>
        <p:txBody>
          <a:bodyPr/>
          <a:lstStyle/>
          <a:p>
            <a:pPr>
              <a:lnSpc>
                <a:spcPct val="150000"/>
              </a:lnSpc>
            </a:pPr>
            <a:r>
              <a:rPr lang="en-US" dirty="0"/>
              <a:t>Message from </a:t>
            </a:r>
            <a:r>
              <a:rPr lang="en-US" sz="2800" dirty="0">
                <a:effectLst/>
                <a:ea typeface="Calibri" panose="020F0502020204030204" pitchFamily="34" charset="0"/>
              </a:rPr>
              <a:t>Study &amp; Career Guidance </a:t>
            </a:r>
            <a:endParaRPr lang="en-US" dirty="0"/>
          </a:p>
          <a:p>
            <a:pPr>
              <a:lnSpc>
                <a:spcPct val="150000"/>
              </a:lnSpc>
            </a:pPr>
            <a:r>
              <a:rPr lang="en-US" dirty="0"/>
              <a:t>Catch up on last weeks lecture</a:t>
            </a:r>
          </a:p>
          <a:p>
            <a:pPr>
              <a:lnSpc>
                <a:spcPct val="150000"/>
              </a:lnSpc>
            </a:pPr>
            <a:r>
              <a:rPr lang="en-US" dirty="0" err="1"/>
              <a:t>Blazor</a:t>
            </a:r>
            <a:endParaRPr lang="en-US" dirty="0"/>
          </a:p>
          <a:p>
            <a:pPr>
              <a:lnSpc>
                <a:spcPct val="150000"/>
              </a:lnSpc>
            </a:pPr>
            <a:r>
              <a:rPr lang="en-US" dirty="0"/>
              <a:t>ASP.NET </a:t>
            </a:r>
            <a:r>
              <a:rPr lang="en-US" dirty="0" err="1"/>
              <a:t>gRPC</a:t>
            </a:r>
            <a:endParaRPr lang="en-US" dirty="0"/>
          </a:p>
          <a:p>
            <a:pPr>
              <a:lnSpc>
                <a:spcPct val="150000"/>
              </a:lnSpc>
            </a:pPr>
            <a:r>
              <a:rPr lang="en-US" dirty="0"/>
              <a:t>ASP.NET MVC</a:t>
            </a:r>
          </a:p>
          <a:p>
            <a:pPr>
              <a:lnSpc>
                <a:spcPct val="150000"/>
              </a:lnSpc>
            </a:pPr>
            <a:r>
              <a:rPr lang="en-US" dirty="0"/>
              <a:t>Angular or React.js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63DC-5DFA-4F72-8ECB-9DE8E55C2EB8}"/>
              </a:ext>
            </a:extLst>
          </p:cNvPr>
          <p:cNvSpPr>
            <a:spLocks noGrp="1"/>
          </p:cNvSpPr>
          <p:nvPr>
            <p:ph type="title"/>
          </p:nvPr>
        </p:nvSpPr>
        <p:spPr>
          <a:xfrm>
            <a:off x="588263" y="457200"/>
            <a:ext cx="11018520" cy="553998"/>
          </a:xfrm>
        </p:spPr>
        <p:txBody>
          <a:bodyPr/>
          <a:lstStyle/>
          <a:p>
            <a:r>
              <a:rPr lang="en-US" dirty="0"/>
              <a:t>Exam preparation and Efficient Learning workshop</a:t>
            </a:r>
            <a:endParaRPr lang="da-DK" dirty="0"/>
          </a:p>
        </p:txBody>
      </p:sp>
      <p:sp>
        <p:nvSpPr>
          <p:cNvPr id="3" name="Text Placeholder 2">
            <a:extLst>
              <a:ext uri="{FF2B5EF4-FFF2-40B4-BE49-F238E27FC236}">
                <a16:creationId xmlns:a16="http://schemas.microsoft.com/office/drawing/2014/main" id="{3EF8150F-C026-484D-B451-2B2091B5EF60}"/>
              </a:ext>
            </a:extLst>
          </p:cNvPr>
          <p:cNvSpPr>
            <a:spLocks noGrp="1"/>
          </p:cNvSpPr>
          <p:nvPr>
            <p:ph type="body" sz="quarter" idx="10"/>
          </p:nvPr>
        </p:nvSpPr>
        <p:spPr>
          <a:xfrm>
            <a:off x="586390" y="1434370"/>
            <a:ext cx="11018520" cy="2123658"/>
          </a:xfrm>
        </p:spPr>
        <p:txBody>
          <a:bodyPr/>
          <a:lstStyle/>
          <a:p>
            <a:r>
              <a:rPr lang="en-US" sz="1800" dirty="0">
                <a:effectLst/>
                <a:ea typeface="Calibri" panose="020F0502020204030204" pitchFamily="34" charset="0"/>
              </a:rPr>
              <a:t>Study &amp; Career Guidance are hosting the workshop </a:t>
            </a:r>
            <a:r>
              <a:rPr lang="en-US" sz="1800" u="sng" dirty="0">
                <a:solidFill>
                  <a:srgbClr val="0000FF"/>
                </a:solidFill>
                <a:effectLst/>
                <a:ea typeface="Calibri" panose="020F0502020204030204" pitchFamily="34" charset="0"/>
                <a:hlinkClick r:id="rId2"/>
              </a:rPr>
              <a:t>Exam preparation and Efficient Learning</a:t>
            </a:r>
            <a:r>
              <a:rPr lang="en-US" sz="1800" dirty="0">
                <a:effectLst/>
                <a:ea typeface="Calibri" panose="020F0502020204030204" pitchFamily="34" charset="0"/>
              </a:rPr>
              <a:t>. </a:t>
            </a:r>
          </a:p>
          <a:p>
            <a:endParaRPr lang="en-US" sz="1800" dirty="0">
              <a:ea typeface="Calibri" panose="020F0502020204030204" pitchFamily="34" charset="0"/>
            </a:endParaRPr>
          </a:p>
          <a:p>
            <a:r>
              <a:rPr lang="en-US" sz="1800" dirty="0">
                <a:effectLst/>
                <a:ea typeface="Calibri" panose="020F0502020204030204" pitchFamily="34" charset="0"/>
              </a:rPr>
              <a:t>It is held on Zoom, today at 16:00-18:00.</a:t>
            </a:r>
            <a:endParaRPr lang="da-DK" sz="1800" dirty="0">
              <a:effectLst/>
              <a:ea typeface="Calibri" panose="020F0502020204030204" pitchFamily="34" charset="0"/>
            </a:endParaRPr>
          </a:p>
          <a:p>
            <a:r>
              <a:rPr lang="en-US" sz="1800" dirty="0">
                <a:effectLst/>
                <a:ea typeface="Calibri" panose="020F0502020204030204" pitchFamily="34" charset="0"/>
              </a:rPr>
              <a:t> </a:t>
            </a:r>
            <a:endParaRPr lang="da-DK" sz="1800" dirty="0">
              <a:effectLst/>
              <a:ea typeface="Calibri" panose="020F0502020204030204" pitchFamily="34" charset="0"/>
            </a:endParaRPr>
          </a:p>
          <a:p>
            <a:r>
              <a:rPr lang="en-US" sz="1800" dirty="0">
                <a:effectLst/>
                <a:ea typeface="Calibri" panose="020F0502020204030204" pitchFamily="34" charset="0"/>
              </a:rPr>
              <a:t>Sign up: </a:t>
            </a:r>
            <a:r>
              <a:rPr lang="en-US" sz="1800" u="sng" dirty="0">
                <a:solidFill>
                  <a:srgbClr val="0000FF"/>
                </a:solidFill>
                <a:effectLst/>
                <a:ea typeface="Calibri" panose="020F0502020204030204" pitchFamily="34" charset="0"/>
                <a:hlinkClick r:id="rId2"/>
              </a:rPr>
              <a:t>here at ITU Student</a:t>
            </a:r>
            <a:r>
              <a:rPr lang="en-US" sz="1800" dirty="0">
                <a:effectLst/>
                <a:ea typeface="Calibri" panose="020F0502020204030204" pitchFamily="34" charset="0"/>
              </a:rPr>
              <a:t>.</a:t>
            </a:r>
            <a:endParaRPr lang="da-DK" sz="1800" dirty="0">
              <a:effectLst/>
              <a:ea typeface="Calibri" panose="020F0502020204030204" pitchFamily="34" charset="0"/>
            </a:endParaRPr>
          </a:p>
          <a:p>
            <a:endParaRPr lang="da-DK" dirty="0"/>
          </a:p>
        </p:txBody>
      </p:sp>
    </p:spTree>
    <p:extLst>
      <p:ext uri="{BB962C8B-B14F-4D97-AF65-F5344CB8AC3E}">
        <p14:creationId xmlns:p14="http://schemas.microsoft.com/office/powerpoint/2010/main" val="39580322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1A50-702F-41DF-8865-34AB947D46B7}"/>
              </a:ext>
            </a:extLst>
          </p:cNvPr>
          <p:cNvSpPr>
            <a:spLocks noGrp="1"/>
          </p:cNvSpPr>
          <p:nvPr>
            <p:ph type="title"/>
          </p:nvPr>
        </p:nvSpPr>
        <p:spPr/>
        <p:txBody>
          <a:bodyPr/>
          <a:lstStyle/>
          <a:p>
            <a:r>
              <a:rPr lang="en-US" dirty="0"/>
              <a:t>Catch-up on last weeks lecture</a:t>
            </a:r>
            <a:endParaRPr lang="da-DK" dirty="0"/>
          </a:p>
        </p:txBody>
      </p:sp>
      <p:sp>
        <p:nvSpPr>
          <p:cNvPr id="3" name="Text Placeholder 2">
            <a:extLst>
              <a:ext uri="{FF2B5EF4-FFF2-40B4-BE49-F238E27FC236}">
                <a16:creationId xmlns:a16="http://schemas.microsoft.com/office/drawing/2014/main" id="{265C59C3-4656-4173-B018-709D111E3C12}"/>
              </a:ext>
            </a:extLst>
          </p:cNvPr>
          <p:cNvSpPr>
            <a:spLocks noGrp="1"/>
          </p:cNvSpPr>
          <p:nvPr>
            <p:ph type="body" sz="quarter" idx="10"/>
          </p:nvPr>
        </p:nvSpPr>
        <p:spPr>
          <a:xfrm>
            <a:off x="586390" y="1434370"/>
            <a:ext cx="11018520" cy="1465016"/>
          </a:xfrm>
        </p:spPr>
        <p:txBody>
          <a:bodyPr/>
          <a:lstStyle/>
          <a:p>
            <a:r>
              <a:rPr lang="en-US" dirty="0"/>
              <a:t>For a demo on </a:t>
            </a:r>
            <a:r>
              <a:rPr lang="en-US" dirty="0" err="1"/>
              <a:t>Xamarin.Forms</a:t>
            </a:r>
            <a:r>
              <a:rPr lang="en-US" dirty="0"/>
              <a:t> go to:</a:t>
            </a:r>
          </a:p>
          <a:p>
            <a:endParaRPr lang="en-US" dirty="0"/>
          </a:p>
          <a:p>
            <a:r>
              <a:rPr lang="da-DK" dirty="0">
                <a:hlinkClick r:id="rId2"/>
              </a:rPr>
              <a:t>https://github.com/ondfisk/BDSA2019</a:t>
            </a:r>
            <a:r>
              <a:rPr lang="da-DK" dirty="0"/>
              <a:t> and go to BDSA2019.Lecture10</a:t>
            </a:r>
          </a:p>
        </p:txBody>
      </p:sp>
    </p:spTree>
    <p:extLst>
      <p:ext uri="{BB962C8B-B14F-4D97-AF65-F5344CB8AC3E}">
        <p14:creationId xmlns:p14="http://schemas.microsoft.com/office/powerpoint/2010/main" val="33226770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719B-DFF0-4648-8F6C-2624A99CCFA6}"/>
              </a:ext>
            </a:extLst>
          </p:cNvPr>
          <p:cNvSpPr>
            <a:spLocks noGrp="1"/>
          </p:cNvSpPr>
          <p:nvPr>
            <p:ph type="title"/>
          </p:nvPr>
        </p:nvSpPr>
        <p:spPr/>
        <p:txBody>
          <a:bodyPr/>
          <a:lstStyle/>
          <a:p>
            <a:r>
              <a:rPr lang="en-US" dirty="0" err="1"/>
              <a:t>Blazor</a:t>
            </a:r>
            <a:endParaRPr lang="da-DK" dirty="0"/>
          </a:p>
        </p:txBody>
      </p:sp>
      <p:sp>
        <p:nvSpPr>
          <p:cNvPr id="3" name="Text Placeholder 2">
            <a:extLst>
              <a:ext uri="{FF2B5EF4-FFF2-40B4-BE49-F238E27FC236}">
                <a16:creationId xmlns:a16="http://schemas.microsoft.com/office/drawing/2014/main" id="{5D23AB33-FCD1-426E-A8E0-08D88F9F06EF}"/>
              </a:ext>
            </a:extLst>
          </p:cNvPr>
          <p:cNvSpPr>
            <a:spLocks noGrp="1"/>
          </p:cNvSpPr>
          <p:nvPr>
            <p:ph type="body" sz="quarter" idx="10"/>
          </p:nvPr>
        </p:nvSpPr>
        <p:spPr/>
        <p:txBody>
          <a:bodyPr/>
          <a:lstStyle/>
          <a:p>
            <a:endParaRPr lang="da-DK"/>
          </a:p>
        </p:txBody>
      </p:sp>
    </p:spTree>
    <p:extLst>
      <p:ext uri="{BB962C8B-B14F-4D97-AF65-F5344CB8AC3E}">
        <p14:creationId xmlns:p14="http://schemas.microsoft.com/office/powerpoint/2010/main" val="1062773494"/>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1295</TotalTime>
  <Words>177</Words>
  <Application>Microsoft Office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Consolas</vt:lpstr>
      <vt:lpstr>Roboto</vt:lpstr>
      <vt:lpstr>Segoe UI</vt:lpstr>
      <vt:lpstr>Segoe UI Semibold</vt:lpstr>
      <vt:lpstr>Wingdings</vt:lpstr>
      <vt:lpstr>White Template</vt:lpstr>
      <vt:lpstr>Black Template</vt:lpstr>
      <vt:lpstr>Blazor, a new framework for browser-based .NET apps - Steve Sanderson</vt:lpstr>
      <vt:lpstr>Web Applications with C♯</vt:lpstr>
      <vt:lpstr>Agenda</vt:lpstr>
      <vt:lpstr>Exam preparation and Efficient Learning workshop</vt:lpstr>
      <vt:lpstr>Catch-up on last weeks lecture</vt:lpstr>
      <vt:lpstr>Blazor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40</cp:revision>
  <dcterms:created xsi:type="dcterms:W3CDTF">2019-11-18T13:51:42Z</dcterms:created>
  <dcterms:modified xsi:type="dcterms:W3CDTF">2020-11-03T14:52:33Z</dcterms:modified>
</cp:coreProperties>
</file>