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35"/>
  </p:notesMasterIdLst>
  <p:handoutMasterIdLst>
    <p:handoutMasterId r:id="rId36"/>
  </p:handoutMasterIdLst>
  <p:sldIdLst>
    <p:sldId id="1663" r:id="rId6"/>
    <p:sldId id="1664" r:id="rId7"/>
    <p:sldId id="1691" r:id="rId8"/>
    <p:sldId id="1692" r:id="rId9"/>
    <p:sldId id="1665" r:id="rId10"/>
    <p:sldId id="1666" r:id="rId11"/>
    <p:sldId id="1668" r:id="rId12"/>
    <p:sldId id="1667" r:id="rId13"/>
    <p:sldId id="1669" r:id="rId14"/>
    <p:sldId id="1670" r:id="rId15"/>
    <p:sldId id="1671" r:id="rId16"/>
    <p:sldId id="1672" r:id="rId17"/>
    <p:sldId id="1673" r:id="rId18"/>
    <p:sldId id="1674" r:id="rId19"/>
    <p:sldId id="1675" r:id="rId20"/>
    <p:sldId id="1676" r:id="rId21"/>
    <p:sldId id="1677" r:id="rId22"/>
    <p:sldId id="1678" r:id="rId23"/>
    <p:sldId id="1680" r:id="rId24"/>
    <p:sldId id="1693" r:id="rId25"/>
    <p:sldId id="1681" r:id="rId26"/>
    <p:sldId id="1682" r:id="rId27"/>
    <p:sldId id="1683" r:id="rId28"/>
    <p:sldId id="1684" r:id="rId29"/>
    <p:sldId id="1685" r:id="rId30"/>
    <p:sldId id="1686" r:id="rId31"/>
    <p:sldId id="1687" r:id="rId32"/>
    <p:sldId id="1690" r:id="rId33"/>
    <p:sldId id="1688" r:id="rId3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91"/>
            <p14:sldId id="1692"/>
            <p14:sldId id="1665"/>
            <p14:sldId id="1666"/>
            <p14:sldId id="1668"/>
            <p14:sldId id="1667"/>
            <p14:sldId id="1669"/>
            <p14:sldId id="1670"/>
            <p14:sldId id="1671"/>
            <p14:sldId id="1672"/>
            <p14:sldId id="1673"/>
            <p14:sldId id="1674"/>
            <p14:sldId id="1675"/>
            <p14:sldId id="1676"/>
            <p14:sldId id="1677"/>
            <p14:sldId id="1678"/>
            <p14:sldId id="1680"/>
            <p14:sldId id="1693"/>
            <p14:sldId id="1681"/>
            <p14:sldId id="1682"/>
            <p14:sldId id="1683"/>
            <p14:sldId id="1684"/>
            <p14:sldId id="1685"/>
            <p14:sldId id="1686"/>
            <p14:sldId id="1687"/>
            <p14:sldId id="1690"/>
            <p14:sldId id="168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9349"/>
    <a:srgbClr val="30E5D0"/>
    <a:srgbClr val="FFFFFF"/>
    <a:srgbClr val="000000"/>
    <a:srgbClr val="0078D4"/>
    <a:srgbClr val="50E6FF"/>
    <a:srgbClr val="A92E01"/>
    <a:srgbClr val="C1350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1BDD3-1F33-49AA-A08F-4AAF5D4FD41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EB4987F-FAE5-4346-9E04-53D41DA54E3B}">
      <dgm:prSet/>
      <dgm:spPr/>
      <dgm:t>
        <a:bodyPr/>
        <a:lstStyle/>
        <a:p>
          <a:r>
            <a:rPr lang="en-US"/>
            <a:t>Constructor Injection</a:t>
          </a:r>
        </a:p>
      </dgm:t>
    </dgm:pt>
    <dgm:pt modelId="{486DEB43-D9FD-402B-BF32-7EC853601E0C}" type="parTrans" cxnId="{8E72040C-1E5D-43A6-9D62-70504EC79D05}">
      <dgm:prSet/>
      <dgm:spPr/>
      <dgm:t>
        <a:bodyPr/>
        <a:lstStyle/>
        <a:p>
          <a:endParaRPr lang="en-US"/>
        </a:p>
      </dgm:t>
    </dgm:pt>
    <dgm:pt modelId="{9CA1F971-1349-4C93-AB28-D562252C2501}" type="sibTrans" cxnId="{8E72040C-1E5D-43A6-9D62-70504EC79D05}">
      <dgm:prSet/>
      <dgm:spPr/>
      <dgm:t>
        <a:bodyPr/>
        <a:lstStyle/>
        <a:p>
          <a:endParaRPr lang="en-US"/>
        </a:p>
      </dgm:t>
    </dgm:pt>
    <dgm:pt modelId="{453B1423-5FC4-42D5-AA77-43826CAE985B}">
      <dgm:prSet/>
      <dgm:spPr/>
      <dgm:t>
        <a:bodyPr/>
        <a:lstStyle/>
        <a:p>
          <a:r>
            <a:rPr lang="en-US"/>
            <a:t>Property (Setter) Injection</a:t>
          </a:r>
        </a:p>
      </dgm:t>
    </dgm:pt>
    <dgm:pt modelId="{973CF82E-05C3-436A-BD70-C0D7E38F38E8}" type="parTrans" cxnId="{0B9A3691-4259-4745-BFFF-024EBC7CBFEF}">
      <dgm:prSet/>
      <dgm:spPr/>
      <dgm:t>
        <a:bodyPr/>
        <a:lstStyle/>
        <a:p>
          <a:endParaRPr lang="en-US"/>
        </a:p>
      </dgm:t>
    </dgm:pt>
    <dgm:pt modelId="{7B6254E7-E19C-47A3-9E7D-F57ABED7107A}" type="sibTrans" cxnId="{0B9A3691-4259-4745-BFFF-024EBC7CBFEF}">
      <dgm:prSet/>
      <dgm:spPr/>
      <dgm:t>
        <a:bodyPr/>
        <a:lstStyle/>
        <a:p>
          <a:endParaRPr lang="en-US"/>
        </a:p>
      </dgm:t>
    </dgm:pt>
    <dgm:pt modelId="{58FD1DDA-2D5C-4A78-A99A-2D39F430FF8A}">
      <dgm:prSet/>
      <dgm:spPr/>
      <dgm:t>
        <a:bodyPr/>
        <a:lstStyle/>
        <a:p>
          <a:r>
            <a:rPr lang="en-US"/>
            <a:t>Interface Injection</a:t>
          </a:r>
        </a:p>
      </dgm:t>
    </dgm:pt>
    <dgm:pt modelId="{742BEB1C-1FD1-48B8-80F2-CA42CBF0DC73}" type="parTrans" cxnId="{D2C77779-B645-44D4-ADF9-0CA8EDAC05BD}">
      <dgm:prSet/>
      <dgm:spPr/>
      <dgm:t>
        <a:bodyPr/>
        <a:lstStyle/>
        <a:p>
          <a:endParaRPr lang="en-US"/>
        </a:p>
      </dgm:t>
    </dgm:pt>
    <dgm:pt modelId="{4C56742D-B33C-48DD-A255-216A2635F64C}" type="sibTrans" cxnId="{D2C77779-B645-44D4-ADF9-0CA8EDAC05BD}">
      <dgm:prSet/>
      <dgm:spPr/>
      <dgm:t>
        <a:bodyPr/>
        <a:lstStyle/>
        <a:p>
          <a:endParaRPr lang="en-US"/>
        </a:p>
      </dgm:t>
    </dgm:pt>
    <dgm:pt modelId="{BFCC153F-9BE6-42DE-B030-2384824526DD}" type="pres">
      <dgm:prSet presAssocID="{CD51BDD3-1F33-49AA-A08F-4AAF5D4FD417}" presName="root" presStyleCnt="0">
        <dgm:presLayoutVars>
          <dgm:dir/>
          <dgm:resizeHandles val="exact"/>
        </dgm:presLayoutVars>
      </dgm:prSet>
      <dgm:spPr/>
    </dgm:pt>
    <dgm:pt modelId="{FC92EA7A-5D06-40AC-A131-62C2C676A290}" type="pres">
      <dgm:prSet presAssocID="{8EB4987F-FAE5-4346-9E04-53D41DA54E3B}" presName="compNode" presStyleCnt="0"/>
      <dgm:spPr/>
    </dgm:pt>
    <dgm:pt modelId="{B57B062F-E7CF-4960-B145-304213D8FDE5}" type="pres">
      <dgm:prSet presAssocID="{8EB4987F-FAE5-4346-9E04-53D41DA54E3B}" presName="bgRect" presStyleLbl="bgShp" presStyleIdx="0" presStyleCnt="3"/>
      <dgm:spPr/>
    </dgm:pt>
    <dgm:pt modelId="{C49CF5C5-1EDB-44CA-BEBC-D1C3E860F48D}" type="pres">
      <dgm:prSet presAssocID="{8EB4987F-FAE5-4346-9E04-53D41DA54E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edle"/>
        </a:ext>
      </dgm:extLst>
    </dgm:pt>
    <dgm:pt modelId="{54CE5C6F-D5D7-4C2D-B036-1AE85305D61E}" type="pres">
      <dgm:prSet presAssocID="{8EB4987F-FAE5-4346-9E04-53D41DA54E3B}" presName="spaceRect" presStyleCnt="0"/>
      <dgm:spPr/>
    </dgm:pt>
    <dgm:pt modelId="{54CE1341-C372-4125-85BD-A7E2515C2E28}" type="pres">
      <dgm:prSet presAssocID="{8EB4987F-FAE5-4346-9E04-53D41DA54E3B}" presName="parTx" presStyleLbl="revTx" presStyleIdx="0" presStyleCnt="3">
        <dgm:presLayoutVars>
          <dgm:chMax val="0"/>
          <dgm:chPref val="0"/>
        </dgm:presLayoutVars>
      </dgm:prSet>
      <dgm:spPr/>
    </dgm:pt>
    <dgm:pt modelId="{52958D16-FB72-4D6B-83D2-5A31458DCAEF}" type="pres">
      <dgm:prSet presAssocID="{9CA1F971-1349-4C93-AB28-D562252C2501}" presName="sibTrans" presStyleCnt="0"/>
      <dgm:spPr/>
    </dgm:pt>
    <dgm:pt modelId="{D288E70A-81F2-4511-889C-81463C809CBE}" type="pres">
      <dgm:prSet presAssocID="{453B1423-5FC4-42D5-AA77-43826CAE985B}" presName="compNode" presStyleCnt="0"/>
      <dgm:spPr/>
    </dgm:pt>
    <dgm:pt modelId="{CDD23A36-E261-4D1C-8FBD-491C59E91CBB}" type="pres">
      <dgm:prSet presAssocID="{453B1423-5FC4-42D5-AA77-43826CAE985B}" presName="bgRect" presStyleLbl="bgShp" presStyleIdx="1" presStyleCnt="3"/>
      <dgm:spPr/>
    </dgm:pt>
    <dgm:pt modelId="{0971108E-A0E5-4694-A90F-77889E5BCB65}" type="pres">
      <dgm:prSet presAssocID="{453B1423-5FC4-42D5-AA77-43826CAE98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dropper"/>
        </a:ext>
      </dgm:extLst>
    </dgm:pt>
    <dgm:pt modelId="{65C4CAB4-800F-47A4-A88A-F06DF096FAA0}" type="pres">
      <dgm:prSet presAssocID="{453B1423-5FC4-42D5-AA77-43826CAE985B}" presName="spaceRect" presStyleCnt="0"/>
      <dgm:spPr/>
    </dgm:pt>
    <dgm:pt modelId="{7CC7731F-2DE2-4361-BBC7-9879385946E4}" type="pres">
      <dgm:prSet presAssocID="{453B1423-5FC4-42D5-AA77-43826CAE985B}" presName="parTx" presStyleLbl="revTx" presStyleIdx="1" presStyleCnt="3">
        <dgm:presLayoutVars>
          <dgm:chMax val="0"/>
          <dgm:chPref val="0"/>
        </dgm:presLayoutVars>
      </dgm:prSet>
      <dgm:spPr/>
    </dgm:pt>
    <dgm:pt modelId="{D21F91AB-A19F-4EBC-8869-20484406D743}" type="pres">
      <dgm:prSet presAssocID="{7B6254E7-E19C-47A3-9E7D-F57ABED7107A}" presName="sibTrans" presStyleCnt="0"/>
      <dgm:spPr/>
    </dgm:pt>
    <dgm:pt modelId="{FBA4894F-7E37-49BA-A4F8-6D6C8493DD2D}" type="pres">
      <dgm:prSet presAssocID="{58FD1DDA-2D5C-4A78-A99A-2D39F430FF8A}" presName="compNode" presStyleCnt="0"/>
      <dgm:spPr/>
    </dgm:pt>
    <dgm:pt modelId="{04317803-AEE4-4421-A951-33CFEDE2B679}" type="pres">
      <dgm:prSet presAssocID="{58FD1DDA-2D5C-4A78-A99A-2D39F430FF8A}" presName="bgRect" presStyleLbl="bgShp" presStyleIdx="2" presStyleCnt="3"/>
      <dgm:spPr/>
    </dgm:pt>
    <dgm:pt modelId="{2AE6A6B0-60FF-44D9-A002-1F36B48BE710}" type="pres">
      <dgm:prSet presAssocID="{58FD1DDA-2D5C-4A78-A99A-2D39F430FF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70D7EBA8-03F4-4EAB-A21D-A0AD42E1B01C}" type="pres">
      <dgm:prSet presAssocID="{58FD1DDA-2D5C-4A78-A99A-2D39F430FF8A}" presName="spaceRect" presStyleCnt="0"/>
      <dgm:spPr/>
    </dgm:pt>
    <dgm:pt modelId="{6F2BC07B-8345-42CD-A0B7-D6864578800D}" type="pres">
      <dgm:prSet presAssocID="{58FD1DDA-2D5C-4A78-A99A-2D39F430FF8A}" presName="parTx" presStyleLbl="revTx" presStyleIdx="2" presStyleCnt="3">
        <dgm:presLayoutVars>
          <dgm:chMax val="0"/>
          <dgm:chPref val="0"/>
        </dgm:presLayoutVars>
      </dgm:prSet>
      <dgm:spPr/>
    </dgm:pt>
  </dgm:ptLst>
  <dgm:cxnLst>
    <dgm:cxn modelId="{8E72040C-1E5D-43A6-9D62-70504EC79D05}" srcId="{CD51BDD3-1F33-49AA-A08F-4AAF5D4FD417}" destId="{8EB4987F-FAE5-4346-9E04-53D41DA54E3B}" srcOrd="0" destOrd="0" parTransId="{486DEB43-D9FD-402B-BF32-7EC853601E0C}" sibTransId="{9CA1F971-1349-4C93-AB28-D562252C2501}"/>
    <dgm:cxn modelId="{9712F511-DB45-4871-9641-A407D9661FFA}" type="presOf" srcId="{8EB4987F-FAE5-4346-9E04-53D41DA54E3B}" destId="{54CE1341-C372-4125-85BD-A7E2515C2E28}" srcOrd="0" destOrd="0" presId="urn:microsoft.com/office/officeart/2018/2/layout/IconVerticalSolidList"/>
    <dgm:cxn modelId="{1FA75C67-F7DC-4878-AB1C-2531DB765FEB}" type="presOf" srcId="{CD51BDD3-1F33-49AA-A08F-4AAF5D4FD417}" destId="{BFCC153F-9BE6-42DE-B030-2384824526DD}" srcOrd="0" destOrd="0" presId="urn:microsoft.com/office/officeart/2018/2/layout/IconVerticalSolidList"/>
    <dgm:cxn modelId="{D2C77779-B645-44D4-ADF9-0CA8EDAC05BD}" srcId="{CD51BDD3-1F33-49AA-A08F-4AAF5D4FD417}" destId="{58FD1DDA-2D5C-4A78-A99A-2D39F430FF8A}" srcOrd="2" destOrd="0" parTransId="{742BEB1C-1FD1-48B8-80F2-CA42CBF0DC73}" sibTransId="{4C56742D-B33C-48DD-A255-216A2635F64C}"/>
    <dgm:cxn modelId="{0B9A3691-4259-4745-BFFF-024EBC7CBFEF}" srcId="{CD51BDD3-1F33-49AA-A08F-4AAF5D4FD417}" destId="{453B1423-5FC4-42D5-AA77-43826CAE985B}" srcOrd="1" destOrd="0" parTransId="{973CF82E-05C3-436A-BD70-C0D7E38F38E8}" sibTransId="{7B6254E7-E19C-47A3-9E7D-F57ABED7107A}"/>
    <dgm:cxn modelId="{FA2DF89B-B203-4136-94A2-072AF71A51AE}" type="presOf" srcId="{453B1423-5FC4-42D5-AA77-43826CAE985B}" destId="{7CC7731F-2DE2-4361-BBC7-9879385946E4}" srcOrd="0" destOrd="0" presId="urn:microsoft.com/office/officeart/2018/2/layout/IconVerticalSolidList"/>
    <dgm:cxn modelId="{21D818D1-C7A9-4691-9CC3-C3F635627872}" type="presOf" srcId="{58FD1DDA-2D5C-4A78-A99A-2D39F430FF8A}" destId="{6F2BC07B-8345-42CD-A0B7-D6864578800D}" srcOrd="0" destOrd="0" presId="urn:microsoft.com/office/officeart/2018/2/layout/IconVerticalSolidList"/>
    <dgm:cxn modelId="{C078223F-0287-4BD5-A476-557F6AC282E7}" type="presParOf" srcId="{BFCC153F-9BE6-42DE-B030-2384824526DD}" destId="{FC92EA7A-5D06-40AC-A131-62C2C676A290}" srcOrd="0" destOrd="0" presId="urn:microsoft.com/office/officeart/2018/2/layout/IconVerticalSolidList"/>
    <dgm:cxn modelId="{3E4783F8-E9F4-41F7-808B-5B90468C8BDD}" type="presParOf" srcId="{FC92EA7A-5D06-40AC-A131-62C2C676A290}" destId="{B57B062F-E7CF-4960-B145-304213D8FDE5}" srcOrd="0" destOrd="0" presId="urn:microsoft.com/office/officeart/2018/2/layout/IconVerticalSolidList"/>
    <dgm:cxn modelId="{01D60999-6D43-4759-BF5E-4C227DBE01E0}" type="presParOf" srcId="{FC92EA7A-5D06-40AC-A131-62C2C676A290}" destId="{C49CF5C5-1EDB-44CA-BEBC-D1C3E860F48D}" srcOrd="1" destOrd="0" presId="urn:microsoft.com/office/officeart/2018/2/layout/IconVerticalSolidList"/>
    <dgm:cxn modelId="{995703D9-A08D-42BD-AF18-82EBF3620AC4}" type="presParOf" srcId="{FC92EA7A-5D06-40AC-A131-62C2C676A290}" destId="{54CE5C6F-D5D7-4C2D-B036-1AE85305D61E}" srcOrd="2" destOrd="0" presId="urn:microsoft.com/office/officeart/2018/2/layout/IconVerticalSolidList"/>
    <dgm:cxn modelId="{1E89EDFB-AAEE-4049-8FC6-62131F181398}" type="presParOf" srcId="{FC92EA7A-5D06-40AC-A131-62C2C676A290}" destId="{54CE1341-C372-4125-85BD-A7E2515C2E28}" srcOrd="3" destOrd="0" presId="urn:microsoft.com/office/officeart/2018/2/layout/IconVerticalSolidList"/>
    <dgm:cxn modelId="{DC6142D4-41D8-4AF5-A7C5-36BED7E6CC19}" type="presParOf" srcId="{BFCC153F-9BE6-42DE-B030-2384824526DD}" destId="{52958D16-FB72-4D6B-83D2-5A31458DCAEF}" srcOrd="1" destOrd="0" presId="urn:microsoft.com/office/officeart/2018/2/layout/IconVerticalSolidList"/>
    <dgm:cxn modelId="{DD5B61FA-B066-46CF-8988-2862814F6B26}" type="presParOf" srcId="{BFCC153F-9BE6-42DE-B030-2384824526DD}" destId="{D288E70A-81F2-4511-889C-81463C809CBE}" srcOrd="2" destOrd="0" presId="urn:microsoft.com/office/officeart/2018/2/layout/IconVerticalSolidList"/>
    <dgm:cxn modelId="{75E646A1-B3D6-4ED4-9889-ABEEAD6CEAE8}" type="presParOf" srcId="{D288E70A-81F2-4511-889C-81463C809CBE}" destId="{CDD23A36-E261-4D1C-8FBD-491C59E91CBB}" srcOrd="0" destOrd="0" presId="urn:microsoft.com/office/officeart/2018/2/layout/IconVerticalSolidList"/>
    <dgm:cxn modelId="{C479E9E8-0CAD-4BE2-885D-817BE910B51A}" type="presParOf" srcId="{D288E70A-81F2-4511-889C-81463C809CBE}" destId="{0971108E-A0E5-4694-A90F-77889E5BCB65}" srcOrd="1" destOrd="0" presId="urn:microsoft.com/office/officeart/2018/2/layout/IconVerticalSolidList"/>
    <dgm:cxn modelId="{34430B94-8676-4F05-B8EE-8C471CEB9B12}" type="presParOf" srcId="{D288E70A-81F2-4511-889C-81463C809CBE}" destId="{65C4CAB4-800F-47A4-A88A-F06DF096FAA0}" srcOrd="2" destOrd="0" presId="urn:microsoft.com/office/officeart/2018/2/layout/IconVerticalSolidList"/>
    <dgm:cxn modelId="{DCEA1A79-B40E-438F-8769-763D4180B9EA}" type="presParOf" srcId="{D288E70A-81F2-4511-889C-81463C809CBE}" destId="{7CC7731F-2DE2-4361-BBC7-9879385946E4}" srcOrd="3" destOrd="0" presId="urn:microsoft.com/office/officeart/2018/2/layout/IconVerticalSolidList"/>
    <dgm:cxn modelId="{95E3537D-477B-4641-A7B1-A2D1E83B8AC9}" type="presParOf" srcId="{BFCC153F-9BE6-42DE-B030-2384824526DD}" destId="{D21F91AB-A19F-4EBC-8869-20484406D743}" srcOrd="3" destOrd="0" presId="urn:microsoft.com/office/officeart/2018/2/layout/IconVerticalSolidList"/>
    <dgm:cxn modelId="{E78A45AA-8272-4732-8D1D-637D99A7ACBE}" type="presParOf" srcId="{BFCC153F-9BE6-42DE-B030-2384824526DD}" destId="{FBA4894F-7E37-49BA-A4F8-6D6C8493DD2D}" srcOrd="4" destOrd="0" presId="urn:microsoft.com/office/officeart/2018/2/layout/IconVerticalSolidList"/>
    <dgm:cxn modelId="{DD525FC6-8C32-4659-8E31-0E871246CA62}" type="presParOf" srcId="{FBA4894F-7E37-49BA-A4F8-6D6C8493DD2D}" destId="{04317803-AEE4-4421-A951-33CFEDE2B679}" srcOrd="0" destOrd="0" presId="urn:microsoft.com/office/officeart/2018/2/layout/IconVerticalSolidList"/>
    <dgm:cxn modelId="{65B30A46-EE45-4138-9053-6613CEC044C4}" type="presParOf" srcId="{FBA4894F-7E37-49BA-A4F8-6D6C8493DD2D}" destId="{2AE6A6B0-60FF-44D9-A002-1F36B48BE710}" srcOrd="1" destOrd="0" presId="urn:microsoft.com/office/officeart/2018/2/layout/IconVerticalSolidList"/>
    <dgm:cxn modelId="{6A65D87E-F17B-4D81-9123-24C9B5AD31D7}" type="presParOf" srcId="{FBA4894F-7E37-49BA-A4F8-6D6C8493DD2D}" destId="{70D7EBA8-03F4-4EAB-A21D-A0AD42E1B01C}" srcOrd="2" destOrd="0" presId="urn:microsoft.com/office/officeart/2018/2/layout/IconVerticalSolidList"/>
    <dgm:cxn modelId="{CD348804-73A4-4A0F-BCD7-F8638222F4A0}" type="presParOf" srcId="{FBA4894F-7E37-49BA-A4F8-6D6C8493DD2D}" destId="{6F2BC07B-8345-42CD-A0B7-D686457880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4F93D4-49F2-40DB-95B3-DE86C55B91A9}" type="doc">
      <dgm:prSet loTypeId="urn:microsoft.com/office/officeart/2005/8/layout/hierarchy1" loCatId="hierarchy" qsTypeId="urn:microsoft.com/office/officeart/2005/8/quickstyle/simple2" qsCatId="simple" csTypeId="urn:microsoft.com/office/officeart/2005/8/colors/accent2_2" csCatId="accent2"/>
      <dgm:spPr/>
      <dgm:t>
        <a:bodyPr/>
        <a:lstStyle/>
        <a:p>
          <a:endParaRPr lang="en-US"/>
        </a:p>
      </dgm:t>
    </dgm:pt>
    <dgm:pt modelId="{37722B4D-CED1-46AE-9DE4-20BEC749D3A6}">
      <dgm:prSet/>
      <dgm:spPr/>
      <dgm:t>
        <a:bodyPr/>
        <a:lstStyle/>
        <a:p>
          <a:r>
            <a:rPr lang="da-DK"/>
            <a:t>Use Adapter to enable interface if needed</a:t>
          </a:r>
          <a:endParaRPr lang="en-US"/>
        </a:p>
      </dgm:t>
    </dgm:pt>
    <dgm:pt modelId="{59FFECD2-BDE7-47FE-887B-376120038EB8}" type="parTrans" cxnId="{70E88C78-3E7F-4C08-A6D2-080E93B79CD6}">
      <dgm:prSet/>
      <dgm:spPr/>
      <dgm:t>
        <a:bodyPr/>
        <a:lstStyle/>
        <a:p>
          <a:endParaRPr lang="en-US"/>
        </a:p>
      </dgm:t>
    </dgm:pt>
    <dgm:pt modelId="{9F9846AA-065B-40D5-8149-F66EE9EDF095}" type="sibTrans" cxnId="{70E88C78-3E7F-4C08-A6D2-080E93B79CD6}">
      <dgm:prSet/>
      <dgm:spPr/>
      <dgm:t>
        <a:bodyPr/>
        <a:lstStyle/>
        <a:p>
          <a:endParaRPr lang="en-US"/>
        </a:p>
      </dgm:t>
    </dgm:pt>
    <dgm:pt modelId="{3B6881EA-F2E2-4571-8BB5-D454DCD35482}">
      <dgm:prSet/>
      <dgm:spPr/>
      <dgm:t>
        <a:bodyPr/>
        <a:lstStyle/>
        <a:p>
          <a:r>
            <a:rPr lang="da-DK"/>
            <a:t>Use constructor injection </a:t>
          </a:r>
          <a:endParaRPr lang="en-US"/>
        </a:p>
      </dgm:t>
    </dgm:pt>
    <dgm:pt modelId="{AFBAF187-641C-42B6-B4D5-A8A15B678F82}" type="parTrans" cxnId="{EA8D5BC7-027F-49D6-86C7-A7B134250426}">
      <dgm:prSet/>
      <dgm:spPr/>
      <dgm:t>
        <a:bodyPr/>
        <a:lstStyle/>
        <a:p>
          <a:endParaRPr lang="en-US"/>
        </a:p>
      </dgm:t>
    </dgm:pt>
    <dgm:pt modelId="{60E16ECB-2AF0-43EE-AD5B-6CA26A2C72F3}" type="sibTrans" cxnId="{EA8D5BC7-027F-49D6-86C7-A7B134250426}">
      <dgm:prSet/>
      <dgm:spPr/>
      <dgm:t>
        <a:bodyPr/>
        <a:lstStyle/>
        <a:p>
          <a:endParaRPr lang="en-US"/>
        </a:p>
      </dgm:t>
    </dgm:pt>
    <dgm:pt modelId="{0607CE4D-C7C0-455A-A2B7-DFCA67EA1E69}">
      <dgm:prSet/>
      <dgm:spPr/>
      <dgm:t>
        <a:bodyPr/>
        <a:lstStyle/>
        <a:p>
          <a:r>
            <a:rPr lang="da-DK"/>
            <a:t>Program to interface</a:t>
          </a:r>
          <a:endParaRPr lang="en-US"/>
        </a:p>
      </dgm:t>
    </dgm:pt>
    <dgm:pt modelId="{986BD747-22A8-4F22-9C9D-F981E51009D3}" type="parTrans" cxnId="{984D6049-3069-417E-A40A-B91B294928ED}">
      <dgm:prSet/>
      <dgm:spPr/>
      <dgm:t>
        <a:bodyPr/>
        <a:lstStyle/>
        <a:p>
          <a:endParaRPr lang="en-US"/>
        </a:p>
      </dgm:t>
    </dgm:pt>
    <dgm:pt modelId="{49731140-03D9-41B8-B02B-78CD9F236D94}" type="sibTrans" cxnId="{984D6049-3069-417E-A40A-B91B294928ED}">
      <dgm:prSet/>
      <dgm:spPr/>
      <dgm:t>
        <a:bodyPr/>
        <a:lstStyle/>
        <a:p>
          <a:endParaRPr lang="en-US"/>
        </a:p>
      </dgm:t>
    </dgm:pt>
    <dgm:pt modelId="{1A8232C5-1026-4A17-9E3B-5E2430159CCC}">
      <dgm:prSet/>
      <dgm:spPr/>
      <dgm:t>
        <a:bodyPr/>
        <a:lstStyle/>
        <a:p>
          <a:r>
            <a:rPr lang="da-DK"/>
            <a:t>Use an IoC container</a:t>
          </a:r>
          <a:endParaRPr lang="en-US"/>
        </a:p>
      </dgm:t>
    </dgm:pt>
    <dgm:pt modelId="{EA849564-B31A-4963-B193-1776377E1C4C}" type="parTrans" cxnId="{28942422-6AC5-4D30-8986-C766B134C667}">
      <dgm:prSet/>
      <dgm:spPr/>
      <dgm:t>
        <a:bodyPr/>
        <a:lstStyle/>
        <a:p>
          <a:endParaRPr lang="en-US"/>
        </a:p>
      </dgm:t>
    </dgm:pt>
    <dgm:pt modelId="{B13EA9F5-5A36-4C82-9593-3FEBB84FBF9D}" type="sibTrans" cxnId="{28942422-6AC5-4D30-8986-C766B134C667}">
      <dgm:prSet/>
      <dgm:spPr/>
      <dgm:t>
        <a:bodyPr/>
        <a:lstStyle/>
        <a:p>
          <a:endParaRPr lang="en-US"/>
        </a:p>
      </dgm:t>
    </dgm:pt>
    <dgm:pt modelId="{56E31326-7C40-4898-943A-4EDBCCB59E20}" type="pres">
      <dgm:prSet presAssocID="{B64F93D4-49F2-40DB-95B3-DE86C55B91A9}" presName="hierChild1" presStyleCnt="0">
        <dgm:presLayoutVars>
          <dgm:chPref val="1"/>
          <dgm:dir/>
          <dgm:animOne val="branch"/>
          <dgm:animLvl val="lvl"/>
          <dgm:resizeHandles/>
        </dgm:presLayoutVars>
      </dgm:prSet>
      <dgm:spPr/>
    </dgm:pt>
    <dgm:pt modelId="{165FDFBE-F4C5-4D04-BFED-72437FA0DF06}" type="pres">
      <dgm:prSet presAssocID="{37722B4D-CED1-46AE-9DE4-20BEC749D3A6}" presName="hierRoot1" presStyleCnt="0"/>
      <dgm:spPr/>
    </dgm:pt>
    <dgm:pt modelId="{1B86CA05-4548-4DB3-BEF3-E6F60D3D8F8C}" type="pres">
      <dgm:prSet presAssocID="{37722B4D-CED1-46AE-9DE4-20BEC749D3A6}" presName="composite" presStyleCnt="0"/>
      <dgm:spPr/>
    </dgm:pt>
    <dgm:pt modelId="{7DAEAE7C-AAF8-40F0-897D-3CF49E767343}" type="pres">
      <dgm:prSet presAssocID="{37722B4D-CED1-46AE-9DE4-20BEC749D3A6}" presName="background" presStyleLbl="node0" presStyleIdx="0" presStyleCnt="4"/>
      <dgm:spPr/>
    </dgm:pt>
    <dgm:pt modelId="{8BF635AE-D2B4-44A8-885C-22376A8FD382}" type="pres">
      <dgm:prSet presAssocID="{37722B4D-CED1-46AE-9DE4-20BEC749D3A6}" presName="text" presStyleLbl="fgAcc0" presStyleIdx="0" presStyleCnt="4">
        <dgm:presLayoutVars>
          <dgm:chPref val="3"/>
        </dgm:presLayoutVars>
      </dgm:prSet>
      <dgm:spPr/>
    </dgm:pt>
    <dgm:pt modelId="{97D082A9-9168-4D6B-88EE-8418A824B1AA}" type="pres">
      <dgm:prSet presAssocID="{37722B4D-CED1-46AE-9DE4-20BEC749D3A6}" presName="hierChild2" presStyleCnt="0"/>
      <dgm:spPr/>
    </dgm:pt>
    <dgm:pt modelId="{8C744A84-F49E-427D-A60D-B23D48494A75}" type="pres">
      <dgm:prSet presAssocID="{3B6881EA-F2E2-4571-8BB5-D454DCD35482}" presName="hierRoot1" presStyleCnt="0"/>
      <dgm:spPr/>
    </dgm:pt>
    <dgm:pt modelId="{01844326-0616-4F27-8CFB-41DAD52178C4}" type="pres">
      <dgm:prSet presAssocID="{3B6881EA-F2E2-4571-8BB5-D454DCD35482}" presName="composite" presStyleCnt="0"/>
      <dgm:spPr/>
    </dgm:pt>
    <dgm:pt modelId="{3A2864DD-493D-4022-BC6D-363ACCE8C546}" type="pres">
      <dgm:prSet presAssocID="{3B6881EA-F2E2-4571-8BB5-D454DCD35482}" presName="background" presStyleLbl="node0" presStyleIdx="1" presStyleCnt="4"/>
      <dgm:spPr/>
    </dgm:pt>
    <dgm:pt modelId="{97F257F4-0A0B-4D1F-8D64-81A5579BE8C6}" type="pres">
      <dgm:prSet presAssocID="{3B6881EA-F2E2-4571-8BB5-D454DCD35482}" presName="text" presStyleLbl="fgAcc0" presStyleIdx="1" presStyleCnt="4">
        <dgm:presLayoutVars>
          <dgm:chPref val="3"/>
        </dgm:presLayoutVars>
      </dgm:prSet>
      <dgm:spPr/>
    </dgm:pt>
    <dgm:pt modelId="{437B96F9-3ADC-4DFE-9A84-17DECD9CBAA4}" type="pres">
      <dgm:prSet presAssocID="{3B6881EA-F2E2-4571-8BB5-D454DCD35482}" presName="hierChild2" presStyleCnt="0"/>
      <dgm:spPr/>
    </dgm:pt>
    <dgm:pt modelId="{91BD38C2-5B40-4CC9-9BD0-541F17D8693C}" type="pres">
      <dgm:prSet presAssocID="{0607CE4D-C7C0-455A-A2B7-DFCA67EA1E69}" presName="hierRoot1" presStyleCnt="0"/>
      <dgm:spPr/>
    </dgm:pt>
    <dgm:pt modelId="{0AADB8E5-921E-4956-ABD8-4E369C04BA1E}" type="pres">
      <dgm:prSet presAssocID="{0607CE4D-C7C0-455A-A2B7-DFCA67EA1E69}" presName="composite" presStyleCnt="0"/>
      <dgm:spPr/>
    </dgm:pt>
    <dgm:pt modelId="{7252186D-D029-4021-852F-7AA7600D5713}" type="pres">
      <dgm:prSet presAssocID="{0607CE4D-C7C0-455A-A2B7-DFCA67EA1E69}" presName="background" presStyleLbl="node0" presStyleIdx="2" presStyleCnt="4"/>
      <dgm:spPr/>
    </dgm:pt>
    <dgm:pt modelId="{1F866091-0A92-4BF6-B5BC-25A866DAB059}" type="pres">
      <dgm:prSet presAssocID="{0607CE4D-C7C0-455A-A2B7-DFCA67EA1E69}" presName="text" presStyleLbl="fgAcc0" presStyleIdx="2" presStyleCnt="4">
        <dgm:presLayoutVars>
          <dgm:chPref val="3"/>
        </dgm:presLayoutVars>
      </dgm:prSet>
      <dgm:spPr/>
    </dgm:pt>
    <dgm:pt modelId="{9C82139D-CF64-4DFC-9CE8-6DAC58AB88FE}" type="pres">
      <dgm:prSet presAssocID="{0607CE4D-C7C0-455A-A2B7-DFCA67EA1E69}" presName="hierChild2" presStyleCnt="0"/>
      <dgm:spPr/>
    </dgm:pt>
    <dgm:pt modelId="{803E8A57-2DB4-464F-A205-E4AF6E743CA8}" type="pres">
      <dgm:prSet presAssocID="{1A8232C5-1026-4A17-9E3B-5E2430159CCC}" presName="hierRoot1" presStyleCnt="0"/>
      <dgm:spPr/>
    </dgm:pt>
    <dgm:pt modelId="{1011FC87-32D5-4635-85B1-3249AB1B6D5B}" type="pres">
      <dgm:prSet presAssocID="{1A8232C5-1026-4A17-9E3B-5E2430159CCC}" presName="composite" presStyleCnt="0"/>
      <dgm:spPr/>
    </dgm:pt>
    <dgm:pt modelId="{A2B1E863-C1CA-462A-B3D4-86ACE1FBA0D3}" type="pres">
      <dgm:prSet presAssocID="{1A8232C5-1026-4A17-9E3B-5E2430159CCC}" presName="background" presStyleLbl="node0" presStyleIdx="3" presStyleCnt="4"/>
      <dgm:spPr/>
    </dgm:pt>
    <dgm:pt modelId="{BD9C1B24-DE49-4E50-ADDA-28C69674E101}" type="pres">
      <dgm:prSet presAssocID="{1A8232C5-1026-4A17-9E3B-5E2430159CCC}" presName="text" presStyleLbl="fgAcc0" presStyleIdx="3" presStyleCnt="4">
        <dgm:presLayoutVars>
          <dgm:chPref val="3"/>
        </dgm:presLayoutVars>
      </dgm:prSet>
      <dgm:spPr/>
    </dgm:pt>
    <dgm:pt modelId="{4F868C5E-DA71-46A1-8DD2-EA5C731409EE}" type="pres">
      <dgm:prSet presAssocID="{1A8232C5-1026-4A17-9E3B-5E2430159CCC}" presName="hierChild2" presStyleCnt="0"/>
      <dgm:spPr/>
    </dgm:pt>
  </dgm:ptLst>
  <dgm:cxnLst>
    <dgm:cxn modelId="{28942422-6AC5-4D30-8986-C766B134C667}" srcId="{B64F93D4-49F2-40DB-95B3-DE86C55B91A9}" destId="{1A8232C5-1026-4A17-9E3B-5E2430159CCC}" srcOrd="3" destOrd="0" parTransId="{EA849564-B31A-4963-B193-1776377E1C4C}" sibTransId="{B13EA9F5-5A36-4C82-9593-3FEBB84FBF9D}"/>
    <dgm:cxn modelId="{984D6049-3069-417E-A40A-B91B294928ED}" srcId="{B64F93D4-49F2-40DB-95B3-DE86C55B91A9}" destId="{0607CE4D-C7C0-455A-A2B7-DFCA67EA1E69}" srcOrd="2" destOrd="0" parTransId="{986BD747-22A8-4F22-9C9D-F981E51009D3}" sibTransId="{49731140-03D9-41B8-B02B-78CD9F236D94}"/>
    <dgm:cxn modelId="{74DF406B-2388-4576-AF87-1477D695E29A}" type="presOf" srcId="{B64F93D4-49F2-40DB-95B3-DE86C55B91A9}" destId="{56E31326-7C40-4898-943A-4EDBCCB59E20}" srcOrd="0" destOrd="0" presId="urn:microsoft.com/office/officeart/2005/8/layout/hierarchy1"/>
    <dgm:cxn modelId="{66D1C256-47EC-4317-A0B5-17179AA0E24C}" type="presOf" srcId="{1A8232C5-1026-4A17-9E3B-5E2430159CCC}" destId="{BD9C1B24-DE49-4E50-ADDA-28C69674E101}" srcOrd="0" destOrd="0" presId="urn:microsoft.com/office/officeart/2005/8/layout/hierarchy1"/>
    <dgm:cxn modelId="{70E88C78-3E7F-4C08-A6D2-080E93B79CD6}" srcId="{B64F93D4-49F2-40DB-95B3-DE86C55B91A9}" destId="{37722B4D-CED1-46AE-9DE4-20BEC749D3A6}" srcOrd="0" destOrd="0" parTransId="{59FFECD2-BDE7-47FE-887B-376120038EB8}" sibTransId="{9F9846AA-065B-40D5-8149-F66EE9EDF095}"/>
    <dgm:cxn modelId="{6B415C7A-D4BB-4140-859E-1004A640E6A9}" type="presOf" srcId="{0607CE4D-C7C0-455A-A2B7-DFCA67EA1E69}" destId="{1F866091-0A92-4BF6-B5BC-25A866DAB059}" srcOrd="0" destOrd="0" presId="urn:microsoft.com/office/officeart/2005/8/layout/hierarchy1"/>
    <dgm:cxn modelId="{F1FD4CBE-C13E-41CF-93D0-2CF08265590A}" type="presOf" srcId="{3B6881EA-F2E2-4571-8BB5-D454DCD35482}" destId="{97F257F4-0A0B-4D1F-8D64-81A5579BE8C6}" srcOrd="0" destOrd="0" presId="urn:microsoft.com/office/officeart/2005/8/layout/hierarchy1"/>
    <dgm:cxn modelId="{EA8D5BC7-027F-49D6-86C7-A7B134250426}" srcId="{B64F93D4-49F2-40DB-95B3-DE86C55B91A9}" destId="{3B6881EA-F2E2-4571-8BB5-D454DCD35482}" srcOrd="1" destOrd="0" parTransId="{AFBAF187-641C-42B6-B4D5-A8A15B678F82}" sibTransId="{60E16ECB-2AF0-43EE-AD5B-6CA26A2C72F3}"/>
    <dgm:cxn modelId="{55C00ACF-63F3-44F4-8021-42F8C7BF2963}" type="presOf" srcId="{37722B4D-CED1-46AE-9DE4-20BEC749D3A6}" destId="{8BF635AE-D2B4-44A8-885C-22376A8FD382}" srcOrd="0" destOrd="0" presId="urn:microsoft.com/office/officeart/2005/8/layout/hierarchy1"/>
    <dgm:cxn modelId="{FDF500EB-BC7B-47F5-8F87-EE68C00F8471}" type="presParOf" srcId="{56E31326-7C40-4898-943A-4EDBCCB59E20}" destId="{165FDFBE-F4C5-4D04-BFED-72437FA0DF06}" srcOrd="0" destOrd="0" presId="urn:microsoft.com/office/officeart/2005/8/layout/hierarchy1"/>
    <dgm:cxn modelId="{E58CEBEC-7DFC-495F-8625-4AF5A676C6E5}" type="presParOf" srcId="{165FDFBE-F4C5-4D04-BFED-72437FA0DF06}" destId="{1B86CA05-4548-4DB3-BEF3-E6F60D3D8F8C}" srcOrd="0" destOrd="0" presId="urn:microsoft.com/office/officeart/2005/8/layout/hierarchy1"/>
    <dgm:cxn modelId="{90A89714-2C76-4A1B-BA7D-5019703AF93C}" type="presParOf" srcId="{1B86CA05-4548-4DB3-BEF3-E6F60D3D8F8C}" destId="{7DAEAE7C-AAF8-40F0-897D-3CF49E767343}" srcOrd="0" destOrd="0" presId="urn:microsoft.com/office/officeart/2005/8/layout/hierarchy1"/>
    <dgm:cxn modelId="{DAEDEEE1-BB79-4BBE-B9D6-6975E90D45EF}" type="presParOf" srcId="{1B86CA05-4548-4DB3-BEF3-E6F60D3D8F8C}" destId="{8BF635AE-D2B4-44A8-885C-22376A8FD382}" srcOrd="1" destOrd="0" presId="urn:microsoft.com/office/officeart/2005/8/layout/hierarchy1"/>
    <dgm:cxn modelId="{8B7FAEBA-5428-420B-85B5-327605C5D6A1}" type="presParOf" srcId="{165FDFBE-F4C5-4D04-BFED-72437FA0DF06}" destId="{97D082A9-9168-4D6B-88EE-8418A824B1AA}" srcOrd="1" destOrd="0" presId="urn:microsoft.com/office/officeart/2005/8/layout/hierarchy1"/>
    <dgm:cxn modelId="{3F2B1DEA-5A0D-490A-B7DE-28FD78E1A519}" type="presParOf" srcId="{56E31326-7C40-4898-943A-4EDBCCB59E20}" destId="{8C744A84-F49E-427D-A60D-B23D48494A75}" srcOrd="1" destOrd="0" presId="urn:microsoft.com/office/officeart/2005/8/layout/hierarchy1"/>
    <dgm:cxn modelId="{3716CEB9-B92F-4FBF-85C9-DC7605098942}" type="presParOf" srcId="{8C744A84-F49E-427D-A60D-B23D48494A75}" destId="{01844326-0616-4F27-8CFB-41DAD52178C4}" srcOrd="0" destOrd="0" presId="urn:microsoft.com/office/officeart/2005/8/layout/hierarchy1"/>
    <dgm:cxn modelId="{5F81CB43-BC43-4C8B-B910-E18A2A8455F5}" type="presParOf" srcId="{01844326-0616-4F27-8CFB-41DAD52178C4}" destId="{3A2864DD-493D-4022-BC6D-363ACCE8C546}" srcOrd="0" destOrd="0" presId="urn:microsoft.com/office/officeart/2005/8/layout/hierarchy1"/>
    <dgm:cxn modelId="{F3130ECF-428D-45D7-89E2-9125D4AE8162}" type="presParOf" srcId="{01844326-0616-4F27-8CFB-41DAD52178C4}" destId="{97F257F4-0A0B-4D1F-8D64-81A5579BE8C6}" srcOrd="1" destOrd="0" presId="urn:microsoft.com/office/officeart/2005/8/layout/hierarchy1"/>
    <dgm:cxn modelId="{F1B00B2B-1952-495F-85E7-0E5AE4C461C1}" type="presParOf" srcId="{8C744A84-F49E-427D-A60D-B23D48494A75}" destId="{437B96F9-3ADC-4DFE-9A84-17DECD9CBAA4}" srcOrd="1" destOrd="0" presId="urn:microsoft.com/office/officeart/2005/8/layout/hierarchy1"/>
    <dgm:cxn modelId="{4BB6FAF1-AC27-44AD-B2B9-BEA93F627AED}" type="presParOf" srcId="{56E31326-7C40-4898-943A-4EDBCCB59E20}" destId="{91BD38C2-5B40-4CC9-9BD0-541F17D8693C}" srcOrd="2" destOrd="0" presId="urn:microsoft.com/office/officeart/2005/8/layout/hierarchy1"/>
    <dgm:cxn modelId="{B4397087-068F-461F-BE9D-02F448CE5CF3}" type="presParOf" srcId="{91BD38C2-5B40-4CC9-9BD0-541F17D8693C}" destId="{0AADB8E5-921E-4956-ABD8-4E369C04BA1E}" srcOrd="0" destOrd="0" presId="urn:microsoft.com/office/officeart/2005/8/layout/hierarchy1"/>
    <dgm:cxn modelId="{8D217554-A918-44FE-B685-B3CF55477991}" type="presParOf" srcId="{0AADB8E5-921E-4956-ABD8-4E369C04BA1E}" destId="{7252186D-D029-4021-852F-7AA7600D5713}" srcOrd="0" destOrd="0" presId="urn:microsoft.com/office/officeart/2005/8/layout/hierarchy1"/>
    <dgm:cxn modelId="{26291E64-3478-4701-A7FD-A4A7E14D2C15}" type="presParOf" srcId="{0AADB8E5-921E-4956-ABD8-4E369C04BA1E}" destId="{1F866091-0A92-4BF6-B5BC-25A866DAB059}" srcOrd="1" destOrd="0" presId="urn:microsoft.com/office/officeart/2005/8/layout/hierarchy1"/>
    <dgm:cxn modelId="{E9A2E1A4-8E5B-4639-B40A-1726D7A4AB8A}" type="presParOf" srcId="{91BD38C2-5B40-4CC9-9BD0-541F17D8693C}" destId="{9C82139D-CF64-4DFC-9CE8-6DAC58AB88FE}" srcOrd="1" destOrd="0" presId="urn:microsoft.com/office/officeart/2005/8/layout/hierarchy1"/>
    <dgm:cxn modelId="{1A512192-E0D5-479A-A431-F1C28CEEAD0B}" type="presParOf" srcId="{56E31326-7C40-4898-943A-4EDBCCB59E20}" destId="{803E8A57-2DB4-464F-A205-E4AF6E743CA8}" srcOrd="3" destOrd="0" presId="urn:microsoft.com/office/officeart/2005/8/layout/hierarchy1"/>
    <dgm:cxn modelId="{33FC55B0-4D2E-4611-BDE6-3EB81984ABCC}" type="presParOf" srcId="{803E8A57-2DB4-464F-A205-E4AF6E743CA8}" destId="{1011FC87-32D5-4635-85B1-3249AB1B6D5B}" srcOrd="0" destOrd="0" presId="urn:microsoft.com/office/officeart/2005/8/layout/hierarchy1"/>
    <dgm:cxn modelId="{8C4745CD-C126-4983-9C11-22F6FB858F96}" type="presParOf" srcId="{1011FC87-32D5-4635-85B1-3249AB1B6D5B}" destId="{A2B1E863-C1CA-462A-B3D4-86ACE1FBA0D3}" srcOrd="0" destOrd="0" presId="urn:microsoft.com/office/officeart/2005/8/layout/hierarchy1"/>
    <dgm:cxn modelId="{51E987F4-BD4B-4744-AEB6-593492244C12}" type="presParOf" srcId="{1011FC87-32D5-4635-85B1-3249AB1B6D5B}" destId="{BD9C1B24-DE49-4E50-ADDA-28C69674E101}" srcOrd="1" destOrd="0" presId="urn:microsoft.com/office/officeart/2005/8/layout/hierarchy1"/>
    <dgm:cxn modelId="{168035AC-BE9B-435B-912E-BB9464F82A5A}" type="presParOf" srcId="{803E8A57-2DB4-464F-A205-E4AF6E743CA8}" destId="{4F868C5E-DA71-46A1-8DD2-EA5C731409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A314C-6B9B-49A8-BA72-0AB6D07935C0}" type="doc">
      <dgm:prSet loTypeId="urn:microsoft.com/office/officeart/2016/7/layout/LinearBlockProcessNumbered" loCatId="process" qsTypeId="urn:microsoft.com/office/officeart/2005/8/quickstyle/simple2" qsCatId="simple" csTypeId="urn:microsoft.com/office/officeart/2005/8/colors/accent2_2" csCatId="accent2"/>
      <dgm:spPr/>
      <dgm:t>
        <a:bodyPr/>
        <a:lstStyle/>
        <a:p>
          <a:endParaRPr lang="en-US"/>
        </a:p>
      </dgm:t>
    </dgm:pt>
    <dgm:pt modelId="{5FFF26DD-0385-414D-88F2-049609A5718D}">
      <dgm:prSet/>
      <dgm:spPr/>
      <dgm:t>
        <a:bodyPr/>
        <a:lstStyle/>
        <a:p>
          <a:r>
            <a:rPr lang="en-US"/>
            <a:t>Never test against a live database, file, or web service</a:t>
          </a:r>
        </a:p>
      </dgm:t>
    </dgm:pt>
    <dgm:pt modelId="{4BDFD539-E8B3-437C-B0C9-91CE03D86F48}" type="parTrans" cxnId="{A6DA698B-1B49-4025-A373-77FE3DE75644}">
      <dgm:prSet/>
      <dgm:spPr/>
      <dgm:t>
        <a:bodyPr/>
        <a:lstStyle/>
        <a:p>
          <a:endParaRPr lang="en-US"/>
        </a:p>
      </dgm:t>
    </dgm:pt>
    <dgm:pt modelId="{B14CAA4A-1121-4F42-8AC8-A52A3016761D}" type="sibTrans" cxnId="{A6DA698B-1B49-4025-A373-77FE3DE75644}">
      <dgm:prSet phldrT="01" phldr="0"/>
      <dgm:spPr/>
      <dgm:t>
        <a:bodyPr/>
        <a:lstStyle/>
        <a:p>
          <a:r>
            <a:rPr lang="en-US"/>
            <a:t>01</a:t>
          </a:r>
        </a:p>
      </dgm:t>
    </dgm:pt>
    <dgm:pt modelId="{CB7D6609-A0EB-4AA4-9A0C-AAA071D5EDF8}">
      <dgm:prSet/>
      <dgm:spPr/>
      <dgm:t>
        <a:bodyPr/>
        <a:lstStyle/>
        <a:p>
          <a:r>
            <a:rPr lang="da-DK"/>
            <a:t>Single Responsibility Principle</a:t>
          </a:r>
          <a:endParaRPr lang="en-US"/>
        </a:p>
      </dgm:t>
    </dgm:pt>
    <dgm:pt modelId="{9A684B11-806B-4758-929F-1DA5466029DD}" type="parTrans" cxnId="{5EA23A94-8739-4C7B-B9DA-08427DFE7DDF}">
      <dgm:prSet/>
      <dgm:spPr/>
      <dgm:t>
        <a:bodyPr/>
        <a:lstStyle/>
        <a:p>
          <a:endParaRPr lang="en-US"/>
        </a:p>
      </dgm:t>
    </dgm:pt>
    <dgm:pt modelId="{1C744139-4FA5-42C7-9FCC-986BA63243F4}" type="sibTrans" cxnId="{5EA23A94-8739-4C7B-B9DA-08427DFE7DDF}">
      <dgm:prSet phldrT="02" phldr="0"/>
      <dgm:spPr/>
      <dgm:t>
        <a:bodyPr/>
        <a:lstStyle/>
        <a:p>
          <a:r>
            <a:rPr lang="en-US"/>
            <a:t>02</a:t>
          </a:r>
        </a:p>
      </dgm:t>
    </dgm:pt>
    <dgm:pt modelId="{04EE4357-9C8D-4694-9207-E25F2539502E}">
      <dgm:prSet/>
      <dgm:spPr/>
      <dgm:t>
        <a:bodyPr/>
        <a:lstStyle/>
        <a:p>
          <a:r>
            <a:rPr lang="en-US"/>
            <a:t>Only test the ”System Under Test”</a:t>
          </a:r>
        </a:p>
      </dgm:t>
    </dgm:pt>
    <dgm:pt modelId="{84363210-B10C-42D5-97E8-485F4A27DF8E}" type="parTrans" cxnId="{AE14CFE8-1514-4D72-8C20-3810A9CDED59}">
      <dgm:prSet/>
      <dgm:spPr/>
      <dgm:t>
        <a:bodyPr/>
        <a:lstStyle/>
        <a:p>
          <a:endParaRPr lang="en-US"/>
        </a:p>
      </dgm:t>
    </dgm:pt>
    <dgm:pt modelId="{0A55DF9E-AB20-4CF2-A72B-AFC57A0B9756}" type="sibTrans" cxnId="{AE14CFE8-1514-4D72-8C20-3810A9CDED59}">
      <dgm:prSet phldrT="03" phldr="0"/>
      <dgm:spPr/>
      <dgm:t>
        <a:bodyPr/>
        <a:lstStyle/>
        <a:p>
          <a:r>
            <a:rPr lang="en-US"/>
            <a:t>03</a:t>
          </a:r>
        </a:p>
      </dgm:t>
    </dgm:pt>
    <dgm:pt modelId="{9F54B4BB-F7C6-4486-9658-BE00167B3004}">
      <dgm:prSet/>
      <dgm:spPr/>
      <dgm:t>
        <a:bodyPr/>
        <a:lstStyle/>
        <a:p>
          <a:r>
            <a:rPr lang="da-DK"/>
            <a:t>Atomic tests</a:t>
          </a:r>
          <a:endParaRPr lang="en-US"/>
        </a:p>
      </dgm:t>
    </dgm:pt>
    <dgm:pt modelId="{26A67011-5982-4CC5-8CCB-AE1090F6F6C4}" type="parTrans" cxnId="{08842E22-03DB-417A-AA9B-83ED80DFE87A}">
      <dgm:prSet/>
      <dgm:spPr/>
      <dgm:t>
        <a:bodyPr/>
        <a:lstStyle/>
        <a:p>
          <a:endParaRPr lang="en-US"/>
        </a:p>
      </dgm:t>
    </dgm:pt>
    <dgm:pt modelId="{1EE3EF2F-B397-418B-BCF6-C14F7FFAD1D1}" type="sibTrans" cxnId="{08842E22-03DB-417A-AA9B-83ED80DFE87A}">
      <dgm:prSet phldrT="04" phldr="0"/>
      <dgm:spPr/>
      <dgm:t>
        <a:bodyPr/>
        <a:lstStyle/>
        <a:p>
          <a:r>
            <a:rPr lang="en-US"/>
            <a:t>04</a:t>
          </a:r>
        </a:p>
      </dgm:t>
    </dgm:pt>
    <dgm:pt modelId="{49E852A9-E97E-4F71-A79D-F64CD9FFCF4A}">
      <dgm:prSet/>
      <dgm:spPr/>
      <dgm:t>
        <a:bodyPr/>
        <a:lstStyle/>
        <a:p>
          <a:r>
            <a:rPr lang="en-US"/>
            <a:t>Use either mocks or stubs</a:t>
          </a:r>
        </a:p>
      </dgm:t>
    </dgm:pt>
    <dgm:pt modelId="{709C9184-76F2-427B-98D2-5543A4573AE2}" type="parTrans" cxnId="{87E9EF85-C9B2-47B4-96F3-892FA66831B6}">
      <dgm:prSet/>
      <dgm:spPr/>
      <dgm:t>
        <a:bodyPr/>
        <a:lstStyle/>
        <a:p>
          <a:endParaRPr lang="en-US"/>
        </a:p>
      </dgm:t>
    </dgm:pt>
    <dgm:pt modelId="{DF69F9A3-BA55-4513-ACCC-2B1DEA656990}" type="sibTrans" cxnId="{87E9EF85-C9B2-47B4-96F3-892FA66831B6}">
      <dgm:prSet phldrT="05" phldr="0"/>
      <dgm:spPr/>
      <dgm:t>
        <a:bodyPr/>
        <a:lstStyle/>
        <a:p>
          <a:r>
            <a:rPr lang="en-US"/>
            <a:t>05</a:t>
          </a:r>
        </a:p>
      </dgm:t>
    </dgm:pt>
    <dgm:pt modelId="{E120D799-CF16-4B72-8BC6-EF7953958D6D}" type="pres">
      <dgm:prSet presAssocID="{5E0A314C-6B9B-49A8-BA72-0AB6D07935C0}" presName="Name0" presStyleCnt="0">
        <dgm:presLayoutVars>
          <dgm:animLvl val="lvl"/>
          <dgm:resizeHandles val="exact"/>
        </dgm:presLayoutVars>
      </dgm:prSet>
      <dgm:spPr/>
    </dgm:pt>
    <dgm:pt modelId="{EDEE2B20-B7D6-4354-B696-FEFC5BA7FBC2}" type="pres">
      <dgm:prSet presAssocID="{5FFF26DD-0385-414D-88F2-049609A5718D}" presName="compositeNode" presStyleCnt="0">
        <dgm:presLayoutVars>
          <dgm:bulletEnabled val="1"/>
        </dgm:presLayoutVars>
      </dgm:prSet>
      <dgm:spPr/>
    </dgm:pt>
    <dgm:pt modelId="{116CE556-0FFF-4796-B148-1EE9109B375B}" type="pres">
      <dgm:prSet presAssocID="{5FFF26DD-0385-414D-88F2-049609A5718D}" presName="bgRect" presStyleLbl="alignNode1" presStyleIdx="0" presStyleCnt="5"/>
      <dgm:spPr/>
    </dgm:pt>
    <dgm:pt modelId="{5C7EC269-271A-4A10-BEF5-BDE42362EB6E}" type="pres">
      <dgm:prSet presAssocID="{B14CAA4A-1121-4F42-8AC8-A52A3016761D}" presName="sibTransNodeRect" presStyleLbl="alignNode1" presStyleIdx="0" presStyleCnt="5">
        <dgm:presLayoutVars>
          <dgm:chMax val="0"/>
          <dgm:bulletEnabled val="1"/>
        </dgm:presLayoutVars>
      </dgm:prSet>
      <dgm:spPr/>
    </dgm:pt>
    <dgm:pt modelId="{6A141FD7-E760-4199-9247-110B0B30BE72}" type="pres">
      <dgm:prSet presAssocID="{5FFF26DD-0385-414D-88F2-049609A5718D}" presName="nodeRect" presStyleLbl="alignNode1" presStyleIdx="0" presStyleCnt="5">
        <dgm:presLayoutVars>
          <dgm:bulletEnabled val="1"/>
        </dgm:presLayoutVars>
      </dgm:prSet>
      <dgm:spPr/>
    </dgm:pt>
    <dgm:pt modelId="{84B211D7-969B-449F-B26C-4642CEC1EDAA}" type="pres">
      <dgm:prSet presAssocID="{B14CAA4A-1121-4F42-8AC8-A52A3016761D}" presName="sibTrans" presStyleCnt="0"/>
      <dgm:spPr/>
    </dgm:pt>
    <dgm:pt modelId="{F52B551A-5D02-4628-929B-ADF4EBC09C42}" type="pres">
      <dgm:prSet presAssocID="{CB7D6609-A0EB-4AA4-9A0C-AAA071D5EDF8}" presName="compositeNode" presStyleCnt="0">
        <dgm:presLayoutVars>
          <dgm:bulletEnabled val="1"/>
        </dgm:presLayoutVars>
      </dgm:prSet>
      <dgm:spPr/>
    </dgm:pt>
    <dgm:pt modelId="{CE505B15-F35A-4277-83AD-9F4EE7F9172D}" type="pres">
      <dgm:prSet presAssocID="{CB7D6609-A0EB-4AA4-9A0C-AAA071D5EDF8}" presName="bgRect" presStyleLbl="alignNode1" presStyleIdx="1" presStyleCnt="5"/>
      <dgm:spPr/>
    </dgm:pt>
    <dgm:pt modelId="{4806B8D9-4F45-4AD1-B657-3AA3393EA941}" type="pres">
      <dgm:prSet presAssocID="{1C744139-4FA5-42C7-9FCC-986BA63243F4}" presName="sibTransNodeRect" presStyleLbl="alignNode1" presStyleIdx="1" presStyleCnt="5">
        <dgm:presLayoutVars>
          <dgm:chMax val="0"/>
          <dgm:bulletEnabled val="1"/>
        </dgm:presLayoutVars>
      </dgm:prSet>
      <dgm:spPr/>
    </dgm:pt>
    <dgm:pt modelId="{CFCA66A1-8A84-489F-9F6D-A4D595216A15}" type="pres">
      <dgm:prSet presAssocID="{CB7D6609-A0EB-4AA4-9A0C-AAA071D5EDF8}" presName="nodeRect" presStyleLbl="alignNode1" presStyleIdx="1" presStyleCnt="5">
        <dgm:presLayoutVars>
          <dgm:bulletEnabled val="1"/>
        </dgm:presLayoutVars>
      </dgm:prSet>
      <dgm:spPr/>
    </dgm:pt>
    <dgm:pt modelId="{09275431-C8AA-483C-9A12-D2D8D1D646F1}" type="pres">
      <dgm:prSet presAssocID="{1C744139-4FA5-42C7-9FCC-986BA63243F4}" presName="sibTrans" presStyleCnt="0"/>
      <dgm:spPr/>
    </dgm:pt>
    <dgm:pt modelId="{03A45F37-B959-41B0-81C0-F321FD8BC13B}" type="pres">
      <dgm:prSet presAssocID="{04EE4357-9C8D-4694-9207-E25F2539502E}" presName="compositeNode" presStyleCnt="0">
        <dgm:presLayoutVars>
          <dgm:bulletEnabled val="1"/>
        </dgm:presLayoutVars>
      </dgm:prSet>
      <dgm:spPr/>
    </dgm:pt>
    <dgm:pt modelId="{25F455BF-429E-4F8B-BD45-497D1E12E7D3}" type="pres">
      <dgm:prSet presAssocID="{04EE4357-9C8D-4694-9207-E25F2539502E}" presName="bgRect" presStyleLbl="alignNode1" presStyleIdx="2" presStyleCnt="5"/>
      <dgm:spPr/>
    </dgm:pt>
    <dgm:pt modelId="{60C94130-23AC-44D2-8A44-BC6DF2255DAC}" type="pres">
      <dgm:prSet presAssocID="{0A55DF9E-AB20-4CF2-A72B-AFC57A0B9756}" presName="sibTransNodeRect" presStyleLbl="alignNode1" presStyleIdx="2" presStyleCnt="5">
        <dgm:presLayoutVars>
          <dgm:chMax val="0"/>
          <dgm:bulletEnabled val="1"/>
        </dgm:presLayoutVars>
      </dgm:prSet>
      <dgm:spPr/>
    </dgm:pt>
    <dgm:pt modelId="{5E7E3FAD-65A1-4CBD-897B-C57F6B3C7771}" type="pres">
      <dgm:prSet presAssocID="{04EE4357-9C8D-4694-9207-E25F2539502E}" presName="nodeRect" presStyleLbl="alignNode1" presStyleIdx="2" presStyleCnt="5">
        <dgm:presLayoutVars>
          <dgm:bulletEnabled val="1"/>
        </dgm:presLayoutVars>
      </dgm:prSet>
      <dgm:spPr/>
    </dgm:pt>
    <dgm:pt modelId="{458714FA-DDF0-4454-A4C7-FBE382E8A09B}" type="pres">
      <dgm:prSet presAssocID="{0A55DF9E-AB20-4CF2-A72B-AFC57A0B9756}" presName="sibTrans" presStyleCnt="0"/>
      <dgm:spPr/>
    </dgm:pt>
    <dgm:pt modelId="{C949F011-F5B7-487D-AE05-6D8B10944CE8}" type="pres">
      <dgm:prSet presAssocID="{9F54B4BB-F7C6-4486-9658-BE00167B3004}" presName="compositeNode" presStyleCnt="0">
        <dgm:presLayoutVars>
          <dgm:bulletEnabled val="1"/>
        </dgm:presLayoutVars>
      </dgm:prSet>
      <dgm:spPr/>
    </dgm:pt>
    <dgm:pt modelId="{E53E436D-40BD-48C8-9AFB-76E0B1276B0B}" type="pres">
      <dgm:prSet presAssocID="{9F54B4BB-F7C6-4486-9658-BE00167B3004}" presName="bgRect" presStyleLbl="alignNode1" presStyleIdx="3" presStyleCnt="5"/>
      <dgm:spPr/>
    </dgm:pt>
    <dgm:pt modelId="{C2ACC6F6-83C2-42CE-8ACE-0C177F72C284}" type="pres">
      <dgm:prSet presAssocID="{1EE3EF2F-B397-418B-BCF6-C14F7FFAD1D1}" presName="sibTransNodeRect" presStyleLbl="alignNode1" presStyleIdx="3" presStyleCnt="5">
        <dgm:presLayoutVars>
          <dgm:chMax val="0"/>
          <dgm:bulletEnabled val="1"/>
        </dgm:presLayoutVars>
      </dgm:prSet>
      <dgm:spPr/>
    </dgm:pt>
    <dgm:pt modelId="{81F8DD2C-DFED-4FC3-83DC-55247F67635B}" type="pres">
      <dgm:prSet presAssocID="{9F54B4BB-F7C6-4486-9658-BE00167B3004}" presName="nodeRect" presStyleLbl="alignNode1" presStyleIdx="3" presStyleCnt="5">
        <dgm:presLayoutVars>
          <dgm:bulletEnabled val="1"/>
        </dgm:presLayoutVars>
      </dgm:prSet>
      <dgm:spPr/>
    </dgm:pt>
    <dgm:pt modelId="{6493EAB7-D591-40E3-9580-38B93EEFA7A6}" type="pres">
      <dgm:prSet presAssocID="{1EE3EF2F-B397-418B-BCF6-C14F7FFAD1D1}" presName="sibTrans" presStyleCnt="0"/>
      <dgm:spPr/>
    </dgm:pt>
    <dgm:pt modelId="{97F66DA9-8F98-4420-BCEB-17FB4948B1F7}" type="pres">
      <dgm:prSet presAssocID="{49E852A9-E97E-4F71-A79D-F64CD9FFCF4A}" presName="compositeNode" presStyleCnt="0">
        <dgm:presLayoutVars>
          <dgm:bulletEnabled val="1"/>
        </dgm:presLayoutVars>
      </dgm:prSet>
      <dgm:spPr/>
    </dgm:pt>
    <dgm:pt modelId="{558E7DF9-3A6C-418D-8D55-9535B9AFDA7B}" type="pres">
      <dgm:prSet presAssocID="{49E852A9-E97E-4F71-A79D-F64CD9FFCF4A}" presName="bgRect" presStyleLbl="alignNode1" presStyleIdx="4" presStyleCnt="5"/>
      <dgm:spPr/>
    </dgm:pt>
    <dgm:pt modelId="{E70AC40E-D1F4-43CA-9A2F-C1D894C5F99E}" type="pres">
      <dgm:prSet presAssocID="{DF69F9A3-BA55-4513-ACCC-2B1DEA656990}" presName="sibTransNodeRect" presStyleLbl="alignNode1" presStyleIdx="4" presStyleCnt="5">
        <dgm:presLayoutVars>
          <dgm:chMax val="0"/>
          <dgm:bulletEnabled val="1"/>
        </dgm:presLayoutVars>
      </dgm:prSet>
      <dgm:spPr/>
    </dgm:pt>
    <dgm:pt modelId="{C9FC9A60-0281-4DC0-AD9E-CAD5D8057702}" type="pres">
      <dgm:prSet presAssocID="{49E852A9-E97E-4F71-A79D-F64CD9FFCF4A}" presName="nodeRect" presStyleLbl="alignNode1" presStyleIdx="4" presStyleCnt="5">
        <dgm:presLayoutVars>
          <dgm:bulletEnabled val="1"/>
        </dgm:presLayoutVars>
      </dgm:prSet>
      <dgm:spPr/>
    </dgm:pt>
  </dgm:ptLst>
  <dgm:cxnLst>
    <dgm:cxn modelId="{0FEDF116-43CE-4499-975B-454EA6185FBD}" type="presOf" srcId="{49E852A9-E97E-4F71-A79D-F64CD9FFCF4A}" destId="{558E7DF9-3A6C-418D-8D55-9535B9AFDA7B}" srcOrd="0" destOrd="0" presId="urn:microsoft.com/office/officeart/2016/7/layout/LinearBlockProcessNumbered"/>
    <dgm:cxn modelId="{08842E22-03DB-417A-AA9B-83ED80DFE87A}" srcId="{5E0A314C-6B9B-49A8-BA72-0AB6D07935C0}" destId="{9F54B4BB-F7C6-4486-9658-BE00167B3004}" srcOrd="3" destOrd="0" parTransId="{26A67011-5982-4CC5-8CCB-AE1090F6F6C4}" sibTransId="{1EE3EF2F-B397-418B-BCF6-C14F7FFAD1D1}"/>
    <dgm:cxn modelId="{AC068C3A-F4E7-4068-9ED1-5ABDF96A578F}" type="presOf" srcId="{9F54B4BB-F7C6-4486-9658-BE00167B3004}" destId="{81F8DD2C-DFED-4FC3-83DC-55247F67635B}" srcOrd="1" destOrd="0" presId="urn:microsoft.com/office/officeart/2016/7/layout/LinearBlockProcessNumbered"/>
    <dgm:cxn modelId="{7974EA3B-EAD0-4E08-B45B-DD12128FBC04}" type="presOf" srcId="{5FFF26DD-0385-414D-88F2-049609A5718D}" destId="{6A141FD7-E760-4199-9247-110B0B30BE72}" srcOrd="1" destOrd="0" presId="urn:microsoft.com/office/officeart/2016/7/layout/LinearBlockProcessNumbered"/>
    <dgm:cxn modelId="{28B2905F-67BE-4EFC-9F56-F22568E32787}" type="presOf" srcId="{5E0A314C-6B9B-49A8-BA72-0AB6D07935C0}" destId="{E120D799-CF16-4B72-8BC6-EF7953958D6D}" srcOrd="0" destOrd="0" presId="urn:microsoft.com/office/officeart/2016/7/layout/LinearBlockProcessNumbered"/>
    <dgm:cxn modelId="{737D8679-6772-4B5D-AD8F-A7D7100281CA}" type="presOf" srcId="{49E852A9-E97E-4F71-A79D-F64CD9FFCF4A}" destId="{C9FC9A60-0281-4DC0-AD9E-CAD5D8057702}" srcOrd="1" destOrd="0" presId="urn:microsoft.com/office/officeart/2016/7/layout/LinearBlockProcessNumbered"/>
    <dgm:cxn modelId="{32EE2F80-376F-4652-A4DF-11F395559856}" type="presOf" srcId="{0A55DF9E-AB20-4CF2-A72B-AFC57A0B9756}" destId="{60C94130-23AC-44D2-8A44-BC6DF2255DAC}" srcOrd="0" destOrd="0" presId="urn:microsoft.com/office/officeart/2016/7/layout/LinearBlockProcessNumbered"/>
    <dgm:cxn modelId="{336D1183-A9B5-48EE-A9D4-A652F498664E}" type="presOf" srcId="{04EE4357-9C8D-4694-9207-E25F2539502E}" destId="{5E7E3FAD-65A1-4CBD-897B-C57F6B3C7771}" srcOrd="1" destOrd="0" presId="urn:microsoft.com/office/officeart/2016/7/layout/LinearBlockProcessNumbered"/>
    <dgm:cxn modelId="{87E9EF85-C9B2-47B4-96F3-892FA66831B6}" srcId="{5E0A314C-6B9B-49A8-BA72-0AB6D07935C0}" destId="{49E852A9-E97E-4F71-A79D-F64CD9FFCF4A}" srcOrd="4" destOrd="0" parTransId="{709C9184-76F2-427B-98D2-5543A4573AE2}" sibTransId="{DF69F9A3-BA55-4513-ACCC-2B1DEA656990}"/>
    <dgm:cxn modelId="{A45E3F87-BD73-4B3B-BED6-A332FADE02A4}" type="presOf" srcId="{9F54B4BB-F7C6-4486-9658-BE00167B3004}" destId="{E53E436D-40BD-48C8-9AFB-76E0B1276B0B}" srcOrd="0" destOrd="0" presId="urn:microsoft.com/office/officeart/2016/7/layout/LinearBlockProcessNumbered"/>
    <dgm:cxn modelId="{A6DA698B-1B49-4025-A373-77FE3DE75644}" srcId="{5E0A314C-6B9B-49A8-BA72-0AB6D07935C0}" destId="{5FFF26DD-0385-414D-88F2-049609A5718D}" srcOrd="0" destOrd="0" parTransId="{4BDFD539-E8B3-437C-B0C9-91CE03D86F48}" sibTransId="{B14CAA4A-1121-4F42-8AC8-A52A3016761D}"/>
    <dgm:cxn modelId="{0A6EB98B-AA4A-4FA6-AC5B-503CB531A610}" type="presOf" srcId="{5FFF26DD-0385-414D-88F2-049609A5718D}" destId="{116CE556-0FFF-4796-B148-1EE9109B375B}" srcOrd="0" destOrd="0" presId="urn:microsoft.com/office/officeart/2016/7/layout/LinearBlockProcessNumbered"/>
    <dgm:cxn modelId="{E7E9ED91-E5F4-4BF6-B8BD-7A73B8E0FC45}" type="presOf" srcId="{1EE3EF2F-B397-418B-BCF6-C14F7FFAD1D1}" destId="{C2ACC6F6-83C2-42CE-8ACE-0C177F72C284}" srcOrd="0" destOrd="0" presId="urn:microsoft.com/office/officeart/2016/7/layout/LinearBlockProcessNumbered"/>
    <dgm:cxn modelId="{5EA23A94-8739-4C7B-B9DA-08427DFE7DDF}" srcId="{5E0A314C-6B9B-49A8-BA72-0AB6D07935C0}" destId="{CB7D6609-A0EB-4AA4-9A0C-AAA071D5EDF8}" srcOrd="1" destOrd="0" parTransId="{9A684B11-806B-4758-929F-1DA5466029DD}" sibTransId="{1C744139-4FA5-42C7-9FCC-986BA63243F4}"/>
    <dgm:cxn modelId="{AC7654A7-4E18-44C3-84F6-36B9F7D4B84A}" type="presOf" srcId="{DF69F9A3-BA55-4513-ACCC-2B1DEA656990}" destId="{E70AC40E-D1F4-43CA-9A2F-C1D894C5F99E}" srcOrd="0" destOrd="0" presId="urn:microsoft.com/office/officeart/2016/7/layout/LinearBlockProcessNumbered"/>
    <dgm:cxn modelId="{213471D1-D1D2-43B2-8000-46B8AA519AA0}" type="presOf" srcId="{1C744139-4FA5-42C7-9FCC-986BA63243F4}" destId="{4806B8D9-4F45-4AD1-B657-3AA3393EA941}" srcOrd="0" destOrd="0" presId="urn:microsoft.com/office/officeart/2016/7/layout/LinearBlockProcessNumbered"/>
    <dgm:cxn modelId="{5707C0E6-D3D8-4024-801A-55409AB81CE8}" type="presOf" srcId="{04EE4357-9C8D-4694-9207-E25F2539502E}" destId="{25F455BF-429E-4F8B-BD45-497D1E12E7D3}" srcOrd="0" destOrd="0" presId="urn:microsoft.com/office/officeart/2016/7/layout/LinearBlockProcessNumbered"/>
    <dgm:cxn modelId="{AE14CFE8-1514-4D72-8C20-3810A9CDED59}" srcId="{5E0A314C-6B9B-49A8-BA72-0AB6D07935C0}" destId="{04EE4357-9C8D-4694-9207-E25F2539502E}" srcOrd="2" destOrd="0" parTransId="{84363210-B10C-42D5-97E8-485F4A27DF8E}" sibTransId="{0A55DF9E-AB20-4CF2-A72B-AFC57A0B9756}"/>
    <dgm:cxn modelId="{3BAC7DEA-2A7E-4AA7-B144-D94B4D54ED48}" type="presOf" srcId="{CB7D6609-A0EB-4AA4-9A0C-AAA071D5EDF8}" destId="{CFCA66A1-8A84-489F-9F6D-A4D595216A15}" srcOrd="1" destOrd="0" presId="urn:microsoft.com/office/officeart/2016/7/layout/LinearBlockProcessNumbered"/>
    <dgm:cxn modelId="{ED7D04F6-6866-4A7C-A50F-DCEA0A208768}" type="presOf" srcId="{B14CAA4A-1121-4F42-8AC8-A52A3016761D}" destId="{5C7EC269-271A-4A10-BEF5-BDE42362EB6E}" srcOrd="0" destOrd="0" presId="urn:microsoft.com/office/officeart/2016/7/layout/LinearBlockProcessNumbered"/>
    <dgm:cxn modelId="{A08275FA-23F1-4659-9C1F-85D75631AE6D}" type="presOf" srcId="{CB7D6609-A0EB-4AA4-9A0C-AAA071D5EDF8}" destId="{CE505B15-F35A-4277-83AD-9F4EE7F9172D}" srcOrd="0" destOrd="0" presId="urn:microsoft.com/office/officeart/2016/7/layout/LinearBlockProcessNumbered"/>
    <dgm:cxn modelId="{7B2EDB5C-969A-497E-A840-BDF65673C4E1}" type="presParOf" srcId="{E120D799-CF16-4B72-8BC6-EF7953958D6D}" destId="{EDEE2B20-B7D6-4354-B696-FEFC5BA7FBC2}" srcOrd="0" destOrd="0" presId="urn:microsoft.com/office/officeart/2016/7/layout/LinearBlockProcessNumbered"/>
    <dgm:cxn modelId="{5509D3A1-4FC8-475A-9227-762B3387987F}" type="presParOf" srcId="{EDEE2B20-B7D6-4354-B696-FEFC5BA7FBC2}" destId="{116CE556-0FFF-4796-B148-1EE9109B375B}" srcOrd="0" destOrd="0" presId="urn:microsoft.com/office/officeart/2016/7/layout/LinearBlockProcessNumbered"/>
    <dgm:cxn modelId="{B321C9C7-B02B-4324-B8A1-434A9E5F3BED}" type="presParOf" srcId="{EDEE2B20-B7D6-4354-B696-FEFC5BA7FBC2}" destId="{5C7EC269-271A-4A10-BEF5-BDE42362EB6E}" srcOrd="1" destOrd="0" presId="urn:microsoft.com/office/officeart/2016/7/layout/LinearBlockProcessNumbered"/>
    <dgm:cxn modelId="{B2674539-B3CF-4FE1-A2D7-11580B5DBADE}" type="presParOf" srcId="{EDEE2B20-B7D6-4354-B696-FEFC5BA7FBC2}" destId="{6A141FD7-E760-4199-9247-110B0B30BE72}" srcOrd="2" destOrd="0" presId="urn:microsoft.com/office/officeart/2016/7/layout/LinearBlockProcessNumbered"/>
    <dgm:cxn modelId="{5E316A77-66FC-4DB9-B566-D22F897C84FA}" type="presParOf" srcId="{E120D799-CF16-4B72-8BC6-EF7953958D6D}" destId="{84B211D7-969B-449F-B26C-4642CEC1EDAA}" srcOrd="1" destOrd="0" presId="urn:microsoft.com/office/officeart/2016/7/layout/LinearBlockProcessNumbered"/>
    <dgm:cxn modelId="{77863D44-A397-4A32-9579-7493D4950634}" type="presParOf" srcId="{E120D799-CF16-4B72-8BC6-EF7953958D6D}" destId="{F52B551A-5D02-4628-929B-ADF4EBC09C42}" srcOrd="2" destOrd="0" presId="urn:microsoft.com/office/officeart/2016/7/layout/LinearBlockProcessNumbered"/>
    <dgm:cxn modelId="{8AB2A445-43D3-4996-AC0F-1190307216E3}" type="presParOf" srcId="{F52B551A-5D02-4628-929B-ADF4EBC09C42}" destId="{CE505B15-F35A-4277-83AD-9F4EE7F9172D}" srcOrd="0" destOrd="0" presId="urn:microsoft.com/office/officeart/2016/7/layout/LinearBlockProcessNumbered"/>
    <dgm:cxn modelId="{206ED5B9-2596-4760-82DA-FEFAA3C32674}" type="presParOf" srcId="{F52B551A-5D02-4628-929B-ADF4EBC09C42}" destId="{4806B8D9-4F45-4AD1-B657-3AA3393EA941}" srcOrd="1" destOrd="0" presId="urn:microsoft.com/office/officeart/2016/7/layout/LinearBlockProcessNumbered"/>
    <dgm:cxn modelId="{FEC771ED-061B-4AB4-B079-EAC994B33AD7}" type="presParOf" srcId="{F52B551A-5D02-4628-929B-ADF4EBC09C42}" destId="{CFCA66A1-8A84-489F-9F6D-A4D595216A15}" srcOrd="2" destOrd="0" presId="urn:microsoft.com/office/officeart/2016/7/layout/LinearBlockProcessNumbered"/>
    <dgm:cxn modelId="{A21F19A1-C7A1-4B22-8839-176FE8285A6A}" type="presParOf" srcId="{E120D799-CF16-4B72-8BC6-EF7953958D6D}" destId="{09275431-C8AA-483C-9A12-D2D8D1D646F1}" srcOrd="3" destOrd="0" presId="urn:microsoft.com/office/officeart/2016/7/layout/LinearBlockProcessNumbered"/>
    <dgm:cxn modelId="{559D319E-0F4F-438C-BED7-6907C9A74CD8}" type="presParOf" srcId="{E120D799-CF16-4B72-8BC6-EF7953958D6D}" destId="{03A45F37-B959-41B0-81C0-F321FD8BC13B}" srcOrd="4" destOrd="0" presId="urn:microsoft.com/office/officeart/2016/7/layout/LinearBlockProcessNumbered"/>
    <dgm:cxn modelId="{1AE24D7F-E0BB-4565-B4BD-E10691D75776}" type="presParOf" srcId="{03A45F37-B959-41B0-81C0-F321FD8BC13B}" destId="{25F455BF-429E-4F8B-BD45-497D1E12E7D3}" srcOrd="0" destOrd="0" presId="urn:microsoft.com/office/officeart/2016/7/layout/LinearBlockProcessNumbered"/>
    <dgm:cxn modelId="{CDCD101D-4B65-4B18-87EF-1CB241DC32E1}" type="presParOf" srcId="{03A45F37-B959-41B0-81C0-F321FD8BC13B}" destId="{60C94130-23AC-44D2-8A44-BC6DF2255DAC}" srcOrd="1" destOrd="0" presId="urn:microsoft.com/office/officeart/2016/7/layout/LinearBlockProcessNumbered"/>
    <dgm:cxn modelId="{B0590298-AD4D-4026-869F-F870999FAA6F}" type="presParOf" srcId="{03A45F37-B959-41B0-81C0-F321FD8BC13B}" destId="{5E7E3FAD-65A1-4CBD-897B-C57F6B3C7771}" srcOrd="2" destOrd="0" presId="urn:microsoft.com/office/officeart/2016/7/layout/LinearBlockProcessNumbered"/>
    <dgm:cxn modelId="{14FBA70F-56EC-4B87-B92F-D749CFD032F4}" type="presParOf" srcId="{E120D799-CF16-4B72-8BC6-EF7953958D6D}" destId="{458714FA-DDF0-4454-A4C7-FBE382E8A09B}" srcOrd="5" destOrd="0" presId="urn:microsoft.com/office/officeart/2016/7/layout/LinearBlockProcessNumbered"/>
    <dgm:cxn modelId="{4E0D7904-759A-4740-867C-9695B1772732}" type="presParOf" srcId="{E120D799-CF16-4B72-8BC6-EF7953958D6D}" destId="{C949F011-F5B7-487D-AE05-6D8B10944CE8}" srcOrd="6" destOrd="0" presId="urn:microsoft.com/office/officeart/2016/7/layout/LinearBlockProcessNumbered"/>
    <dgm:cxn modelId="{D8757F63-60FB-45CD-B584-8F5FBDCA84A0}" type="presParOf" srcId="{C949F011-F5B7-487D-AE05-6D8B10944CE8}" destId="{E53E436D-40BD-48C8-9AFB-76E0B1276B0B}" srcOrd="0" destOrd="0" presId="urn:microsoft.com/office/officeart/2016/7/layout/LinearBlockProcessNumbered"/>
    <dgm:cxn modelId="{7647B3A5-151C-4A50-9A00-648215044B76}" type="presParOf" srcId="{C949F011-F5B7-487D-AE05-6D8B10944CE8}" destId="{C2ACC6F6-83C2-42CE-8ACE-0C177F72C284}" srcOrd="1" destOrd="0" presId="urn:microsoft.com/office/officeart/2016/7/layout/LinearBlockProcessNumbered"/>
    <dgm:cxn modelId="{F7A5413F-9D51-4513-9B09-A76862A678B5}" type="presParOf" srcId="{C949F011-F5B7-487D-AE05-6D8B10944CE8}" destId="{81F8DD2C-DFED-4FC3-83DC-55247F67635B}" srcOrd="2" destOrd="0" presId="urn:microsoft.com/office/officeart/2016/7/layout/LinearBlockProcessNumbered"/>
    <dgm:cxn modelId="{502F9819-C3BD-4157-AF42-08541108166F}" type="presParOf" srcId="{E120D799-CF16-4B72-8BC6-EF7953958D6D}" destId="{6493EAB7-D591-40E3-9580-38B93EEFA7A6}" srcOrd="7" destOrd="0" presId="urn:microsoft.com/office/officeart/2016/7/layout/LinearBlockProcessNumbered"/>
    <dgm:cxn modelId="{5FD14CF0-72BB-4F4C-BAAB-12D4F28AD3A8}" type="presParOf" srcId="{E120D799-CF16-4B72-8BC6-EF7953958D6D}" destId="{97F66DA9-8F98-4420-BCEB-17FB4948B1F7}" srcOrd="8" destOrd="0" presId="urn:microsoft.com/office/officeart/2016/7/layout/LinearBlockProcessNumbered"/>
    <dgm:cxn modelId="{9600C471-1F07-4DF2-9862-07B7FB01759D}" type="presParOf" srcId="{97F66DA9-8F98-4420-BCEB-17FB4948B1F7}" destId="{558E7DF9-3A6C-418D-8D55-9535B9AFDA7B}" srcOrd="0" destOrd="0" presId="urn:microsoft.com/office/officeart/2016/7/layout/LinearBlockProcessNumbered"/>
    <dgm:cxn modelId="{D7E0E845-EA6D-4DD9-B553-10F2295B6919}" type="presParOf" srcId="{97F66DA9-8F98-4420-BCEB-17FB4948B1F7}" destId="{E70AC40E-D1F4-43CA-9A2F-C1D894C5F99E}" srcOrd="1" destOrd="0" presId="urn:microsoft.com/office/officeart/2016/7/layout/LinearBlockProcessNumbered"/>
    <dgm:cxn modelId="{3ED32374-F269-463B-815F-0F8168B63B6B}" type="presParOf" srcId="{97F66DA9-8F98-4420-BCEB-17FB4948B1F7}" destId="{C9FC9A60-0281-4DC0-AD9E-CAD5D805770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D8DC98-6B90-4C72-94B7-5078D6230AE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3B5415B-CA67-49D8-8EFC-554961F2195C}">
      <dgm:prSet/>
      <dgm:spPr/>
      <dgm:t>
        <a:bodyPr/>
        <a:lstStyle/>
        <a:p>
          <a:r>
            <a:rPr lang="da-DK" dirty="0">
              <a:solidFill>
                <a:schemeClr val="bg1"/>
              </a:solidFill>
            </a:rPr>
            <a:t>Wrap in logical units/service classes/repositories</a:t>
          </a:r>
          <a:endParaRPr lang="en-US" dirty="0">
            <a:solidFill>
              <a:schemeClr val="bg1"/>
            </a:solidFill>
          </a:endParaRPr>
        </a:p>
      </dgm:t>
    </dgm:pt>
    <dgm:pt modelId="{9CC4487C-756A-4EF3-8BDC-3BAF05D9A3D0}" type="parTrans" cxnId="{D7BD00D5-4CE6-4569-95DB-6E7BAB62D8B8}">
      <dgm:prSet/>
      <dgm:spPr/>
      <dgm:t>
        <a:bodyPr/>
        <a:lstStyle/>
        <a:p>
          <a:endParaRPr lang="en-US"/>
        </a:p>
      </dgm:t>
    </dgm:pt>
    <dgm:pt modelId="{595C9ADF-5E17-4E51-969A-4776D5193DF2}" type="sibTrans" cxnId="{D7BD00D5-4CE6-4569-95DB-6E7BAB62D8B8}">
      <dgm:prSet/>
      <dgm:spPr/>
      <dgm:t>
        <a:bodyPr/>
        <a:lstStyle/>
        <a:p>
          <a:endParaRPr lang="en-US"/>
        </a:p>
      </dgm:t>
    </dgm:pt>
    <dgm:pt modelId="{A74DFBA9-4D92-468A-8FE0-EF8BD3DC43F4}">
      <dgm:prSet/>
      <dgm:spPr/>
      <dgm:t>
        <a:bodyPr/>
        <a:lstStyle/>
        <a:p>
          <a:r>
            <a:rPr lang="da-DK" dirty="0">
              <a:solidFill>
                <a:schemeClr val="bg1"/>
              </a:solidFill>
            </a:rPr>
            <a:t>Don’t test built-in code…</a:t>
          </a:r>
          <a:endParaRPr lang="en-US" dirty="0">
            <a:solidFill>
              <a:schemeClr val="bg1"/>
            </a:solidFill>
          </a:endParaRPr>
        </a:p>
      </dgm:t>
    </dgm:pt>
    <dgm:pt modelId="{AF4BE56E-0BA7-49A3-9D41-594BAA99252C}" type="parTrans" cxnId="{EF35EC88-68AB-4E4F-98B9-9F12D01ACCF4}">
      <dgm:prSet/>
      <dgm:spPr/>
      <dgm:t>
        <a:bodyPr/>
        <a:lstStyle/>
        <a:p>
          <a:endParaRPr lang="en-US"/>
        </a:p>
      </dgm:t>
    </dgm:pt>
    <dgm:pt modelId="{9537E29F-F140-4FAF-A9CD-EB6719D46B71}" type="sibTrans" cxnId="{EF35EC88-68AB-4E4F-98B9-9F12D01ACCF4}">
      <dgm:prSet/>
      <dgm:spPr/>
      <dgm:t>
        <a:bodyPr/>
        <a:lstStyle/>
        <a:p>
          <a:endParaRPr lang="en-US"/>
        </a:p>
      </dgm:t>
    </dgm:pt>
    <dgm:pt modelId="{C0C83814-8F55-4FD3-9B71-4D35EA5EBF48}">
      <dgm:prSet/>
      <dgm:spPr/>
      <dgm:t>
        <a:bodyPr/>
        <a:lstStyle/>
        <a:p>
          <a:r>
            <a:rPr lang="da-DK" dirty="0">
              <a:solidFill>
                <a:schemeClr val="bg1"/>
              </a:solidFill>
            </a:rPr>
            <a:t>Program to interface</a:t>
          </a:r>
          <a:endParaRPr lang="en-US" dirty="0">
            <a:solidFill>
              <a:schemeClr val="bg1"/>
            </a:solidFill>
          </a:endParaRPr>
        </a:p>
      </dgm:t>
    </dgm:pt>
    <dgm:pt modelId="{5248C412-4ED7-440F-864C-4243DB50E346}" type="parTrans" cxnId="{04126E88-7CE8-4EA5-9527-F57AAE6DB037}">
      <dgm:prSet/>
      <dgm:spPr/>
      <dgm:t>
        <a:bodyPr/>
        <a:lstStyle/>
        <a:p>
          <a:endParaRPr lang="en-US"/>
        </a:p>
      </dgm:t>
    </dgm:pt>
    <dgm:pt modelId="{A58FC5D7-9923-4F7D-86B8-F4E24ED336FC}" type="sibTrans" cxnId="{04126E88-7CE8-4EA5-9527-F57AAE6DB037}">
      <dgm:prSet/>
      <dgm:spPr/>
      <dgm:t>
        <a:bodyPr/>
        <a:lstStyle/>
        <a:p>
          <a:endParaRPr lang="en-US"/>
        </a:p>
      </dgm:t>
    </dgm:pt>
    <dgm:pt modelId="{6B804CA5-F2C4-44FA-B0AA-255D3C0FC52E}" type="pres">
      <dgm:prSet presAssocID="{F3D8DC98-6B90-4C72-94B7-5078D6230AE4}" presName="root" presStyleCnt="0">
        <dgm:presLayoutVars>
          <dgm:dir/>
          <dgm:resizeHandles val="exact"/>
        </dgm:presLayoutVars>
      </dgm:prSet>
      <dgm:spPr/>
    </dgm:pt>
    <dgm:pt modelId="{0E649A37-466C-48C6-853A-E580246AD3D9}" type="pres">
      <dgm:prSet presAssocID="{93B5415B-CA67-49D8-8EFC-554961F2195C}" presName="compNode" presStyleCnt="0"/>
      <dgm:spPr/>
    </dgm:pt>
    <dgm:pt modelId="{35AA0B6A-5944-4D39-BEE6-54A167760964}" type="pres">
      <dgm:prSet presAssocID="{93B5415B-CA67-49D8-8EFC-554961F2195C}" presName="bgRect" presStyleLbl="bgShp" presStyleIdx="0" presStyleCnt="3"/>
      <dgm:spPr/>
    </dgm:pt>
    <dgm:pt modelId="{33F569EA-CC23-4108-A22A-8E44B305F8B3}" type="pres">
      <dgm:prSet presAssocID="{93B5415B-CA67-49D8-8EFC-554961F219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E7E5E64-03E5-4F28-ABA4-AC822DD07CBA}" type="pres">
      <dgm:prSet presAssocID="{93B5415B-CA67-49D8-8EFC-554961F2195C}" presName="spaceRect" presStyleCnt="0"/>
      <dgm:spPr/>
    </dgm:pt>
    <dgm:pt modelId="{98C3701B-09AB-4A23-BEB0-AE0FB5091D7D}" type="pres">
      <dgm:prSet presAssocID="{93B5415B-CA67-49D8-8EFC-554961F2195C}" presName="parTx" presStyleLbl="revTx" presStyleIdx="0" presStyleCnt="3">
        <dgm:presLayoutVars>
          <dgm:chMax val="0"/>
          <dgm:chPref val="0"/>
        </dgm:presLayoutVars>
      </dgm:prSet>
      <dgm:spPr/>
    </dgm:pt>
    <dgm:pt modelId="{9A21E822-0C1E-49BD-AC50-A024B16F0F30}" type="pres">
      <dgm:prSet presAssocID="{595C9ADF-5E17-4E51-969A-4776D5193DF2}" presName="sibTrans" presStyleCnt="0"/>
      <dgm:spPr/>
    </dgm:pt>
    <dgm:pt modelId="{ED644E4D-03D6-4BF9-9A26-DFD368F571D8}" type="pres">
      <dgm:prSet presAssocID="{A74DFBA9-4D92-468A-8FE0-EF8BD3DC43F4}" presName="compNode" presStyleCnt="0"/>
      <dgm:spPr/>
    </dgm:pt>
    <dgm:pt modelId="{40E75508-207A-4408-B345-1D0E994FA981}" type="pres">
      <dgm:prSet presAssocID="{A74DFBA9-4D92-468A-8FE0-EF8BD3DC43F4}" presName="bgRect" presStyleLbl="bgShp" presStyleIdx="1" presStyleCnt="3"/>
      <dgm:spPr/>
    </dgm:pt>
    <dgm:pt modelId="{9A8DBB6D-5A18-4AB1-A875-300AA1423F4F}" type="pres">
      <dgm:prSet presAssocID="{A74DFBA9-4D92-468A-8FE0-EF8BD3DC43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4CD40279-BA88-41E5-8DBF-72659231C103}" type="pres">
      <dgm:prSet presAssocID="{A74DFBA9-4D92-468A-8FE0-EF8BD3DC43F4}" presName="spaceRect" presStyleCnt="0"/>
      <dgm:spPr/>
    </dgm:pt>
    <dgm:pt modelId="{191D7DAA-72AC-474E-8D44-8904C8DF2381}" type="pres">
      <dgm:prSet presAssocID="{A74DFBA9-4D92-468A-8FE0-EF8BD3DC43F4}" presName="parTx" presStyleLbl="revTx" presStyleIdx="1" presStyleCnt="3">
        <dgm:presLayoutVars>
          <dgm:chMax val="0"/>
          <dgm:chPref val="0"/>
        </dgm:presLayoutVars>
      </dgm:prSet>
      <dgm:spPr/>
    </dgm:pt>
    <dgm:pt modelId="{574DF7E5-B8B6-4CF8-BD0F-93C36F5D3BF7}" type="pres">
      <dgm:prSet presAssocID="{9537E29F-F140-4FAF-A9CD-EB6719D46B71}" presName="sibTrans" presStyleCnt="0"/>
      <dgm:spPr/>
    </dgm:pt>
    <dgm:pt modelId="{71B2732C-B726-4779-A5CD-7BFFD680539A}" type="pres">
      <dgm:prSet presAssocID="{C0C83814-8F55-4FD3-9B71-4D35EA5EBF48}" presName="compNode" presStyleCnt="0"/>
      <dgm:spPr/>
    </dgm:pt>
    <dgm:pt modelId="{C0133D0F-3839-4810-8430-E746A729E583}" type="pres">
      <dgm:prSet presAssocID="{C0C83814-8F55-4FD3-9B71-4D35EA5EBF48}" presName="bgRect" presStyleLbl="bgShp" presStyleIdx="2" presStyleCnt="3"/>
      <dgm:spPr/>
    </dgm:pt>
    <dgm:pt modelId="{31C6271D-3B09-4DE0-9351-6A693D2613CA}" type="pres">
      <dgm:prSet presAssocID="{C0C83814-8F55-4FD3-9B71-4D35EA5EBF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BA21E231-F61F-4975-9BB3-56AD82FA8E72}" type="pres">
      <dgm:prSet presAssocID="{C0C83814-8F55-4FD3-9B71-4D35EA5EBF48}" presName="spaceRect" presStyleCnt="0"/>
      <dgm:spPr/>
    </dgm:pt>
    <dgm:pt modelId="{8AB7E7DD-340C-4A12-8FEA-18539D4C3125}" type="pres">
      <dgm:prSet presAssocID="{C0C83814-8F55-4FD3-9B71-4D35EA5EBF48}" presName="parTx" presStyleLbl="revTx" presStyleIdx="2" presStyleCnt="3">
        <dgm:presLayoutVars>
          <dgm:chMax val="0"/>
          <dgm:chPref val="0"/>
        </dgm:presLayoutVars>
      </dgm:prSet>
      <dgm:spPr/>
    </dgm:pt>
  </dgm:ptLst>
  <dgm:cxnLst>
    <dgm:cxn modelId="{C5F33A13-118A-404A-8773-08BEBD0178B0}" type="presOf" srcId="{F3D8DC98-6B90-4C72-94B7-5078D6230AE4}" destId="{6B804CA5-F2C4-44FA-B0AA-255D3C0FC52E}" srcOrd="0" destOrd="0" presId="urn:microsoft.com/office/officeart/2018/2/layout/IconVerticalSolidList"/>
    <dgm:cxn modelId="{6CD83187-26FB-42E5-8CF9-BCD80234E6C6}" type="presOf" srcId="{93B5415B-CA67-49D8-8EFC-554961F2195C}" destId="{98C3701B-09AB-4A23-BEB0-AE0FB5091D7D}" srcOrd="0" destOrd="0" presId="urn:microsoft.com/office/officeart/2018/2/layout/IconVerticalSolidList"/>
    <dgm:cxn modelId="{04126E88-7CE8-4EA5-9527-F57AAE6DB037}" srcId="{F3D8DC98-6B90-4C72-94B7-5078D6230AE4}" destId="{C0C83814-8F55-4FD3-9B71-4D35EA5EBF48}" srcOrd="2" destOrd="0" parTransId="{5248C412-4ED7-440F-864C-4243DB50E346}" sibTransId="{A58FC5D7-9923-4F7D-86B8-F4E24ED336FC}"/>
    <dgm:cxn modelId="{EF35EC88-68AB-4E4F-98B9-9F12D01ACCF4}" srcId="{F3D8DC98-6B90-4C72-94B7-5078D6230AE4}" destId="{A74DFBA9-4D92-468A-8FE0-EF8BD3DC43F4}" srcOrd="1" destOrd="0" parTransId="{AF4BE56E-0BA7-49A3-9D41-594BAA99252C}" sibTransId="{9537E29F-F140-4FAF-A9CD-EB6719D46B71}"/>
    <dgm:cxn modelId="{DE4B0F91-FC99-460D-B6BE-E109D26B2023}" type="presOf" srcId="{A74DFBA9-4D92-468A-8FE0-EF8BD3DC43F4}" destId="{191D7DAA-72AC-474E-8D44-8904C8DF2381}" srcOrd="0" destOrd="0" presId="urn:microsoft.com/office/officeart/2018/2/layout/IconVerticalSolidList"/>
    <dgm:cxn modelId="{2C9FFE99-960B-41A7-967E-B36B2228D14D}" type="presOf" srcId="{C0C83814-8F55-4FD3-9B71-4D35EA5EBF48}" destId="{8AB7E7DD-340C-4A12-8FEA-18539D4C3125}" srcOrd="0" destOrd="0" presId="urn:microsoft.com/office/officeart/2018/2/layout/IconVerticalSolidList"/>
    <dgm:cxn modelId="{D7BD00D5-4CE6-4569-95DB-6E7BAB62D8B8}" srcId="{F3D8DC98-6B90-4C72-94B7-5078D6230AE4}" destId="{93B5415B-CA67-49D8-8EFC-554961F2195C}" srcOrd="0" destOrd="0" parTransId="{9CC4487C-756A-4EF3-8BDC-3BAF05D9A3D0}" sibTransId="{595C9ADF-5E17-4E51-969A-4776D5193DF2}"/>
    <dgm:cxn modelId="{E0C34BEF-76D1-4082-A440-9211B914C359}" type="presParOf" srcId="{6B804CA5-F2C4-44FA-B0AA-255D3C0FC52E}" destId="{0E649A37-466C-48C6-853A-E580246AD3D9}" srcOrd="0" destOrd="0" presId="urn:microsoft.com/office/officeart/2018/2/layout/IconVerticalSolidList"/>
    <dgm:cxn modelId="{CFEB1F33-B6FA-4E6E-9FBC-F3E8264D1BC5}" type="presParOf" srcId="{0E649A37-466C-48C6-853A-E580246AD3D9}" destId="{35AA0B6A-5944-4D39-BEE6-54A167760964}" srcOrd="0" destOrd="0" presId="urn:microsoft.com/office/officeart/2018/2/layout/IconVerticalSolidList"/>
    <dgm:cxn modelId="{C91B0D36-7570-4234-BF14-4483981256F9}" type="presParOf" srcId="{0E649A37-466C-48C6-853A-E580246AD3D9}" destId="{33F569EA-CC23-4108-A22A-8E44B305F8B3}" srcOrd="1" destOrd="0" presId="urn:microsoft.com/office/officeart/2018/2/layout/IconVerticalSolidList"/>
    <dgm:cxn modelId="{3254CE54-E58D-4BE7-841B-EEB70C879878}" type="presParOf" srcId="{0E649A37-466C-48C6-853A-E580246AD3D9}" destId="{EE7E5E64-03E5-4F28-ABA4-AC822DD07CBA}" srcOrd="2" destOrd="0" presId="urn:microsoft.com/office/officeart/2018/2/layout/IconVerticalSolidList"/>
    <dgm:cxn modelId="{21B1D430-BBBE-4A90-893B-ECC4FC82DD85}" type="presParOf" srcId="{0E649A37-466C-48C6-853A-E580246AD3D9}" destId="{98C3701B-09AB-4A23-BEB0-AE0FB5091D7D}" srcOrd="3" destOrd="0" presId="urn:microsoft.com/office/officeart/2018/2/layout/IconVerticalSolidList"/>
    <dgm:cxn modelId="{6CB92991-EA60-4E86-9CEB-59EAC4EDA527}" type="presParOf" srcId="{6B804CA5-F2C4-44FA-B0AA-255D3C0FC52E}" destId="{9A21E822-0C1E-49BD-AC50-A024B16F0F30}" srcOrd="1" destOrd="0" presId="urn:microsoft.com/office/officeart/2018/2/layout/IconVerticalSolidList"/>
    <dgm:cxn modelId="{96E0DB0A-8872-44B2-B4BB-88BE950D280B}" type="presParOf" srcId="{6B804CA5-F2C4-44FA-B0AA-255D3C0FC52E}" destId="{ED644E4D-03D6-4BF9-9A26-DFD368F571D8}" srcOrd="2" destOrd="0" presId="urn:microsoft.com/office/officeart/2018/2/layout/IconVerticalSolidList"/>
    <dgm:cxn modelId="{F1AF9E04-59BD-423C-9017-20E63A43A759}" type="presParOf" srcId="{ED644E4D-03D6-4BF9-9A26-DFD368F571D8}" destId="{40E75508-207A-4408-B345-1D0E994FA981}" srcOrd="0" destOrd="0" presId="urn:microsoft.com/office/officeart/2018/2/layout/IconVerticalSolidList"/>
    <dgm:cxn modelId="{A462BCF3-8293-4496-9697-444F500E4465}" type="presParOf" srcId="{ED644E4D-03D6-4BF9-9A26-DFD368F571D8}" destId="{9A8DBB6D-5A18-4AB1-A875-300AA1423F4F}" srcOrd="1" destOrd="0" presId="urn:microsoft.com/office/officeart/2018/2/layout/IconVerticalSolidList"/>
    <dgm:cxn modelId="{A84DA707-2BC8-4104-BF1A-247B2F1951C3}" type="presParOf" srcId="{ED644E4D-03D6-4BF9-9A26-DFD368F571D8}" destId="{4CD40279-BA88-41E5-8DBF-72659231C103}" srcOrd="2" destOrd="0" presId="urn:microsoft.com/office/officeart/2018/2/layout/IconVerticalSolidList"/>
    <dgm:cxn modelId="{CEFC25EA-B97E-435F-929B-E364580B9118}" type="presParOf" srcId="{ED644E4D-03D6-4BF9-9A26-DFD368F571D8}" destId="{191D7DAA-72AC-474E-8D44-8904C8DF2381}" srcOrd="3" destOrd="0" presId="urn:microsoft.com/office/officeart/2018/2/layout/IconVerticalSolidList"/>
    <dgm:cxn modelId="{6FC2C2FC-4733-4B80-AE31-3DBA90422BC6}" type="presParOf" srcId="{6B804CA5-F2C4-44FA-B0AA-255D3C0FC52E}" destId="{574DF7E5-B8B6-4CF8-BD0F-93C36F5D3BF7}" srcOrd="3" destOrd="0" presId="urn:microsoft.com/office/officeart/2018/2/layout/IconVerticalSolidList"/>
    <dgm:cxn modelId="{3C2CF728-F228-44CF-9768-0FFE4FB1BF24}" type="presParOf" srcId="{6B804CA5-F2C4-44FA-B0AA-255D3C0FC52E}" destId="{71B2732C-B726-4779-A5CD-7BFFD680539A}" srcOrd="4" destOrd="0" presId="urn:microsoft.com/office/officeart/2018/2/layout/IconVerticalSolidList"/>
    <dgm:cxn modelId="{F30148D0-6AD8-470B-A7A2-6987DB22D2C9}" type="presParOf" srcId="{71B2732C-B726-4779-A5CD-7BFFD680539A}" destId="{C0133D0F-3839-4810-8430-E746A729E583}" srcOrd="0" destOrd="0" presId="urn:microsoft.com/office/officeart/2018/2/layout/IconVerticalSolidList"/>
    <dgm:cxn modelId="{FFC10A57-7747-49C5-BD22-F43B97FCD9E0}" type="presParOf" srcId="{71B2732C-B726-4779-A5CD-7BFFD680539A}" destId="{31C6271D-3B09-4DE0-9351-6A693D2613CA}" srcOrd="1" destOrd="0" presId="urn:microsoft.com/office/officeart/2018/2/layout/IconVerticalSolidList"/>
    <dgm:cxn modelId="{A7B5DE72-76E5-4A18-AA6F-9AE4DF65F65F}" type="presParOf" srcId="{71B2732C-B726-4779-A5CD-7BFFD680539A}" destId="{BA21E231-F61F-4975-9BB3-56AD82FA8E72}" srcOrd="2" destOrd="0" presId="urn:microsoft.com/office/officeart/2018/2/layout/IconVerticalSolidList"/>
    <dgm:cxn modelId="{1C1C15EE-FCDA-4F19-AB4A-0D802F4DD6FA}" type="presParOf" srcId="{71B2732C-B726-4779-A5CD-7BFFD680539A}" destId="{8AB7E7DD-340C-4A12-8FEA-18539D4C31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B062F-E7CF-4960-B145-304213D8FDE5}">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F5C5-1EDB-44CA-BEBC-D1C3E860F48D}">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CE1341-C372-4125-85BD-A7E2515C2E28}">
      <dsp:nvSpPr>
        <dsp:cNvPr id="0" name=""/>
        <dsp:cNvSpPr/>
      </dsp:nvSpPr>
      <dsp:spPr>
        <a:xfrm>
          <a:off x="1594810" y="590"/>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a:t>Constructor Injection</a:t>
          </a:r>
        </a:p>
      </dsp:txBody>
      <dsp:txXfrm>
        <a:off x="1594810" y="590"/>
        <a:ext cx="9424027" cy="1380787"/>
      </dsp:txXfrm>
    </dsp:sp>
    <dsp:sp modelId="{CDD23A36-E261-4D1C-8FBD-491C59E91CBB}">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1108E-A0E5-4694-A90F-77889E5BCB65}">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C7731F-2DE2-4361-BBC7-9879385946E4}">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a:t>Property (Setter) Injection</a:t>
          </a:r>
        </a:p>
      </dsp:txBody>
      <dsp:txXfrm>
        <a:off x="1594810" y="1726575"/>
        <a:ext cx="9424027" cy="1380787"/>
      </dsp:txXfrm>
    </dsp:sp>
    <dsp:sp modelId="{04317803-AEE4-4421-A951-33CFEDE2B679}">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6A6B0-60FF-44D9-A002-1F36B48BE710}">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2BC07B-8345-42CD-A0B7-D6864578800D}">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a:t>Interface Injection</a:t>
          </a:r>
        </a:p>
      </dsp:txBody>
      <dsp:txXfrm>
        <a:off x="1594810" y="3452559"/>
        <a:ext cx="9424027" cy="1380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EAE7C-AAF8-40F0-897D-3CF49E767343}">
      <dsp:nvSpPr>
        <dsp:cNvPr id="0" name=""/>
        <dsp:cNvSpPr/>
      </dsp:nvSpPr>
      <dsp:spPr>
        <a:xfrm>
          <a:off x="3228" y="1563509"/>
          <a:ext cx="2304917" cy="1463622"/>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BF635AE-D2B4-44A8-885C-22376A8FD382}">
      <dsp:nvSpPr>
        <dsp:cNvPr id="0" name=""/>
        <dsp:cNvSpPr/>
      </dsp:nvSpPr>
      <dsp:spPr>
        <a:xfrm>
          <a:off x="259330" y="1806806"/>
          <a:ext cx="2304917" cy="146362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a:t>Use Adapter to enable interface if needed</a:t>
          </a:r>
          <a:endParaRPr lang="en-US" sz="2200" kern="1200"/>
        </a:p>
      </dsp:txBody>
      <dsp:txXfrm>
        <a:off x="302198" y="1849674"/>
        <a:ext cx="2219181" cy="1377886"/>
      </dsp:txXfrm>
    </dsp:sp>
    <dsp:sp modelId="{3A2864DD-493D-4022-BC6D-363ACCE8C546}">
      <dsp:nvSpPr>
        <dsp:cNvPr id="0" name=""/>
        <dsp:cNvSpPr/>
      </dsp:nvSpPr>
      <dsp:spPr>
        <a:xfrm>
          <a:off x="2820349" y="1563509"/>
          <a:ext cx="2304917" cy="1463622"/>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7F257F4-0A0B-4D1F-8D64-81A5579BE8C6}">
      <dsp:nvSpPr>
        <dsp:cNvPr id="0" name=""/>
        <dsp:cNvSpPr/>
      </dsp:nvSpPr>
      <dsp:spPr>
        <a:xfrm>
          <a:off x="3076450" y="1806806"/>
          <a:ext cx="2304917" cy="146362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a:t>Use constructor injection </a:t>
          </a:r>
          <a:endParaRPr lang="en-US" sz="2200" kern="1200"/>
        </a:p>
      </dsp:txBody>
      <dsp:txXfrm>
        <a:off x="3119318" y="1849674"/>
        <a:ext cx="2219181" cy="1377886"/>
      </dsp:txXfrm>
    </dsp:sp>
    <dsp:sp modelId="{7252186D-D029-4021-852F-7AA7600D5713}">
      <dsp:nvSpPr>
        <dsp:cNvPr id="0" name=""/>
        <dsp:cNvSpPr/>
      </dsp:nvSpPr>
      <dsp:spPr>
        <a:xfrm>
          <a:off x="5637469" y="1563509"/>
          <a:ext cx="2304917" cy="1463622"/>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F866091-0A92-4BF6-B5BC-25A866DAB059}">
      <dsp:nvSpPr>
        <dsp:cNvPr id="0" name=""/>
        <dsp:cNvSpPr/>
      </dsp:nvSpPr>
      <dsp:spPr>
        <a:xfrm>
          <a:off x="5893571" y="1806806"/>
          <a:ext cx="2304917" cy="146362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a:t>Program to interface</a:t>
          </a:r>
          <a:endParaRPr lang="en-US" sz="2200" kern="1200"/>
        </a:p>
      </dsp:txBody>
      <dsp:txXfrm>
        <a:off x="5936439" y="1849674"/>
        <a:ext cx="2219181" cy="1377886"/>
      </dsp:txXfrm>
    </dsp:sp>
    <dsp:sp modelId="{A2B1E863-C1CA-462A-B3D4-86ACE1FBA0D3}">
      <dsp:nvSpPr>
        <dsp:cNvPr id="0" name=""/>
        <dsp:cNvSpPr/>
      </dsp:nvSpPr>
      <dsp:spPr>
        <a:xfrm>
          <a:off x="8454590" y="1563509"/>
          <a:ext cx="2304917" cy="1463622"/>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D9C1B24-DE49-4E50-ADDA-28C69674E101}">
      <dsp:nvSpPr>
        <dsp:cNvPr id="0" name=""/>
        <dsp:cNvSpPr/>
      </dsp:nvSpPr>
      <dsp:spPr>
        <a:xfrm>
          <a:off x="8710692" y="1806806"/>
          <a:ext cx="2304917" cy="1463622"/>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da-DK" sz="2200" kern="1200"/>
            <a:t>Use an IoC container</a:t>
          </a:r>
          <a:endParaRPr lang="en-US" sz="2200" kern="1200"/>
        </a:p>
      </dsp:txBody>
      <dsp:txXfrm>
        <a:off x="8753560" y="1849674"/>
        <a:ext cx="2219181" cy="1377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CE556-0FFF-4796-B148-1EE9109B375B}">
      <dsp:nvSpPr>
        <dsp:cNvPr id="0" name=""/>
        <dsp:cNvSpPr/>
      </dsp:nvSpPr>
      <dsp:spPr>
        <a:xfrm>
          <a:off x="661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en-US" sz="1900" kern="1200"/>
            <a:t>Never test against a live database, file, or web service</a:t>
          </a:r>
        </a:p>
      </dsp:txBody>
      <dsp:txXfrm>
        <a:off x="6617" y="2168722"/>
        <a:ext cx="2068722" cy="1489480"/>
      </dsp:txXfrm>
    </dsp:sp>
    <dsp:sp modelId="{5C7EC269-271A-4A10-BEF5-BDE42362EB6E}">
      <dsp:nvSpPr>
        <dsp:cNvPr id="0" name=""/>
        <dsp:cNvSpPr/>
      </dsp:nvSpPr>
      <dsp:spPr>
        <a:xfrm>
          <a:off x="661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01</a:t>
          </a:r>
        </a:p>
      </dsp:txBody>
      <dsp:txXfrm>
        <a:off x="6617" y="1175735"/>
        <a:ext cx="2068722" cy="992986"/>
      </dsp:txXfrm>
    </dsp:sp>
    <dsp:sp modelId="{CE505B15-F35A-4277-83AD-9F4EE7F9172D}">
      <dsp:nvSpPr>
        <dsp:cNvPr id="0" name=""/>
        <dsp:cNvSpPr/>
      </dsp:nvSpPr>
      <dsp:spPr>
        <a:xfrm>
          <a:off x="224083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da-DK" sz="1900" kern="1200"/>
            <a:t>Single Responsibility Principle</a:t>
          </a:r>
          <a:endParaRPr lang="en-US" sz="1900" kern="1200"/>
        </a:p>
      </dsp:txBody>
      <dsp:txXfrm>
        <a:off x="2240837" y="2168722"/>
        <a:ext cx="2068722" cy="1489480"/>
      </dsp:txXfrm>
    </dsp:sp>
    <dsp:sp modelId="{4806B8D9-4F45-4AD1-B657-3AA3393EA941}">
      <dsp:nvSpPr>
        <dsp:cNvPr id="0" name=""/>
        <dsp:cNvSpPr/>
      </dsp:nvSpPr>
      <dsp:spPr>
        <a:xfrm>
          <a:off x="224083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02</a:t>
          </a:r>
        </a:p>
      </dsp:txBody>
      <dsp:txXfrm>
        <a:off x="2240837" y="1175735"/>
        <a:ext cx="2068722" cy="992986"/>
      </dsp:txXfrm>
    </dsp:sp>
    <dsp:sp modelId="{25F455BF-429E-4F8B-BD45-497D1E12E7D3}">
      <dsp:nvSpPr>
        <dsp:cNvPr id="0" name=""/>
        <dsp:cNvSpPr/>
      </dsp:nvSpPr>
      <dsp:spPr>
        <a:xfrm>
          <a:off x="447505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en-US" sz="1900" kern="1200"/>
            <a:t>Only test the ”System Under Test”</a:t>
          </a:r>
        </a:p>
      </dsp:txBody>
      <dsp:txXfrm>
        <a:off x="4475057" y="2168722"/>
        <a:ext cx="2068722" cy="1489480"/>
      </dsp:txXfrm>
    </dsp:sp>
    <dsp:sp modelId="{60C94130-23AC-44D2-8A44-BC6DF2255DAC}">
      <dsp:nvSpPr>
        <dsp:cNvPr id="0" name=""/>
        <dsp:cNvSpPr/>
      </dsp:nvSpPr>
      <dsp:spPr>
        <a:xfrm>
          <a:off x="447505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03</a:t>
          </a:r>
        </a:p>
      </dsp:txBody>
      <dsp:txXfrm>
        <a:off x="4475057" y="1175735"/>
        <a:ext cx="2068722" cy="992986"/>
      </dsp:txXfrm>
    </dsp:sp>
    <dsp:sp modelId="{E53E436D-40BD-48C8-9AFB-76E0B1276B0B}">
      <dsp:nvSpPr>
        <dsp:cNvPr id="0" name=""/>
        <dsp:cNvSpPr/>
      </dsp:nvSpPr>
      <dsp:spPr>
        <a:xfrm>
          <a:off x="670927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da-DK" sz="1900" kern="1200"/>
            <a:t>Atomic tests</a:t>
          </a:r>
          <a:endParaRPr lang="en-US" sz="1900" kern="1200"/>
        </a:p>
      </dsp:txBody>
      <dsp:txXfrm>
        <a:off x="6709277" y="2168722"/>
        <a:ext cx="2068722" cy="1489480"/>
      </dsp:txXfrm>
    </dsp:sp>
    <dsp:sp modelId="{C2ACC6F6-83C2-42CE-8ACE-0C177F72C284}">
      <dsp:nvSpPr>
        <dsp:cNvPr id="0" name=""/>
        <dsp:cNvSpPr/>
      </dsp:nvSpPr>
      <dsp:spPr>
        <a:xfrm>
          <a:off x="670927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04</a:t>
          </a:r>
        </a:p>
      </dsp:txBody>
      <dsp:txXfrm>
        <a:off x="6709277" y="1175735"/>
        <a:ext cx="2068722" cy="992986"/>
      </dsp:txXfrm>
    </dsp:sp>
    <dsp:sp modelId="{558E7DF9-3A6C-418D-8D55-9535B9AFDA7B}">
      <dsp:nvSpPr>
        <dsp:cNvPr id="0" name=""/>
        <dsp:cNvSpPr/>
      </dsp:nvSpPr>
      <dsp:spPr>
        <a:xfrm>
          <a:off x="8943497" y="1175735"/>
          <a:ext cx="2068722" cy="2482466"/>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04344" tIns="0" rIns="204344" bIns="330200" numCol="1" spcCol="1270" anchor="t" anchorCtr="0">
          <a:noAutofit/>
        </a:bodyPr>
        <a:lstStyle/>
        <a:p>
          <a:pPr marL="0" lvl="0" indent="0" algn="l" defTabSz="844550">
            <a:lnSpc>
              <a:spcPct val="90000"/>
            </a:lnSpc>
            <a:spcBef>
              <a:spcPct val="0"/>
            </a:spcBef>
            <a:spcAft>
              <a:spcPct val="35000"/>
            </a:spcAft>
            <a:buNone/>
          </a:pPr>
          <a:r>
            <a:rPr lang="en-US" sz="1900" kern="1200"/>
            <a:t>Use either mocks or stubs</a:t>
          </a:r>
        </a:p>
      </dsp:txBody>
      <dsp:txXfrm>
        <a:off x="8943497" y="2168722"/>
        <a:ext cx="2068722" cy="1489480"/>
      </dsp:txXfrm>
    </dsp:sp>
    <dsp:sp modelId="{E70AC40E-D1F4-43CA-9A2F-C1D894C5F99E}">
      <dsp:nvSpPr>
        <dsp:cNvPr id="0" name=""/>
        <dsp:cNvSpPr/>
      </dsp:nvSpPr>
      <dsp:spPr>
        <a:xfrm>
          <a:off x="8943497" y="1175735"/>
          <a:ext cx="2068722" cy="992986"/>
        </a:xfrm>
        <a:prstGeom prst="rect">
          <a:avLst/>
        </a:prstGeom>
        <a:noFill/>
        <a:ln w="10795"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4344" tIns="165100" rIns="204344" bIns="165100" numCol="1" spcCol="1270" anchor="ctr" anchorCtr="0">
          <a:noAutofit/>
        </a:bodyPr>
        <a:lstStyle/>
        <a:p>
          <a:pPr marL="0" lvl="0" indent="0" algn="l" defTabSz="1911350">
            <a:lnSpc>
              <a:spcPct val="90000"/>
            </a:lnSpc>
            <a:spcBef>
              <a:spcPct val="0"/>
            </a:spcBef>
            <a:spcAft>
              <a:spcPct val="35000"/>
            </a:spcAft>
            <a:buNone/>
          </a:pPr>
          <a:r>
            <a:rPr lang="en-US" sz="4300" kern="1200"/>
            <a:t>05</a:t>
          </a:r>
        </a:p>
      </dsp:txBody>
      <dsp:txXfrm>
        <a:off x="8943497" y="1175735"/>
        <a:ext cx="2068722" cy="9929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A0B6A-5944-4D39-BEE6-54A167760964}">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569EA-CC23-4108-A22A-8E44B305F8B3}">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3701B-09AB-4A23-BEB0-AE0FB5091D7D}">
      <dsp:nvSpPr>
        <dsp:cNvPr id="0" name=""/>
        <dsp:cNvSpPr/>
      </dsp:nvSpPr>
      <dsp:spPr>
        <a:xfrm>
          <a:off x="1594810" y="590"/>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da-DK" sz="2500" kern="1200" dirty="0">
              <a:solidFill>
                <a:schemeClr val="bg1"/>
              </a:solidFill>
            </a:rPr>
            <a:t>Wrap in logical units/service classes/repositories</a:t>
          </a:r>
          <a:endParaRPr lang="en-US" sz="2500" kern="1200" dirty="0">
            <a:solidFill>
              <a:schemeClr val="bg1"/>
            </a:solidFill>
          </a:endParaRPr>
        </a:p>
      </dsp:txBody>
      <dsp:txXfrm>
        <a:off x="1594810" y="590"/>
        <a:ext cx="9424027" cy="1380787"/>
      </dsp:txXfrm>
    </dsp:sp>
    <dsp:sp modelId="{40E75508-207A-4408-B345-1D0E994FA981}">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8DBB6D-5A18-4AB1-A875-300AA1423F4F}">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1D7DAA-72AC-474E-8D44-8904C8DF2381}">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da-DK" sz="2500" kern="1200" dirty="0">
              <a:solidFill>
                <a:schemeClr val="bg1"/>
              </a:solidFill>
            </a:rPr>
            <a:t>Don’t test built-in code…</a:t>
          </a:r>
          <a:endParaRPr lang="en-US" sz="2500" kern="1200" dirty="0">
            <a:solidFill>
              <a:schemeClr val="bg1"/>
            </a:solidFill>
          </a:endParaRPr>
        </a:p>
      </dsp:txBody>
      <dsp:txXfrm>
        <a:off x="1594810" y="1726575"/>
        <a:ext cx="9424027" cy="1380787"/>
      </dsp:txXfrm>
    </dsp:sp>
    <dsp:sp modelId="{C0133D0F-3839-4810-8430-E746A729E583}">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C6271D-3B09-4DE0-9351-6A693D2613CA}">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B7E7DD-340C-4A12-8FEA-18539D4C3125}">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da-DK" sz="2500" kern="1200" dirty="0">
              <a:solidFill>
                <a:schemeClr val="bg1"/>
              </a:solidFill>
            </a:rPr>
            <a:t>Program to interface</a:t>
          </a:r>
          <a:endParaRPr lang="en-US" sz="2500" kern="1200" dirty="0">
            <a:solidFill>
              <a:schemeClr val="bg1"/>
            </a:solidFill>
          </a:endParaRPr>
        </a:p>
      </dsp:txBody>
      <dsp:txXfrm>
        <a:off x="1594810" y="3452559"/>
        <a:ext cx="9424027" cy="1380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9/23/2020 10:08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9/23/2020 7:56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9/23/2020 7:56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10.jp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240875"/>
            <a:ext cx="4167887" cy="1292662"/>
          </a:xfrm>
        </p:spPr>
        <p:txBody>
          <a:bodyPr/>
          <a:lstStyle/>
          <a:p>
            <a:r>
              <a:rPr lang="en-US" sz="2800" dirty="0"/>
              <a:t>C♯</a:t>
            </a:r>
            <a:br>
              <a:rPr lang="en-US" sz="2800" dirty="0"/>
            </a:br>
            <a:r>
              <a:rPr lang="en-US" sz="2800" dirty="0"/>
              <a:t>Dependency Injection</a:t>
            </a:r>
            <a:br>
              <a:rPr lang="en-US" sz="2800" dirty="0"/>
            </a:br>
            <a:r>
              <a:rPr lang="en-US" sz="2800" dirty="0"/>
              <a:t>Testing Entity Framework</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009772-85A8-452C-8F49-87F8E079AF2B}"/>
              </a:ext>
            </a:extLst>
          </p:cNvPr>
          <p:cNvSpPr>
            <a:spLocks noGrp="1"/>
          </p:cNvSpPr>
          <p:nvPr>
            <p:ph type="title"/>
          </p:nvPr>
        </p:nvSpPr>
        <p:spPr/>
        <p:txBody>
          <a:bodyPr/>
          <a:lstStyle/>
          <a:p>
            <a:r>
              <a:rPr lang="en-US" dirty="0"/>
              <a:t>Programming to interface, not implementation…</a:t>
            </a:r>
            <a:endParaRPr lang="LID4096" dirty="0"/>
          </a:p>
        </p:txBody>
      </p:sp>
      <p:sp>
        <p:nvSpPr>
          <p:cNvPr id="4" name="Text Placeholder 3">
            <a:extLst>
              <a:ext uri="{FF2B5EF4-FFF2-40B4-BE49-F238E27FC236}">
                <a16:creationId xmlns:a16="http://schemas.microsoft.com/office/drawing/2014/main" id="{BFA2F669-5B60-4011-94E8-6CACC6EF6E35}"/>
              </a:ext>
            </a:extLst>
          </p:cNvPr>
          <p:cNvSpPr>
            <a:spLocks noGrp="1"/>
          </p:cNvSpPr>
          <p:nvPr>
            <p:ph type="body" sz="quarter" idx="10"/>
          </p:nvPr>
        </p:nvSpPr>
        <p:spPr>
          <a:xfrm>
            <a:off x="588263" y="1436688"/>
            <a:ext cx="11018520" cy="4308872"/>
          </a:xfrm>
        </p:spPr>
        <p:txBody>
          <a:bodyPr/>
          <a:lstStyle/>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interface</a:t>
            </a:r>
            <a:r>
              <a:rPr lang="da-DK" sz="2000" b="0" dirty="0">
                <a:solidFill>
                  <a:srgbClr val="D4D4D4"/>
                </a:solidFill>
                <a:effectLst/>
                <a:latin typeface=" Cascadia Code PL"/>
              </a:rPr>
              <a:t> </a:t>
            </a:r>
            <a:r>
              <a:rPr lang="da-DK" sz="2000" b="0" dirty="0">
                <a:solidFill>
                  <a:srgbClr val="B8D7A3"/>
                </a:solidFill>
                <a:effectLst/>
                <a:latin typeface=" Cascadia Code PL"/>
              </a:rPr>
              <a:t>IFooService</a:t>
            </a:r>
            <a:endParaRPr lang="da-DK" sz="2000" b="0" dirty="0">
              <a:solidFill>
                <a:srgbClr val="D4D4D4"/>
              </a:solidFill>
              <a:effectLst/>
              <a:latin typeface=" Cascadia Code PL"/>
            </a:endParaRP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bool</a:t>
            </a:r>
            <a:r>
              <a:rPr lang="da-DK" sz="2000" b="0" dirty="0">
                <a:solidFill>
                  <a:srgbClr val="D4D4D4"/>
                </a:solidFill>
                <a:effectLst/>
                <a:latin typeface=" Cascadia Code PL"/>
              </a:rPr>
              <a:t> </a:t>
            </a:r>
            <a:r>
              <a:rPr lang="da-DK" sz="2000" b="0" dirty="0">
                <a:solidFill>
                  <a:srgbClr val="DCDCAA"/>
                </a:solidFill>
                <a:effectLst/>
                <a:latin typeface=" Cascadia Code PL"/>
              </a:rPr>
              <a:t>Bar</a:t>
            </a:r>
            <a:r>
              <a:rPr lang="da-DK" sz="2000" b="0" dirty="0">
                <a:solidFill>
                  <a:srgbClr val="D4D4D4"/>
                </a:solidFill>
                <a:effectLst/>
                <a:latin typeface=" Cascadia Code PL"/>
              </a:rPr>
              <a:t>(</a:t>
            </a:r>
            <a:r>
              <a:rPr lang="da-DK" sz="2000" b="0" dirty="0">
                <a:solidFill>
                  <a:srgbClr val="4EC9B0"/>
                </a:solidFill>
                <a:effectLst/>
                <a:latin typeface=" Cascadia Code PL"/>
              </a:rPr>
              <a:t>Foo</a:t>
            </a:r>
            <a:r>
              <a:rPr lang="da-DK" sz="2000" dirty="0">
                <a:solidFill>
                  <a:srgbClr val="D4D4D4"/>
                </a:solidFill>
                <a:latin typeface=" Cascadia Code PL"/>
              </a:rPr>
              <a:t> </a:t>
            </a:r>
            <a:r>
              <a:rPr lang="da-DK" sz="2000" b="0" dirty="0">
                <a:solidFill>
                  <a:srgbClr val="9CDCFE"/>
                </a:solidFill>
                <a:effectLst/>
                <a:latin typeface=" Cascadia Code PL"/>
              </a:rPr>
              <a:t>foo</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class</a:t>
            </a:r>
            <a:r>
              <a:rPr lang="da-DK" sz="2000" b="0" dirty="0">
                <a:solidFill>
                  <a:srgbClr val="D4D4D4"/>
                </a:solidFill>
                <a:effectLst/>
                <a:latin typeface=" Cascadia Code PL"/>
              </a:rPr>
              <a:t> </a:t>
            </a:r>
            <a:r>
              <a:rPr lang="da-DK" sz="2000" b="0" dirty="0">
                <a:solidFill>
                  <a:srgbClr val="4EC9B0"/>
                </a:solidFill>
                <a:effectLst/>
                <a:latin typeface=" Cascadia Code PL"/>
              </a:rPr>
              <a:t>FooService</a:t>
            </a:r>
            <a:r>
              <a:rPr lang="da-DK" sz="2000" b="0" dirty="0">
                <a:solidFill>
                  <a:srgbClr val="D4D4D4"/>
                </a:solidFill>
                <a:effectLst/>
                <a:latin typeface=" Cascadia Code PL"/>
              </a:rPr>
              <a:t> : </a:t>
            </a:r>
            <a:r>
              <a:rPr lang="da-DK" sz="2000" b="0" dirty="0">
                <a:solidFill>
                  <a:srgbClr val="B8D7A3"/>
                </a:solidFill>
                <a:effectLst/>
                <a:latin typeface=" Cascadia Code PL"/>
              </a:rPr>
              <a:t>IFooService</a:t>
            </a:r>
            <a:endParaRPr lang="da-DK" sz="2000" b="0" dirty="0">
              <a:solidFill>
                <a:srgbClr val="D4D4D4"/>
              </a:solidFill>
              <a:effectLst/>
              <a:latin typeface=" Cascadia Code PL"/>
            </a:endParaRP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bool</a:t>
            </a:r>
            <a:r>
              <a:rPr lang="da-DK" sz="2000" b="0" dirty="0">
                <a:solidFill>
                  <a:srgbClr val="D4D4D4"/>
                </a:solidFill>
                <a:effectLst/>
                <a:latin typeface=" Cascadia Code PL"/>
              </a:rPr>
              <a:t> </a:t>
            </a:r>
            <a:r>
              <a:rPr lang="da-DK" sz="2000" b="0" dirty="0">
                <a:solidFill>
                  <a:srgbClr val="DCDCAA"/>
                </a:solidFill>
                <a:effectLst/>
                <a:latin typeface=" Cascadia Code PL"/>
              </a:rPr>
              <a:t>Bar</a:t>
            </a:r>
            <a:r>
              <a:rPr lang="da-DK" sz="2000" b="0" dirty="0">
                <a:solidFill>
                  <a:srgbClr val="D4D4D4"/>
                </a:solidFill>
                <a:effectLst/>
                <a:latin typeface=" Cascadia Code PL"/>
              </a:rPr>
              <a:t>(</a:t>
            </a:r>
            <a:r>
              <a:rPr lang="da-DK" sz="2000" b="0" dirty="0">
                <a:solidFill>
                  <a:srgbClr val="4EC9B0"/>
                </a:solidFill>
                <a:effectLst/>
                <a:latin typeface=" Cascadia Code PL"/>
              </a:rPr>
              <a:t>Foo</a:t>
            </a:r>
            <a:r>
              <a:rPr lang="da-DK" sz="2000" dirty="0">
                <a:solidFill>
                  <a:srgbClr val="D4D4D4"/>
                </a:solidFill>
                <a:latin typeface=" Cascadia Code PL"/>
              </a:rPr>
              <a:t> </a:t>
            </a:r>
            <a:r>
              <a:rPr lang="da-DK" sz="2000" dirty="0">
                <a:solidFill>
                  <a:srgbClr val="9CDCFE"/>
                </a:solidFill>
                <a:latin typeface=" Cascadia Code PL"/>
              </a:rPr>
              <a:t>foo</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6A9955"/>
                </a:solidFill>
                <a:effectLst/>
                <a:latin typeface=" Cascadia Code PL"/>
              </a:rPr>
              <a:t> // Implementation </a:t>
            </a:r>
          </a:p>
          <a:p>
            <a:r>
              <a:rPr lang="da-DK" sz="2000" b="0" dirty="0">
                <a:solidFill>
                  <a:srgbClr val="D4D4D4"/>
                </a:solidFill>
                <a:effectLst/>
                <a:latin typeface=" Cascadia Code PL"/>
              </a:rPr>
              <a:t>    }</a:t>
            </a:r>
          </a:p>
          <a:p>
            <a:r>
              <a:rPr lang="da-DK" sz="2000" b="0" dirty="0">
                <a:solidFill>
                  <a:srgbClr val="D4D4D4"/>
                </a:solidFill>
                <a:effectLst/>
                <a:latin typeface=" Cascadia Code PL"/>
              </a:rPr>
              <a:t>}</a:t>
            </a:r>
            <a:endParaRPr lang="LID4096" sz="2000" dirty="0"/>
          </a:p>
        </p:txBody>
      </p:sp>
      <p:sp>
        <p:nvSpPr>
          <p:cNvPr id="5" name="Text Placeholder 3">
            <a:extLst>
              <a:ext uri="{FF2B5EF4-FFF2-40B4-BE49-F238E27FC236}">
                <a16:creationId xmlns:a16="http://schemas.microsoft.com/office/drawing/2014/main" id="{2BF1BFC6-8226-4B36-9CA4-A8CED2883FBD}"/>
              </a:ext>
            </a:extLst>
          </p:cNvPr>
          <p:cNvSpPr txBox="1">
            <a:spLocks/>
          </p:cNvSpPr>
          <p:nvPr/>
        </p:nvSpPr>
        <p:spPr>
          <a:xfrm>
            <a:off x="6720840" y="1440816"/>
            <a:ext cx="4882897" cy="141577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a-DK" sz="2000">
                <a:solidFill>
                  <a:srgbClr val="569CD6"/>
                </a:solidFill>
                <a:latin typeface=" Cascadia Code PL"/>
              </a:rPr>
              <a:t>public</a:t>
            </a:r>
            <a:r>
              <a:rPr lang="da-DK" sz="2000">
                <a:solidFill>
                  <a:srgbClr val="D4D4D4"/>
                </a:solidFill>
                <a:latin typeface=" Cascadia Code PL"/>
              </a:rPr>
              <a:t> </a:t>
            </a:r>
            <a:r>
              <a:rPr lang="da-DK" sz="2000">
                <a:solidFill>
                  <a:srgbClr val="569CD6"/>
                </a:solidFill>
                <a:latin typeface=" Cascadia Code PL"/>
              </a:rPr>
              <a:t>interface</a:t>
            </a:r>
            <a:r>
              <a:rPr lang="da-DK" sz="2000">
                <a:solidFill>
                  <a:srgbClr val="D4D4D4"/>
                </a:solidFill>
                <a:latin typeface=" Cascadia Code PL"/>
              </a:rPr>
              <a:t> </a:t>
            </a:r>
            <a:r>
              <a:rPr lang="da-DK" sz="2000">
                <a:solidFill>
                  <a:srgbClr val="B8D7A3"/>
                </a:solidFill>
                <a:latin typeface=" Cascadia Code PL"/>
              </a:rPr>
              <a:t>IFooMapper</a:t>
            </a:r>
            <a:endParaRPr lang="da-DK" sz="2000">
              <a:solidFill>
                <a:srgbClr val="D4D4D4"/>
              </a:solidFill>
              <a:latin typeface=" Cascadia Code PL"/>
            </a:endParaRPr>
          </a:p>
          <a:p>
            <a:r>
              <a:rPr lang="da-DK" sz="2000">
                <a:solidFill>
                  <a:srgbClr val="D4D4D4"/>
                </a:solidFill>
                <a:latin typeface=" Cascadia Code PL"/>
              </a:rPr>
              <a:t>{</a:t>
            </a:r>
          </a:p>
          <a:p>
            <a:r>
              <a:rPr lang="da-DK" sz="2000">
                <a:solidFill>
                  <a:srgbClr val="D4D4D4"/>
                </a:solidFill>
                <a:latin typeface=" Cascadia Code PL"/>
              </a:rPr>
              <a:t>    </a:t>
            </a:r>
            <a:r>
              <a:rPr lang="da-DK" sz="2000">
                <a:solidFill>
                  <a:srgbClr val="4EC9B0"/>
                </a:solidFill>
                <a:latin typeface=" Cascadia Code PL"/>
              </a:rPr>
              <a:t>Foo</a:t>
            </a:r>
            <a:r>
              <a:rPr lang="da-DK" sz="2000">
                <a:solidFill>
                  <a:srgbClr val="D4D4D4"/>
                </a:solidFill>
                <a:latin typeface=" Cascadia Code PL"/>
              </a:rPr>
              <a:t> </a:t>
            </a:r>
            <a:r>
              <a:rPr lang="da-DK" sz="2000">
                <a:solidFill>
                  <a:srgbClr val="DCDCAA"/>
                </a:solidFill>
                <a:latin typeface=" Cascadia Code PL"/>
              </a:rPr>
              <a:t>Map</a:t>
            </a:r>
            <a:r>
              <a:rPr lang="da-DK" sz="2000">
                <a:solidFill>
                  <a:srgbClr val="D4D4D4"/>
                </a:solidFill>
                <a:latin typeface=" Cascadia Code PL"/>
              </a:rPr>
              <a:t>(</a:t>
            </a:r>
            <a:r>
              <a:rPr lang="da-DK" sz="2000">
                <a:solidFill>
                  <a:srgbClr val="4EC9B0"/>
                </a:solidFill>
                <a:latin typeface=" Cascadia Code PL"/>
              </a:rPr>
              <a:t>Qux</a:t>
            </a:r>
            <a:r>
              <a:rPr lang="da-DK" sz="2000">
                <a:solidFill>
                  <a:srgbClr val="D4D4D4"/>
                </a:solidFill>
                <a:latin typeface=" Cascadia Code PL"/>
              </a:rPr>
              <a:t> </a:t>
            </a:r>
            <a:r>
              <a:rPr lang="da-DK" sz="2000">
                <a:solidFill>
                  <a:srgbClr val="9CDCFE"/>
                </a:solidFill>
                <a:latin typeface=" Cascadia Code PL"/>
              </a:rPr>
              <a:t>qux</a:t>
            </a:r>
            <a:r>
              <a:rPr lang="da-DK" sz="2000">
                <a:solidFill>
                  <a:srgbClr val="D4D4D4"/>
                </a:solidFill>
                <a:latin typeface=" Cascadia Code PL"/>
              </a:rPr>
              <a:t>);</a:t>
            </a:r>
          </a:p>
          <a:p>
            <a:r>
              <a:rPr lang="da-DK" sz="2000">
                <a:solidFill>
                  <a:srgbClr val="D4D4D4"/>
                </a:solidFill>
                <a:latin typeface=" Cascadia Code PL"/>
              </a:rPr>
              <a:t>}</a:t>
            </a:r>
            <a:endParaRPr lang="da-DK" sz="2000" dirty="0">
              <a:solidFill>
                <a:srgbClr val="D4D4D4"/>
              </a:solidFill>
              <a:latin typeface=" Cascadia Code PL"/>
            </a:endParaRPr>
          </a:p>
        </p:txBody>
      </p:sp>
    </p:spTree>
    <p:extLst>
      <p:ext uri="{BB962C8B-B14F-4D97-AF65-F5344CB8AC3E}">
        <p14:creationId xmlns:p14="http://schemas.microsoft.com/office/powerpoint/2010/main" val="40730538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EFF5-5EFA-483B-9928-330025CB0A88}"/>
              </a:ext>
            </a:extLst>
          </p:cNvPr>
          <p:cNvSpPr>
            <a:spLocks noGrp="1"/>
          </p:cNvSpPr>
          <p:nvPr>
            <p:ph type="title"/>
          </p:nvPr>
        </p:nvSpPr>
        <p:spPr/>
        <p:txBody>
          <a:bodyPr/>
          <a:lstStyle/>
          <a:p>
            <a:r>
              <a:rPr lang="da-DK" dirty="0"/>
              <a:t>Using IFooService ?</a:t>
            </a:r>
            <a:endParaRPr lang="LID4096" dirty="0"/>
          </a:p>
        </p:txBody>
      </p:sp>
      <p:sp>
        <p:nvSpPr>
          <p:cNvPr id="3" name="Text Placeholder 2">
            <a:extLst>
              <a:ext uri="{FF2B5EF4-FFF2-40B4-BE49-F238E27FC236}">
                <a16:creationId xmlns:a16="http://schemas.microsoft.com/office/drawing/2014/main" id="{8C921455-E936-48C9-B6BD-3497E354061B}"/>
              </a:ext>
            </a:extLst>
          </p:cNvPr>
          <p:cNvSpPr>
            <a:spLocks noGrp="1"/>
          </p:cNvSpPr>
          <p:nvPr>
            <p:ph type="body" sz="quarter" idx="10"/>
          </p:nvPr>
        </p:nvSpPr>
        <p:spPr>
          <a:xfrm>
            <a:off x="588263" y="1436688"/>
            <a:ext cx="11018520" cy="4247317"/>
          </a:xfrm>
        </p:spPr>
        <p:txBody>
          <a:bodyPr/>
          <a:lstStyle/>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class</a:t>
            </a:r>
            <a:r>
              <a:rPr lang="da-DK" sz="2000" b="0" dirty="0">
                <a:solidFill>
                  <a:srgbClr val="D4D4D4"/>
                </a:solidFill>
                <a:effectLst/>
                <a:latin typeface=" Cascadia Code PL"/>
              </a:rPr>
              <a:t> </a:t>
            </a:r>
            <a:r>
              <a:rPr lang="da-DK" sz="2000" b="0" dirty="0">
                <a:solidFill>
                  <a:srgbClr val="4EC9B0"/>
                </a:solidFill>
                <a:effectLst/>
                <a:latin typeface=" Cascadia Code PL"/>
              </a:rPr>
              <a:t>Baz</a:t>
            </a:r>
            <a:endParaRPr lang="da-DK" sz="2000" b="0" dirty="0">
              <a:solidFill>
                <a:srgbClr val="D4D4D4"/>
              </a:solidFill>
              <a:effectLst/>
              <a:latin typeface=" Cascadia Code PL"/>
            </a:endParaRP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bool</a:t>
            </a:r>
            <a:r>
              <a:rPr lang="da-DK" sz="2000" b="0" dirty="0">
                <a:solidFill>
                  <a:srgbClr val="D4D4D4"/>
                </a:solidFill>
                <a:effectLst/>
                <a:latin typeface=" Cascadia Code PL"/>
              </a:rPr>
              <a:t> </a:t>
            </a:r>
            <a:r>
              <a:rPr lang="da-DK" sz="2000" b="0" dirty="0">
                <a:solidFill>
                  <a:srgbClr val="DCDCAA"/>
                </a:solidFill>
                <a:effectLst/>
                <a:latin typeface=" Cascadia Code PL"/>
              </a:rPr>
              <a:t>Grault</a:t>
            </a:r>
            <a:r>
              <a:rPr lang="da-DK" sz="2000" b="0" dirty="0">
                <a:solidFill>
                  <a:srgbClr val="D4D4D4"/>
                </a:solidFill>
                <a:effectLst/>
                <a:latin typeface=" Cascadia Code PL"/>
              </a:rPr>
              <a:t>(</a:t>
            </a:r>
            <a:r>
              <a:rPr lang="da-DK" sz="2000" b="0" dirty="0">
                <a:solidFill>
                  <a:srgbClr val="4EC9B0"/>
                </a:solidFill>
                <a:effectLst/>
                <a:latin typeface=" Cascadia Code PL"/>
              </a:rPr>
              <a:t>Qux</a:t>
            </a:r>
            <a:r>
              <a:rPr lang="da-DK" sz="2000" b="0" dirty="0">
                <a:solidFill>
                  <a:srgbClr val="D4D4D4"/>
                </a:solidFill>
                <a:effectLst/>
                <a:latin typeface=" Cascadia Code PL"/>
              </a:rPr>
              <a:t> </a:t>
            </a:r>
            <a:r>
              <a:rPr lang="da-DK" sz="2000" b="0" dirty="0">
                <a:solidFill>
                  <a:srgbClr val="9CDCFE"/>
                </a:solidFill>
                <a:effectLst/>
                <a:latin typeface=" Cascadia Code PL"/>
              </a:rPr>
              <a:t>qux</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B8D7A3"/>
                </a:solidFill>
                <a:effectLst/>
                <a:latin typeface=" Cascadia Code PL"/>
              </a:rPr>
              <a:t>IFooMapper</a:t>
            </a:r>
            <a:r>
              <a:rPr lang="da-DK" sz="2000" b="0" dirty="0">
                <a:solidFill>
                  <a:srgbClr val="D4D4D4"/>
                </a:solidFill>
                <a:effectLst/>
                <a:latin typeface=" Cascadia Code PL"/>
              </a:rPr>
              <a:t> </a:t>
            </a:r>
            <a:r>
              <a:rPr lang="da-DK" sz="2000" b="0" dirty="0">
                <a:solidFill>
                  <a:srgbClr val="9CDCFE"/>
                </a:solidFill>
                <a:effectLst/>
                <a:latin typeface=" Cascadia Code PL"/>
              </a:rPr>
              <a:t>mapper</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FooMapper</a:t>
            </a:r>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foo</a:t>
            </a:r>
            <a:r>
              <a:rPr lang="da-DK" sz="2000" b="0" dirty="0">
                <a:solidFill>
                  <a:srgbClr val="D4D4D4"/>
                </a:solidFill>
                <a:effectLst/>
                <a:latin typeface=" Cascadia Code PL"/>
              </a:rPr>
              <a:t> = </a:t>
            </a:r>
            <a:r>
              <a:rPr lang="da-DK" sz="2000" b="0" dirty="0">
                <a:solidFill>
                  <a:srgbClr val="9CDCFE"/>
                </a:solidFill>
                <a:effectLst/>
                <a:latin typeface=" Cascadia Code PL"/>
              </a:rPr>
              <a:t>mapper</a:t>
            </a:r>
            <a:r>
              <a:rPr lang="da-DK" sz="2000" b="0" dirty="0">
                <a:solidFill>
                  <a:srgbClr val="D4D4D4"/>
                </a:solidFill>
                <a:effectLst/>
                <a:latin typeface=" Cascadia Code PL"/>
              </a:rPr>
              <a:t>.</a:t>
            </a:r>
            <a:r>
              <a:rPr lang="da-DK" sz="2000" b="0" dirty="0">
                <a:solidFill>
                  <a:srgbClr val="DCDCAA"/>
                </a:solidFill>
                <a:effectLst/>
                <a:latin typeface=" Cascadia Code PL"/>
              </a:rPr>
              <a:t>Map</a:t>
            </a:r>
            <a:r>
              <a:rPr lang="da-DK" sz="2000" b="0" dirty="0">
                <a:solidFill>
                  <a:srgbClr val="D4D4D4"/>
                </a:solidFill>
                <a:effectLst/>
                <a:latin typeface=" Cascadia Code PL"/>
              </a:rPr>
              <a:t>(</a:t>
            </a:r>
            <a:r>
              <a:rPr lang="da-DK" sz="2000" b="0" dirty="0">
                <a:solidFill>
                  <a:srgbClr val="9CDCFE"/>
                </a:solidFill>
                <a:effectLst/>
                <a:latin typeface=" Cascadia Code PL"/>
              </a:rPr>
              <a:t>qux</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B8D7A3"/>
                </a:solidFill>
                <a:effectLst/>
                <a:latin typeface=" Cascadia Code PL"/>
              </a:rPr>
              <a:t>IFooService</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FooService</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C586C0"/>
                </a:solidFill>
                <a:effectLst/>
                <a:latin typeface=" Cascadia Code PL"/>
              </a:rPr>
              <a:t>return</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a:t>
            </a:r>
            <a:r>
              <a:rPr lang="da-DK" sz="2000" b="0" dirty="0">
                <a:solidFill>
                  <a:srgbClr val="DCDCAA"/>
                </a:solidFill>
                <a:effectLst/>
                <a:latin typeface=" Cascadia Code PL"/>
              </a:rPr>
              <a:t>Bar</a:t>
            </a:r>
            <a:r>
              <a:rPr lang="da-DK" sz="2000" b="0" dirty="0">
                <a:solidFill>
                  <a:srgbClr val="D4D4D4"/>
                </a:solidFill>
                <a:effectLst/>
                <a:latin typeface=" Cascadia Code PL"/>
              </a:rPr>
              <a:t>(</a:t>
            </a:r>
            <a:r>
              <a:rPr lang="da-DK" sz="2000" b="0" dirty="0">
                <a:solidFill>
                  <a:srgbClr val="9CDCFE"/>
                </a:solidFill>
                <a:effectLst/>
                <a:latin typeface=" Cascadia Code PL"/>
              </a:rPr>
              <a:t>foo</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a:t>
            </a:r>
            <a:endParaRPr lang="LID4096" sz="2000" dirty="0"/>
          </a:p>
        </p:txBody>
      </p:sp>
      <p:pic>
        <p:nvPicPr>
          <p:cNvPr id="4" name="Picture 2" descr="peanuts-aargh-baseball">
            <a:extLst>
              <a:ext uri="{FF2B5EF4-FFF2-40B4-BE49-F238E27FC236}">
                <a16:creationId xmlns:a16="http://schemas.microsoft.com/office/drawing/2014/main" id="{A13F5F3A-2751-40E3-8A52-DA3F66DB66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162" y="502953"/>
            <a:ext cx="4681676" cy="585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260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104E-6EFC-496F-BDE9-C6FBE1852B76}"/>
              </a:ext>
            </a:extLst>
          </p:cNvPr>
          <p:cNvSpPr>
            <a:spLocks noGrp="1"/>
          </p:cNvSpPr>
          <p:nvPr>
            <p:ph type="title"/>
          </p:nvPr>
        </p:nvSpPr>
        <p:spPr/>
        <p:txBody>
          <a:bodyPr/>
          <a:lstStyle/>
          <a:p>
            <a:r>
              <a:rPr lang="da-DK" dirty="0"/>
              <a:t>Constructor Injection (preferred)</a:t>
            </a:r>
            <a:endParaRPr lang="LID4096" dirty="0"/>
          </a:p>
        </p:txBody>
      </p:sp>
      <p:sp>
        <p:nvSpPr>
          <p:cNvPr id="3" name="Text Placeholder 2">
            <a:extLst>
              <a:ext uri="{FF2B5EF4-FFF2-40B4-BE49-F238E27FC236}">
                <a16:creationId xmlns:a16="http://schemas.microsoft.com/office/drawing/2014/main" id="{B808C13C-CCE3-480B-AD0C-A37D67CD176C}"/>
              </a:ext>
            </a:extLst>
          </p:cNvPr>
          <p:cNvSpPr>
            <a:spLocks noGrp="1"/>
          </p:cNvSpPr>
          <p:nvPr>
            <p:ph type="body" sz="quarter" idx="10"/>
          </p:nvPr>
        </p:nvSpPr>
        <p:spPr>
          <a:xfrm>
            <a:off x="588263" y="1436688"/>
            <a:ext cx="11018520" cy="5121402"/>
          </a:xfrm>
        </p:spPr>
        <p:txBody>
          <a:bodyPr/>
          <a:lstStyle/>
          <a:p>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class</a:t>
            </a:r>
            <a:r>
              <a:rPr lang="da-DK" sz="1600" b="0" dirty="0">
                <a:solidFill>
                  <a:srgbClr val="D4D4D4"/>
                </a:solidFill>
                <a:effectLst/>
                <a:latin typeface=" Cascadia Code PL"/>
              </a:rPr>
              <a:t> </a:t>
            </a:r>
            <a:r>
              <a:rPr lang="da-DK" sz="1600" b="0" dirty="0">
                <a:solidFill>
                  <a:srgbClr val="4EC9B0"/>
                </a:solidFill>
                <a:effectLst/>
                <a:latin typeface=" Cascadia Code PL"/>
              </a:rPr>
              <a:t>Baz</a:t>
            </a:r>
            <a:endParaRPr lang="da-DK" sz="1600" b="0" dirty="0">
              <a:solidFill>
                <a:srgbClr val="D4D4D4"/>
              </a:solidFill>
              <a:effectLst/>
              <a:latin typeface=" Cascadia Code PL"/>
            </a:endParaRPr>
          </a:p>
          <a:p>
            <a:r>
              <a:rPr lang="da-DK" sz="1600" b="0" dirty="0">
                <a:solidFill>
                  <a:srgbClr val="D4D4D4"/>
                </a:solidFill>
                <a:effectLst/>
                <a:latin typeface=" Cascadia Code PL"/>
              </a:rPr>
              <a:t>{</a:t>
            </a:r>
          </a:p>
          <a:p>
            <a:r>
              <a:rPr lang="da-DK" sz="1600" b="0" dirty="0">
                <a:solidFill>
                  <a:srgbClr val="569CD6"/>
                </a:solidFill>
                <a:effectLst/>
                <a:latin typeface=" Cascadia Code PL"/>
              </a:rPr>
              <a:t>    private</a:t>
            </a:r>
            <a:r>
              <a:rPr lang="da-DK" sz="1600" b="0" dirty="0">
                <a:solidFill>
                  <a:srgbClr val="D4D4D4"/>
                </a:solidFill>
                <a:effectLst/>
                <a:latin typeface=" Cascadia Code PL"/>
              </a:rPr>
              <a:t> </a:t>
            </a:r>
            <a:r>
              <a:rPr lang="da-DK" sz="1600" b="0" dirty="0">
                <a:solidFill>
                  <a:srgbClr val="569CD6"/>
                </a:solidFill>
                <a:effectLst/>
                <a:latin typeface=" Cascadia Code PL"/>
              </a:rPr>
              <a:t>readonly</a:t>
            </a:r>
            <a:r>
              <a:rPr lang="da-DK" sz="1600" b="0" dirty="0">
                <a:solidFill>
                  <a:srgbClr val="D4D4D4"/>
                </a:solidFill>
                <a:effectLst/>
                <a:latin typeface=" Cascadia Code PL"/>
              </a:rPr>
              <a:t> </a:t>
            </a:r>
            <a:r>
              <a:rPr lang="da-DK" sz="1600" b="0" dirty="0">
                <a:solidFill>
                  <a:srgbClr val="B8D7A3"/>
                </a:solidFill>
                <a:effectLst/>
                <a:latin typeface=" Cascadia Code PL"/>
              </a:rPr>
              <a:t>IFooMapper</a:t>
            </a:r>
            <a:r>
              <a:rPr lang="da-DK" sz="1600" b="0" dirty="0">
                <a:solidFill>
                  <a:srgbClr val="D4D4D4"/>
                </a:solidFill>
                <a:effectLst/>
                <a:latin typeface=" Cascadia Code PL"/>
              </a:rPr>
              <a:t> _mapper;</a:t>
            </a:r>
          </a:p>
          <a:p>
            <a:r>
              <a:rPr lang="da-DK" sz="1600" b="0" dirty="0">
                <a:solidFill>
                  <a:srgbClr val="569CD6"/>
                </a:solidFill>
                <a:effectLst/>
                <a:latin typeface=" Cascadia Code PL"/>
              </a:rPr>
              <a:t>    private</a:t>
            </a:r>
            <a:r>
              <a:rPr lang="da-DK" sz="1600" b="0" dirty="0">
                <a:solidFill>
                  <a:srgbClr val="D4D4D4"/>
                </a:solidFill>
                <a:effectLst/>
                <a:latin typeface=" Cascadia Code PL"/>
              </a:rPr>
              <a:t> </a:t>
            </a:r>
            <a:r>
              <a:rPr lang="da-DK" sz="1600" b="0" dirty="0">
                <a:solidFill>
                  <a:srgbClr val="569CD6"/>
                </a:solidFill>
                <a:effectLst/>
                <a:latin typeface=" Cascadia Code PL"/>
              </a:rPr>
              <a:t>readonly</a:t>
            </a:r>
            <a:r>
              <a:rPr lang="da-DK" sz="1600" b="0" dirty="0">
                <a:solidFill>
                  <a:srgbClr val="D4D4D4"/>
                </a:solidFill>
                <a:effectLst/>
                <a:latin typeface=" Cascadia Code PL"/>
              </a:rPr>
              <a:t> </a:t>
            </a:r>
            <a:r>
              <a:rPr lang="da-DK" sz="1600" b="0" dirty="0">
                <a:solidFill>
                  <a:srgbClr val="B8D7A3"/>
                </a:solidFill>
                <a:effectLst/>
                <a:latin typeface=" Cascadia Code PL"/>
              </a:rPr>
              <a:t>IFooService</a:t>
            </a:r>
            <a:r>
              <a:rPr lang="da-DK" sz="1600" b="0" dirty="0">
                <a:solidFill>
                  <a:srgbClr val="D4D4D4"/>
                </a:solidFill>
                <a:effectLst/>
                <a:latin typeface=" Cascadia Code PL"/>
              </a:rPr>
              <a:t> _service;</a:t>
            </a:r>
          </a:p>
          <a:p>
            <a:br>
              <a:rPr lang="da-DK" sz="1600" b="0" dirty="0">
                <a:solidFill>
                  <a:srgbClr val="D4D4D4"/>
                </a:solidFill>
                <a:effectLst/>
                <a:latin typeface=" Cascadia Code PL"/>
              </a:rPr>
            </a:br>
            <a:r>
              <a:rPr lang="da-DK" sz="1600" b="0" dirty="0">
                <a:solidFill>
                  <a:srgbClr val="D4D4D4"/>
                </a:solidFill>
                <a:effectLst/>
                <a:latin typeface=" Cascadia Code PL"/>
              </a:rPr>
              <a:t>    </a:t>
            </a: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4EC9B0"/>
                </a:solidFill>
                <a:effectLst/>
                <a:latin typeface=" Cascadia Code PL"/>
              </a:rPr>
              <a:t>Baz</a:t>
            </a:r>
            <a:r>
              <a:rPr lang="da-DK" sz="1600" b="0" dirty="0">
                <a:solidFill>
                  <a:srgbClr val="D4D4D4"/>
                </a:solidFill>
                <a:effectLst/>
                <a:latin typeface=" Cascadia Code PL"/>
              </a:rPr>
              <a:t>(</a:t>
            </a:r>
            <a:r>
              <a:rPr lang="da-DK" sz="1600" b="0" dirty="0">
                <a:solidFill>
                  <a:srgbClr val="B8D7A3"/>
                </a:solidFill>
                <a:effectLst/>
                <a:latin typeface=" Cascadia Code PL"/>
              </a:rPr>
              <a:t>IFooMapper</a:t>
            </a:r>
            <a:r>
              <a:rPr lang="da-DK" sz="1600" b="0" dirty="0">
                <a:solidFill>
                  <a:srgbClr val="D4D4D4"/>
                </a:solidFill>
                <a:effectLst/>
                <a:latin typeface=" Cascadia Code PL"/>
              </a:rPr>
              <a:t> </a:t>
            </a:r>
            <a:r>
              <a:rPr lang="da-DK" sz="1600" dirty="0">
                <a:solidFill>
                  <a:srgbClr val="9CDCFE"/>
                </a:solidFill>
                <a:latin typeface=" Cascadia Code PL"/>
              </a:rPr>
              <a:t>mapper</a:t>
            </a:r>
            <a:r>
              <a:rPr lang="da-DK" sz="1600" b="0" dirty="0">
                <a:solidFill>
                  <a:srgbClr val="D4D4D4"/>
                </a:solidFill>
                <a:effectLst/>
                <a:latin typeface=" Cascadia Code PL"/>
              </a:rPr>
              <a:t>, </a:t>
            </a:r>
            <a:r>
              <a:rPr lang="da-DK" sz="1600" b="0" dirty="0">
                <a:solidFill>
                  <a:srgbClr val="B8D7A3"/>
                </a:solidFill>
                <a:effectLst/>
                <a:latin typeface=" Cascadia Code PL"/>
              </a:rPr>
              <a:t> IFooService</a:t>
            </a:r>
            <a:r>
              <a:rPr lang="da-DK" sz="1600" b="0" dirty="0">
                <a:solidFill>
                  <a:srgbClr val="D4D4D4"/>
                </a:solidFill>
                <a:effectLst/>
                <a:latin typeface=" Cascadia Code PL"/>
              </a:rPr>
              <a:t> </a:t>
            </a:r>
            <a:r>
              <a:rPr lang="da-DK" sz="1600" b="0" dirty="0">
                <a:solidFill>
                  <a:srgbClr val="9CDCFE"/>
                </a:solidFill>
                <a:effectLst/>
                <a:latin typeface=" Cascadia Code PL"/>
              </a:rPr>
              <a:t>service</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r>
              <a:rPr lang="da-DK" sz="1600" b="0" dirty="0">
                <a:solidFill>
                  <a:srgbClr val="D4D4D4"/>
                </a:solidFill>
                <a:effectLst/>
                <a:latin typeface=" Cascadia Code PL"/>
              </a:rPr>
              <a:t>        _mapper = </a:t>
            </a:r>
            <a:r>
              <a:rPr lang="da-DK" sz="1600" b="0" dirty="0">
                <a:solidFill>
                  <a:srgbClr val="9CDCFE"/>
                </a:solidFill>
                <a:effectLst/>
                <a:latin typeface=" Cascadia Code PL"/>
              </a:rPr>
              <a:t>mapper</a:t>
            </a:r>
            <a:r>
              <a:rPr lang="da-DK" sz="1600" b="0" dirty="0">
                <a:solidFill>
                  <a:srgbClr val="D4D4D4"/>
                </a:solidFill>
                <a:effectLst/>
                <a:latin typeface=" Cascadia Code PL"/>
              </a:rPr>
              <a:t>;</a:t>
            </a:r>
          </a:p>
          <a:p>
            <a:r>
              <a:rPr lang="da-DK" sz="1600" b="0" dirty="0">
                <a:solidFill>
                  <a:srgbClr val="D4D4D4"/>
                </a:solidFill>
                <a:effectLst/>
                <a:latin typeface=" Cascadia Code PL"/>
              </a:rPr>
              <a:t>        _service = </a:t>
            </a:r>
            <a:r>
              <a:rPr lang="da-DK" sz="1600" b="0" dirty="0">
                <a:solidFill>
                  <a:srgbClr val="9CDCFE"/>
                </a:solidFill>
                <a:effectLst/>
                <a:latin typeface=" Cascadia Code PL"/>
              </a:rPr>
              <a:t>service</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br>
              <a:rPr lang="da-DK" sz="1600" b="0" dirty="0">
                <a:solidFill>
                  <a:srgbClr val="D4D4D4"/>
                </a:solidFill>
                <a:effectLst/>
                <a:latin typeface=" Cascadia Code PL"/>
              </a:rPr>
            </a:br>
            <a:r>
              <a:rPr lang="da-DK" sz="1600" b="0" dirty="0">
                <a:solidFill>
                  <a:srgbClr val="D4D4D4"/>
                </a:solidFill>
                <a:effectLst/>
                <a:latin typeface=" Cascadia Code PL"/>
              </a:rPr>
              <a:t>    </a:t>
            </a: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bool</a:t>
            </a:r>
            <a:r>
              <a:rPr lang="da-DK" sz="1600" b="0" dirty="0">
                <a:solidFill>
                  <a:srgbClr val="D4D4D4"/>
                </a:solidFill>
                <a:effectLst/>
                <a:latin typeface=" Cascadia Code PL"/>
              </a:rPr>
              <a:t> </a:t>
            </a:r>
            <a:r>
              <a:rPr lang="da-DK" sz="1600" b="0" dirty="0">
                <a:solidFill>
                  <a:srgbClr val="DCDCAA"/>
                </a:solidFill>
                <a:effectLst/>
                <a:latin typeface=" Cascadia Code PL"/>
              </a:rPr>
              <a:t>Grault</a:t>
            </a:r>
            <a:r>
              <a:rPr lang="da-DK" sz="1600" b="0" dirty="0">
                <a:solidFill>
                  <a:srgbClr val="D4D4D4"/>
                </a:solidFill>
                <a:effectLst/>
                <a:latin typeface=" Cascadia Code PL"/>
              </a:rPr>
              <a:t>(</a:t>
            </a:r>
            <a:r>
              <a:rPr lang="da-DK" sz="1600" b="0" dirty="0">
                <a:solidFill>
                  <a:srgbClr val="4EC9B0"/>
                </a:solidFill>
                <a:effectLst/>
                <a:latin typeface=" Cascadia Code PL"/>
              </a:rPr>
              <a:t>Qux</a:t>
            </a:r>
            <a:r>
              <a:rPr lang="da-DK" sz="1600" b="0" dirty="0">
                <a:solidFill>
                  <a:srgbClr val="D4D4D4"/>
                </a:solidFill>
                <a:effectLst/>
                <a:latin typeface=" Cascadia Code PL"/>
              </a:rPr>
              <a:t> </a:t>
            </a:r>
            <a:r>
              <a:rPr lang="da-DK" sz="1600" b="0" dirty="0">
                <a:solidFill>
                  <a:srgbClr val="9CDCFE"/>
                </a:solidFill>
                <a:effectLst/>
                <a:latin typeface=" Cascadia Code PL"/>
              </a:rPr>
              <a:t>qux</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r>
              <a:rPr lang="da-DK" sz="1600" b="0" dirty="0">
                <a:solidFill>
                  <a:srgbClr val="D4D4D4"/>
                </a:solidFill>
                <a:effectLst/>
                <a:latin typeface=" Cascadia Code PL"/>
              </a:rPr>
              <a:t>        </a:t>
            </a:r>
            <a:r>
              <a:rPr lang="da-DK" sz="1600" b="0" dirty="0">
                <a:solidFill>
                  <a:srgbClr val="569CD6"/>
                </a:solidFill>
                <a:effectLst/>
                <a:latin typeface=" Cascadia Code PL"/>
              </a:rPr>
              <a:t>var</a:t>
            </a:r>
            <a:r>
              <a:rPr lang="da-DK" sz="1600" b="0" dirty="0">
                <a:solidFill>
                  <a:srgbClr val="D4D4D4"/>
                </a:solidFill>
                <a:effectLst/>
                <a:latin typeface=" Cascadia Code PL"/>
              </a:rPr>
              <a:t> </a:t>
            </a:r>
            <a:r>
              <a:rPr lang="da-DK" sz="1600" b="0" dirty="0">
                <a:solidFill>
                  <a:srgbClr val="9CDCFE"/>
                </a:solidFill>
                <a:effectLst/>
                <a:latin typeface=" Cascadia Code PL"/>
              </a:rPr>
              <a:t>foo</a:t>
            </a:r>
            <a:r>
              <a:rPr lang="da-DK" sz="1600" b="0" dirty="0">
                <a:solidFill>
                  <a:srgbClr val="D4D4D4"/>
                </a:solidFill>
                <a:effectLst/>
                <a:latin typeface=" Cascadia Code PL"/>
              </a:rPr>
              <a:t> = </a:t>
            </a:r>
            <a:r>
              <a:rPr lang="da-DK" sz="1600" b="0" dirty="0">
                <a:solidFill>
                  <a:srgbClr val="9CDCFE"/>
                </a:solidFill>
                <a:effectLst/>
                <a:latin typeface=" Cascadia Code PL"/>
              </a:rPr>
              <a:t>_mapper</a:t>
            </a:r>
            <a:r>
              <a:rPr lang="da-DK" sz="1600" b="0" dirty="0">
                <a:solidFill>
                  <a:srgbClr val="D4D4D4"/>
                </a:solidFill>
                <a:effectLst/>
                <a:latin typeface=" Cascadia Code PL"/>
              </a:rPr>
              <a:t>.</a:t>
            </a:r>
            <a:r>
              <a:rPr lang="da-DK" sz="1600" b="0" dirty="0">
                <a:solidFill>
                  <a:srgbClr val="DCDCAA"/>
                </a:solidFill>
                <a:effectLst/>
                <a:latin typeface=" Cascadia Code PL"/>
              </a:rPr>
              <a:t>Map</a:t>
            </a:r>
            <a:r>
              <a:rPr lang="da-DK" sz="1600" b="0" dirty="0">
                <a:solidFill>
                  <a:srgbClr val="D4D4D4"/>
                </a:solidFill>
                <a:effectLst/>
                <a:latin typeface=" Cascadia Code PL"/>
              </a:rPr>
              <a:t>(</a:t>
            </a:r>
            <a:r>
              <a:rPr lang="da-DK" sz="1600" b="0" dirty="0">
                <a:solidFill>
                  <a:srgbClr val="9CDCFE"/>
                </a:solidFill>
                <a:effectLst/>
                <a:latin typeface=" Cascadia Code PL"/>
              </a:rPr>
              <a:t>qux</a:t>
            </a:r>
            <a:r>
              <a:rPr lang="da-DK" sz="1600" b="0" dirty="0">
                <a:solidFill>
                  <a:srgbClr val="D4D4D4"/>
                </a:solidFill>
                <a:effectLst/>
                <a:latin typeface=" Cascadia Code PL"/>
              </a:rPr>
              <a:t>);</a:t>
            </a:r>
          </a:p>
          <a:p>
            <a:br>
              <a:rPr lang="da-DK" sz="1600" b="0" dirty="0">
                <a:solidFill>
                  <a:srgbClr val="D4D4D4"/>
                </a:solidFill>
                <a:effectLst/>
                <a:latin typeface=" Cascadia Code PL"/>
              </a:rPr>
            </a:br>
            <a:r>
              <a:rPr lang="da-DK" sz="1600" b="0" dirty="0">
                <a:solidFill>
                  <a:srgbClr val="D4D4D4"/>
                </a:solidFill>
                <a:effectLst/>
                <a:latin typeface=" Cascadia Code PL"/>
              </a:rPr>
              <a:t>        </a:t>
            </a:r>
            <a:r>
              <a:rPr lang="da-DK" sz="1600" b="0" dirty="0">
                <a:solidFill>
                  <a:srgbClr val="C586C0"/>
                </a:solidFill>
                <a:effectLst/>
                <a:latin typeface=" Cascadia Code PL"/>
              </a:rPr>
              <a:t>return</a:t>
            </a:r>
            <a:r>
              <a:rPr lang="da-DK" sz="1600" b="0" dirty="0">
                <a:solidFill>
                  <a:srgbClr val="D4D4D4"/>
                </a:solidFill>
                <a:effectLst/>
                <a:latin typeface=" Cascadia Code PL"/>
              </a:rPr>
              <a:t> </a:t>
            </a:r>
            <a:r>
              <a:rPr lang="da-DK" sz="1600" b="0" dirty="0">
                <a:solidFill>
                  <a:srgbClr val="9CDCFE"/>
                </a:solidFill>
                <a:effectLst/>
                <a:latin typeface=" Cascadia Code PL"/>
              </a:rPr>
              <a:t>_service</a:t>
            </a:r>
            <a:r>
              <a:rPr lang="da-DK" sz="1600" b="0" dirty="0">
                <a:solidFill>
                  <a:srgbClr val="D4D4D4"/>
                </a:solidFill>
                <a:effectLst/>
                <a:latin typeface=" Cascadia Code PL"/>
              </a:rPr>
              <a:t>.</a:t>
            </a:r>
            <a:r>
              <a:rPr lang="da-DK" sz="1600" b="0" dirty="0">
                <a:solidFill>
                  <a:srgbClr val="DCDCAA"/>
                </a:solidFill>
                <a:effectLst/>
                <a:latin typeface=" Cascadia Code PL"/>
              </a:rPr>
              <a:t>Bar</a:t>
            </a:r>
            <a:r>
              <a:rPr lang="da-DK" sz="1600" b="0" dirty="0">
                <a:solidFill>
                  <a:srgbClr val="D4D4D4"/>
                </a:solidFill>
                <a:effectLst/>
                <a:latin typeface=" Cascadia Code PL"/>
              </a:rPr>
              <a:t>(</a:t>
            </a:r>
            <a:r>
              <a:rPr lang="da-DK" sz="1600" b="0" dirty="0">
                <a:solidFill>
                  <a:srgbClr val="9CDCFE"/>
                </a:solidFill>
                <a:effectLst/>
                <a:latin typeface=" Cascadia Code PL"/>
              </a:rPr>
              <a:t>foo</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r>
              <a:rPr lang="da-DK" sz="1600" b="0" dirty="0">
                <a:solidFill>
                  <a:srgbClr val="D4D4D4"/>
                </a:solidFill>
                <a:effectLst/>
                <a:latin typeface=" Cascadia Code PL"/>
              </a:rPr>
              <a:t>}</a:t>
            </a:r>
            <a:endParaRPr lang="LID4096" sz="1600" dirty="0"/>
          </a:p>
        </p:txBody>
      </p:sp>
      <p:sp>
        <p:nvSpPr>
          <p:cNvPr id="5" name="Speech Bubble: Rectangle 4">
            <a:extLst>
              <a:ext uri="{FF2B5EF4-FFF2-40B4-BE49-F238E27FC236}">
                <a16:creationId xmlns:a16="http://schemas.microsoft.com/office/drawing/2014/main" id="{7F9FEA96-614C-4C21-98CA-48DAD52353E5}"/>
              </a:ext>
            </a:extLst>
          </p:cNvPr>
          <p:cNvSpPr/>
          <p:nvPr/>
        </p:nvSpPr>
        <p:spPr bwMode="auto">
          <a:xfrm>
            <a:off x="6096000" y="172944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readonly fields</a:t>
            </a:r>
          </a:p>
        </p:txBody>
      </p:sp>
      <p:sp>
        <p:nvSpPr>
          <p:cNvPr id="7" name="Speech Bubble: Rectangle 6">
            <a:extLst>
              <a:ext uri="{FF2B5EF4-FFF2-40B4-BE49-F238E27FC236}">
                <a16:creationId xmlns:a16="http://schemas.microsoft.com/office/drawing/2014/main" id="{307C477A-45BD-4DAF-8747-08502C710CF6}"/>
              </a:ext>
            </a:extLst>
          </p:cNvPr>
          <p:cNvSpPr/>
          <p:nvPr/>
        </p:nvSpPr>
        <p:spPr bwMode="auto">
          <a:xfrm>
            <a:off x="7005147" y="3429000"/>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152906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1E71-0EA4-49E3-8609-589354DE2C34}"/>
              </a:ext>
            </a:extLst>
          </p:cNvPr>
          <p:cNvSpPr>
            <a:spLocks noGrp="1"/>
          </p:cNvSpPr>
          <p:nvPr>
            <p:ph type="title"/>
          </p:nvPr>
        </p:nvSpPr>
        <p:spPr/>
        <p:txBody>
          <a:bodyPr/>
          <a:lstStyle/>
          <a:p>
            <a:r>
              <a:rPr lang="da-DK" dirty="0"/>
              <a:t>Property Injection</a:t>
            </a:r>
            <a:endParaRPr lang="LID4096" dirty="0"/>
          </a:p>
        </p:txBody>
      </p:sp>
      <p:sp>
        <p:nvSpPr>
          <p:cNvPr id="3" name="Text Placeholder 2">
            <a:extLst>
              <a:ext uri="{FF2B5EF4-FFF2-40B4-BE49-F238E27FC236}">
                <a16:creationId xmlns:a16="http://schemas.microsoft.com/office/drawing/2014/main" id="{3CDB973B-6F88-4A3B-A94F-027344BD8766}"/>
              </a:ext>
            </a:extLst>
          </p:cNvPr>
          <p:cNvSpPr>
            <a:spLocks noGrp="1"/>
          </p:cNvSpPr>
          <p:nvPr>
            <p:ph type="body" sz="quarter" idx="10"/>
          </p:nvPr>
        </p:nvSpPr>
        <p:spPr>
          <a:xfrm>
            <a:off x="588263" y="1436688"/>
            <a:ext cx="11018520" cy="4308872"/>
          </a:xfrm>
        </p:spPr>
        <p:txBody>
          <a:bodyPr/>
          <a:lstStyle/>
          <a:p>
            <a:r>
              <a:rPr lang="en-US" sz="2000" b="0" dirty="0">
                <a:solidFill>
                  <a:srgbClr val="569CD6"/>
                </a:solidFill>
                <a:effectLst/>
                <a:latin typeface=" Cascadia Code PL"/>
              </a:rPr>
              <a:t>public</a:t>
            </a:r>
            <a:r>
              <a:rPr lang="en-US" sz="2000" b="0" dirty="0">
                <a:solidFill>
                  <a:srgbClr val="D4D4D4"/>
                </a:solidFill>
                <a:effectLst/>
                <a:latin typeface=" Cascadia Code PL"/>
              </a:rPr>
              <a:t> </a:t>
            </a:r>
            <a:r>
              <a:rPr lang="en-US" sz="2000" b="0" dirty="0">
                <a:solidFill>
                  <a:srgbClr val="569CD6"/>
                </a:solidFill>
                <a:effectLst/>
                <a:latin typeface=" Cascadia Code PL"/>
              </a:rPr>
              <a:t>class</a:t>
            </a:r>
            <a:r>
              <a:rPr lang="en-US" sz="2000" b="0" dirty="0">
                <a:solidFill>
                  <a:srgbClr val="D4D4D4"/>
                </a:solidFill>
                <a:effectLst/>
                <a:latin typeface=" Cascadia Code PL"/>
              </a:rPr>
              <a:t> </a:t>
            </a:r>
            <a:r>
              <a:rPr lang="en-US" sz="2000" b="0" dirty="0">
                <a:solidFill>
                  <a:srgbClr val="4EC9B0"/>
                </a:solidFill>
                <a:effectLst/>
                <a:latin typeface=" Cascadia Code PL"/>
              </a:rPr>
              <a:t>Baz</a:t>
            </a:r>
            <a:endParaRPr lang="en-US" sz="2000" b="0" dirty="0">
              <a:solidFill>
                <a:srgbClr val="D4D4D4"/>
              </a:solidFill>
              <a:effectLst/>
              <a:latin typeface=" Cascadia Code PL"/>
            </a:endParaRPr>
          </a:p>
          <a:p>
            <a:r>
              <a:rPr lang="en-US" sz="2000" b="0" dirty="0">
                <a:solidFill>
                  <a:srgbClr val="D4D4D4"/>
                </a:solidFill>
                <a:effectLst/>
                <a:latin typeface=" Cascadia Code PL"/>
              </a:rPr>
              <a:t>{</a:t>
            </a:r>
          </a:p>
          <a:p>
            <a:r>
              <a:rPr lang="en-US" sz="2000" b="0" dirty="0">
                <a:solidFill>
                  <a:srgbClr val="D4D4D4"/>
                </a:solidFill>
                <a:effectLst/>
                <a:latin typeface=" Cascadia Code PL"/>
              </a:rPr>
              <a:t>    </a:t>
            </a:r>
            <a:r>
              <a:rPr lang="en-US" sz="2000" b="0" dirty="0">
                <a:solidFill>
                  <a:srgbClr val="569CD6"/>
                </a:solidFill>
                <a:effectLst/>
                <a:latin typeface=" Cascadia Code PL"/>
              </a:rPr>
              <a:t>public</a:t>
            </a:r>
            <a:r>
              <a:rPr lang="en-US" sz="2000" b="0" dirty="0">
                <a:solidFill>
                  <a:srgbClr val="D4D4D4"/>
                </a:solidFill>
                <a:effectLst/>
                <a:latin typeface=" Cascadia Code PL"/>
              </a:rPr>
              <a:t> </a:t>
            </a:r>
            <a:r>
              <a:rPr lang="en-US" sz="2000" b="0" dirty="0" err="1">
                <a:solidFill>
                  <a:srgbClr val="B8D7A3"/>
                </a:solidFill>
                <a:effectLst/>
                <a:latin typeface=" Cascadia Code PL"/>
              </a:rPr>
              <a:t>IFooService</a:t>
            </a:r>
            <a:r>
              <a:rPr lang="en-US" sz="2000" b="0" dirty="0">
                <a:solidFill>
                  <a:srgbClr val="D4D4D4"/>
                </a:solidFill>
                <a:effectLst/>
                <a:latin typeface=" Cascadia Code PL"/>
              </a:rPr>
              <a:t> Service { </a:t>
            </a:r>
            <a:r>
              <a:rPr lang="en-US" sz="2000" b="0" dirty="0">
                <a:solidFill>
                  <a:srgbClr val="569CD6"/>
                </a:solidFill>
                <a:effectLst/>
                <a:latin typeface=" Cascadia Code PL"/>
              </a:rPr>
              <a:t>private</a:t>
            </a:r>
            <a:r>
              <a:rPr lang="en-US" sz="2000" b="0" dirty="0">
                <a:solidFill>
                  <a:srgbClr val="D4D4D4"/>
                </a:solidFill>
                <a:effectLst/>
                <a:latin typeface=" Cascadia Code PL"/>
              </a:rPr>
              <a:t> </a:t>
            </a:r>
            <a:r>
              <a:rPr lang="en-US" sz="2000" b="0" dirty="0">
                <a:solidFill>
                  <a:srgbClr val="569CD6"/>
                </a:solidFill>
                <a:effectLst/>
                <a:latin typeface=" Cascadia Code PL"/>
              </a:rPr>
              <a:t>get</a:t>
            </a:r>
            <a:r>
              <a:rPr lang="en-US" sz="2000" b="0" dirty="0">
                <a:solidFill>
                  <a:srgbClr val="D4D4D4"/>
                </a:solidFill>
                <a:effectLst/>
                <a:latin typeface=" Cascadia Code PL"/>
              </a:rPr>
              <a:t>; </a:t>
            </a:r>
            <a:r>
              <a:rPr lang="en-US" sz="2000" b="0" dirty="0">
                <a:solidFill>
                  <a:srgbClr val="569CD6"/>
                </a:solidFill>
                <a:effectLst/>
                <a:latin typeface=" Cascadia Code PL"/>
              </a:rPr>
              <a:t>set</a:t>
            </a:r>
            <a:r>
              <a:rPr lang="en-US" sz="2000" b="0" dirty="0">
                <a:solidFill>
                  <a:srgbClr val="D4D4D4"/>
                </a:solidFill>
                <a:effectLst/>
                <a:latin typeface=" Cascadia Code PL"/>
              </a:rPr>
              <a:t>; }</a:t>
            </a:r>
          </a:p>
          <a:p>
            <a:br>
              <a:rPr lang="en-US" sz="2000" b="0" dirty="0">
                <a:solidFill>
                  <a:srgbClr val="D4D4D4"/>
                </a:solidFill>
                <a:effectLst/>
                <a:latin typeface=" Cascadia Code PL"/>
              </a:rPr>
            </a:br>
            <a:r>
              <a:rPr lang="en-US" sz="2000" b="0" dirty="0">
                <a:solidFill>
                  <a:srgbClr val="D4D4D4"/>
                </a:solidFill>
                <a:effectLst/>
                <a:latin typeface=" Cascadia Code PL"/>
              </a:rPr>
              <a:t>    </a:t>
            </a:r>
            <a:r>
              <a:rPr lang="en-US" sz="2000" b="0" dirty="0">
                <a:solidFill>
                  <a:srgbClr val="569CD6"/>
                </a:solidFill>
                <a:effectLst/>
                <a:latin typeface=" Cascadia Code PL"/>
              </a:rPr>
              <a:t>public</a:t>
            </a:r>
            <a:r>
              <a:rPr lang="en-US" sz="2000" b="0" dirty="0">
                <a:solidFill>
                  <a:srgbClr val="D4D4D4"/>
                </a:solidFill>
                <a:effectLst/>
                <a:latin typeface=" Cascadia Code PL"/>
              </a:rPr>
              <a:t> </a:t>
            </a:r>
            <a:r>
              <a:rPr lang="en-US" sz="2000" b="0" dirty="0">
                <a:solidFill>
                  <a:srgbClr val="569CD6"/>
                </a:solidFill>
                <a:effectLst/>
                <a:latin typeface=" Cascadia Code PL"/>
              </a:rPr>
              <a:t>bool</a:t>
            </a:r>
            <a:r>
              <a:rPr lang="en-US" sz="2000" b="0" dirty="0">
                <a:solidFill>
                  <a:srgbClr val="D4D4D4"/>
                </a:solidFill>
                <a:effectLst/>
                <a:latin typeface=" Cascadia Code PL"/>
              </a:rPr>
              <a:t> </a:t>
            </a:r>
            <a:r>
              <a:rPr lang="en-US" sz="2000" b="0" dirty="0" err="1">
                <a:solidFill>
                  <a:srgbClr val="DCDCAA"/>
                </a:solidFill>
                <a:effectLst/>
                <a:latin typeface=" Cascadia Code PL"/>
              </a:rPr>
              <a:t>Grault</a:t>
            </a:r>
            <a:r>
              <a:rPr lang="en-US" sz="2000" b="0" dirty="0">
                <a:solidFill>
                  <a:srgbClr val="D4D4D4"/>
                </a:solidFill>
                <a:effectLst/>
                <a:latin typeface=" Cascadia Code PL"/>
              </a:rPr>
              <a:t>(</a:t>
            </a:r>
            <a:r>
              <a:rPr lang="en-US" sz="2000" b="0" dirty="0" err="1">
                <a:solidFill>
                  <a:srgbClr val="4EC9B0"/>
                </a:solidFill>
                <a:effectLst/>
                <a:latin typeface=" Cascadia Code PL"/>
              </a:rPr>
              <a:t>Qux</a:t>
            </a:r>
            <a:r>
              <a:rPr lang="en-US" sz="2000" b="0" dirty="0">
                <a:solidFill>
                  <a:srgbClr val="D4D4D4"/>
                </a:solidFill>
                <a:effectLst/>
                <a:latin typeface=" Cascadia Code PL"/>
              </a:rPr>
              <a:t> </a:t>
            </a:r>
            <a:r>
              <a:rPr lang="en-US" sz="2000" b="0" dirty="0" err="1">
                <a:solidFill>
                  <a:srgbClr val="9CDCFE"/>
                </a:solidFill>
                <a:effectLst/>
                <a:latin typeface=" Cascadia Code PL"/>
              </a:rPr>
              <a:t>qux</a:t>
            </a:r>
            <a:r>
              <a:rPr lang="en-US" sz="2000" b="0" dirty="0">
                <a:solidFill>
                  <a:srgbClr val="D4D4D4"/>
                </a:solidFill>
                <a:effectLst/>
                <a:latin typeface=" Cascadia Code PL"/>
              </a:rPr>
              <a:t>)</a:t>
            </a:r>
          </a:p>
          <a:p>
            <a:r>
              <a:rPr lang="en-US" sz="2000" b="0" dirty="0">
                <a:solidFill>
                  <a:srgbClr val="D4D4D4"/>
                </a:solidFill>
                <a:effectLst/>
                <a:latin typeface=" Cascadia Code PL"/>
              </a:rPr>
              <a:t>    {</a:t>
            </a:r>
          </a:p>
          <a:p>
            <a:r>
              <a:rPr lang="en-US" sz="2000" dirty="0">
                <a:solidFill>
                  <a:srgbClr val="D4D4D4"/>
                </a:solidFill>
                <a:latin typeface=" Cascadia Code PL"/>
              </a:rPr>
              <a:t>        </a:t>
            </a:r>
            <a:r>
              <a:rPr lang="en-US" sz="2000" b="0" dirty="0">
                <a:solidFill>
                  <a:srgbClr val="D4D4D4"/>
                </a:solidFill>
                <a:effectLst/>
                <a:latin typeface=" Cascadia Code PL"/>
              </a:rPr>
              <a:t>...</a:t>
            </a:r>
            <a:endParaRPr lang="en-US" sz="2000" dirty="0">
              <a:solidFill>
                <a:srgbClr val="D4D4D4"/>
              </a:solidFill>
              <a:latin typeface=" Cascadia Code PL"/>
            </a:endParaRPr>
          </a:p>
          <a:p>
            <a:endParaRPr lang="en-US" sz="2000" b="0" dirty="0">
              <a:solidFill>
                <a:srgbClr val="D4D4D4"/>
              </a:solidFill>
              <a:effectLst/>
              <a:latin typeface=" Cascadia Code PL"/>
            </a:endParaRPr>
          </a:p>
          <a:p>
            <a:r>
              <a:rPr lang="en-US" sz="2000" b="0" dirty="0">
                <a:solidFill>
                  <a:srgbClr val="D4D4D4"/>
                </a:solidFill>
                <a:effectLst/>
                <a:latin typeface=" Cascadia Code PL"/>
              </a:rPr>
              <a:t>        </a:t>
            </a:r>
            <a:r>
              <a:rPr lang="da-DK" sz="2000" b="0" dirty="0">
                <a:solidFill>
                  <a:srgbClr val="C586C0"/>
                </a:solidFill>
                <a:effectLst/>
                <a:latin typeface=" Cascadia Code PL"/>
              </a:rPr>
              <a:t>return </a:t>
            </a:r>
            <a:r>
              <a:rPr lang="en-US" sz="2000" b="0" dirty="0" err="1">
                <a:solidFill>
                  <a:srgbClr val="D4D4D4"/>
                </a:solidFill>
                <a:effectLst/>
                <a:latin typeface=" Cascadia Code PL"/>
              </a:rPr>
              <a:t>Service?.</a:t>
            </a:r>
            <a:r>
              <a:rPr lang="en-US" sz="2000" b="0" dirty="0" err="1">
                <a:solidFill>
                  <a:srgbClr val="DCDCAA"/>
                </a:solidFill>
                <a:effectLst/>
                <a:latin typeface=" Cascadia Code PL"/>
              </a:rPr>
              <a:t>Update</a:t>
            </a:r>
            <a:r>
              <a:rPr lang="en-US" sz="2000" b="0" dirty="0">
                <a:solidFill>
                  <a:srgbClr val="D4D4D4"/>
                </a:solidFill>
                <a:effectLst/>
                <a:latin typeface=" Cascadia Code PL"/>
              </a:rPr>
              <a:t>(</a:t>
            </a:r>
            <a:r>
              <a:rPr lang="en-US" sz="2000" b="0" dirty="0">
                <a:solidFill>
                  <a:srgbClr val="9CDCFE"/>
                </a:solidFill>
                <a:effectLst/>
                <a:latin typeface=" Cascadia Code PL"/>
              </a:rPr>
              <a:t>foo</a:t>
            </a:r>
            <a:r>
              <a:rPr lang="en-US" sz="2000" b="0" dirty="0">
                <a:solidFill>
                  <a:srgbClr val="D4D4D4"/>
                </a:solidFill>
                <a:effectLst/>
                <a:latin typeface=" Cascadia Code PL"/>
              </a:rPr>
              <a:t>);</a:t>
            </a:r>
          </a:p>
          <a:p>
            <a:r>
              <a:rPr lang="en-US" sz="2000" b="0" dirty="0">
                <a:solidFill>
                  <a:srgbClr val="D4D4D4"/>
                </a:solidFill>
                <a:effectLst/>
                <a:latin typeface=" Cascadia Code PL"/>
              </a:rPr>
              <a:t>    }</a:t>
            </a:r>
          </a:p>
          <a:p>
            <a:r>
              <a:rPr lang="en-US" sz="2000" b="0" dirty="0">
                <a:solidFill>
                  <a:srgbClr val="D4D4D4"/>
                </a:solidFill>
                <a:effectLst/>
                <a:latin typeface=" Cascadia Code PL"/>
              </a:rPr>
              <a:t>}</a:t>
            </a:r>
          </a:p>
          <a:p>
            <a:endParaRPr lang="LID4096" sz="2000" dirty="0"/>
          </a:p>
        </p:txBody>
      </p:sp>
      <p:sp>
        <p:nvSpPr>
          <p:cNvPr id="5" name="Speech Bubble: Rectangle 4">
            <a:extLst>
              <a:ext uri="{FF2B5EF4-FFF2-40B4-BE49-F238E27FC236}">
                <a16:creationId xmlns:a16="http://schemas.microsoft.com/office/drawing/2014/main" id="{8CE32038-0AFA-410E-ABA7-61B66D4BEC22}"/>
              </a:ext>
            </a:extLst>
          </p:cNvPr>
          <p:cNvSpPr/>
          <p:nvPr/>
        </p:nvSpPr>
        <p:spPr bwMode="auto">
          <a:xfrm>
            <a:off x="6695266" y="937867"/>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7" name="Speech Bubble: Rectangle 6">
            <a:extLst>
              <a:ext uri="{FF2B5EF4-FFF2-40B4-BE49-F238E27FC236}">
                <a16:creationId xmlns:a16="http://schemas.microsoft.com/office/drawing/2014/main" id="{BF03B27D-D626-4C00-B3BB-4193A27AB06B}"/>
              </a:ext>
            </a:extLst>
          </p:cNvPr>
          <p:cNvSpPr/>
          <p:nvPr/>
        </p:nvSpPr>
        <p:spPr bwMode="auto">
          <a:xfrm>
            <a:off x="6801947" y="5427125"/>
            <a:ext cx="2925620" cy="636870"/>
          </a:xfrm>
          <a:prstGeom prst="wedgeRectCallout">
            <a:avLst>
              <a:gd name="adj1" fmla="val -150623"/>
              <a:gd name="adj2" fmla="val -18797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Is this King?</a:t>
            </a:r>
          </a:p>
        </p:txBody>
      </p:sp>
    </p:spTree>
    <p:extLst>
      <p:ext uri="{BB962C8B-B14F-4D97-AF65-F5344CB8AC3E}">
        <p14:creationId xmlns:p14="http://schemas.microsoft.com/office/powerpoint/2010/main" val="23977403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E7CC-6AE8-4A6F-9DCC-25DEDB32CFD1}"/>
              </a:ext>
            </a:extLst>
          </p:cNvPr>
          <p:cNvSpPr>
            <a:spLocks noGrp="1"/>
          </p:cNvSpPr>
          <p:nvPr>
            <p:ph type="title"/>
          </p:nvPr>
        </p:nvSpPr>
        <p:spPr/>
        <p:txBody>
          <a:bodyPr/>
          <a:lstStyle/>
          <a:p>
            <a:r>
              <a:rPr lang="da-DK" dirty="0"/>
              <a:t>Interface Injection</a:t>
            </a:r>
            <a:endParaRPr lang="LID4096" dirty="0"/>
          </a:p>
        </p:txBody>
      </p:sp>
      <p:sp>
        <p:nvSpPr>
          <p:cNvPr id="3" name="Text Placeholder 2">
            <a:extLst>
              <a:ext uri="{FF2B5EF4-FFF2-40B4-BE49-F238E27FC236}">
                <a16:creationId xmlns:a16="http://schemas.microsoft.com/office/drawing/2014/main" id="{2823A267-9AD1-43AD-A8FD-59B8793FF2CB}"/>
              </a:ext>
            </a:extLst>
          </p:cNvPr>
          <p:cNvSpPr>
            <a:spLocks noGrp="1"/>
          </p:cNvSpPr>
          <p:nvPr>
            <p:ph type="body" sz="quarter" idx="10"/>
          </p:nvPr>
        </p:nvSpPr>
        <p:spPr>
          <a:xfrm>
            <a:off x="588263" y="1436688"/>
            <a:ext cx="11018520" cy="2560701"/>
          </a:xfrm>
        </p:spPr>
        <p:txBody>
          <a:bodyPr/>
          <a:lstStyle/>
          <a:p>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interface</a:t>
            </a:r>
            <a:r>
              <a:rPr lang="da-DK" sz="1600" b="0" dirty="0">
                <a:solidFill>
                  <a:srgbClr val="D4D4D4"/>
                </a:solidFill>
                <a:effectLst/>
                <a:latin typeface=" Cascadia Code PL"/>
              </a:rPr>
              <a:t> </a:t>
            </a:r>
            <a:r>
              <a:rPr lang="da-DK" sz="1600" b="0" dirty="0">
                <a:solidFill>
                  <a:srgbClr val="B8D7A3"/>
                </a:solidFill>
                <a:effectLst/>
                <a:latin typeface=" Cascadia Code PL"/>
              </a:rPr>
              <a:t>IServiceSetter</a:t>
            </a:r>
            <a:r>
              <a:rPr lang="da-DK" sz="1600" b="0" dirty="0">
                <a:solidFill>
                  <a:srgbClr val="D4D4D4"/>
                </a:solidFill>
                <a:effectLst/>
                <a:latin typeface=" Cascadia Code PL"/>
              </a:rPr>
              <a:t>&lt;</a:t>
            </a:r>
            <a:r>
              <a:rPr lang="da-DK" sz="1600" b="0" dirty="0">
                <a:solidFill>
                  <a:srgbClr val="B8D7A3"/>
                </a:solidFill>
                <a:effectLst/>
                <a:latin typeface=" Cascadia Code PL"/>
              </a:rPr>
              <a:t>T</a:t>
            </a:r>
            <a:r>
              <a:rPr lang="da-DK" sz="1600" b="0" dirty="0">
                <a:solidFill>
                  <a:srgbClr val="D4D4D4"/>
                </a:solidFill>
                <a:effectLst/>
                <a:latin typeface=" Cascadia Code PL"/>
              </a:rPr>
              <a:t>&gt;</a:t>
            </a:r>
          </a:p>
          <a:p>
            <a:r>
              <a:rPr lang="da-DK" sz="1600" b="0" dirty="0">
                <a:solidFill>
                  <a:srgbClr val="D4D4D4"/>
                </a:solidFill>
                <a:effectLst/>
                <a:latin typeface=" Cascadia Code PL"/>
              </a:rPr>
              <a:t>{</a:t>
            </a:r>
          </a:p>
          <a:p>
            <a:r>
              <a:rPr lang="da-DK" sz="1600" b="0" dirty="0">
                <a:solidFill>
                  <a:srgbClr val="D4D4D4"/>
                </a:solidFill>
                <a:effectLst/>
                <a:latin typeface=" Cascadia Code PL"/>
              </a:rPr>
              <a:t>    </a:t>
            </a:r>
            <a:r>
              <a:rPr lang="da-DK" sz="1600" b="0" dirty="0">
                <a:solidFill>
                  <a:srgbClr val="569CD6"/>
                </a:solidFill>
                <a:effectLst/>
                <a:latin typeface=" Cascadia Code PL"/>
              </a:rPr>
              <a:t>void</a:t>
            </a:r>
            <a:r>
              <a:rPr lang="da-DK" sz="1600" b="0" dirty="0">
                <a:solidFill>
                  <a:srgbClr val="D4D4D4"/>
                </a:solidFill>
                <a:effectLst/>
                <a:latin typeface=" Cascadia Code PL"/>
              </a:rPr>
              <a:t> </a:t>
            </a:r>
            <a:r>
              <a:rPr lang="da-DK" sz="1600" b="0" dirty="0">
                <a:solidFill>
                  <a:srgbClr val="DCDCAA"/>
                </a:solidFill>
                <a:effectLst/>
                <a:latin typeface=" Cascadia Code PL"/>
              </a:rPr>
              <a:t>SetService</a:t>
            </a:r>
            <a:r>
              <a:rPr lang="da-DK" sz="1600" b="0" dirty="0">
                <a:solidFill>
                  <a:srgbClr val="D4D4D4"/>
                </a:solidFill>
                <a:effectLst/>
                <a:latin typeface=" Cascadia Code PL"/>
              </a:rPr>
              <a:t>(</a:t>
            </a:r>
            <a:r>
              <a:rPr lang="da-DK" sz="1600" b="0" dirty="0">
                <a:solidFill>
                  <a:srgbClr val="B8D7A3"/>
                </a:solidFill>
                <a:effectLst/>
                <a:latin typeface=" Cascadia Code PL"/>
              </a:rPr>
              <a:t>T</a:t>
            </a:r>
            <a:r>
              <a:rPr lang="da-DK" sz="1600" b="0" dirty="0">
                <a:solidFill>
                  <a:srgbClr val="D4D4D4"/>
                </a:solidFill>
                <a:effectLst/>
                <a:latin typeface=" Cascadia Code PL"/>
              </a:rPr>
              <a:t> </a:t>
            </a:r>
            <a:r>
              <a:rPr lang="da-DK" sz="1600" b="0" dirty="0">
                <a:solidFill>
                  <a:srgbClr val="9CDCFE"/>
                </a:solidFill>
                <a:effectLst/>
                <a:latin typeface=" Cascadia Code PL"/>
              </a:rPr>
              <a:t>service</a:t>
            </a:r>
            <a:r>
              <a:rPr lang="da-DK" sz="1600" b="0" dirty="0">
                <a:solidFill>
                  <a:srgbClr val="D4D4D4"/>
                </a:solidFill>
                <a:effectLst/>
                <a:latin typeface=" Cascadia Code PL"/>
              </a:rPr>
              <a:t>);</a:t>
            </a:r>
          </a:p>
          <a:p>
            <a:r>
              <a:rPr lang="da-DK" sz="1600" b="0" dirty="0">
                <a:solidFill>
                  <a:srgbClr val="D4D4D4"/>
                </a:solidFill>
                <a:effectLst/>
                <a:latin typeface=" Cascadia Code PL"/>
              </a:rPr>
              <a:t>}</a:t>
            </a:r>
          </a:p>
          <a:p>
            <a:br>
              <a:rPr lang="da-DK" sz="1600" b="0" dirty="0">
                <a:solidFill>
                  <a:srgbClr val="D4D4D4"/>
                </a:solidFill>
                <a:effectLst/>
                <a:latin typeface=" Cascadia Code PL"/>
              </a:rPr>
            </a:b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interface</a:t>
            </a:r>
            <a:r>
              <a:rPr lang="da-DK" sz="1600" b="0" dirty="0">
                <a:solidFill>
                  <a:srgbClr val="D4D4D4"/>
                </a:solidFill>
                <a:effectLst/>
                <a:latin typeface=" Cascadia Code PL"/>
              </a:rPr>
              <a:t> </a:t>
            </a:r>
            <a:r>
              <a:rPr lang="da-DK" sz="1600" b="0" dirty="0">
                <a:solidFill>
                  <a:srgbClr val="B8D7A3"/>
                </a:solidFill>
                <a:effectLst/>
                <a:latin typeface=" Cascadia Code PL"/>
              </a:rPr>
              <a:t>IServiceSetter</a:t>
            </a:r>
            <a:r>
              <a:rPr lang="da-DK" sz="1600" b="0" dirty="0">
                <a:solidFill>
                  <a:srgbClr val="D4D4D4"/>
                </a:solidFill>
                <a:effectLst/>
                <a:latin typeface=" Cascadia Code PL"/>
              </a:rPr>
              <a:t>&lt;</a:t>
            </a:r>
            <a:r>
              <a:rPr lang="da-DK" sz="1600" b="0" dirty="0">
                <a:solidFill>
                  <a:srgbClr val="B8D7A3"/>
                </a:solidFill>
                <a:effectLst/>
                <a:latin typeface=" Cascadia Code PL"/>
              </a:rPr>
              <a:t>T</a:t>
            </a:r>
            <a:r>
              <a:rPr lang="da-DK" sz="1600" b="0" dirty="0">
                <a:solidFill>
                  <a:srgbClr val="D4D4D4"/>
                </a:solidFill>
                <a:effectLst/>
                <a:latin typeface=" Cascadia Code PL"/>
              </a:rPr>
              <a:t>&gt;</a:t>
            </a:r>
          </a:p>
          <a:p>
            <a:r>
              <a:rPr lang="da-DK" sz="1600" b="0" dirty="0">
                <a:solidFill>
                  <a:srgbClr val="D4D4D4"/>
                </a:solidFill>
                <a:effectLst/>
                <a:latin typeface=" Cascadia Code PL"/>
              </a:rPr>
              <a:t>{</a:t>
            </a:r>
          </a:p>
          <a:p>
            <a:r>
              <a:rPr lang="da-DK" sz="1600" b="0" dirty="0">
                <a:solidFill>
                  <a:srgbClr val="D4D4D4"/>
                </a:solidFill>
                <a:effectLst/>
                <a:latin typeface=" Cascadia Code PL"/>
              </a:rPr>
              <a:t>    </a:t>
            </a:r>
            <a:r>
              <a:rPr lang="da-DK" sz="1600" b="0" dirty="0">
                <a:solidFill>
                  <a:srgbClr val="B8D7A3"/>
                </a:solidFill>
                <a:effectLst/>
                <a:latin typeface=" Cascadia Code PL"/>
              </a:rPr>
              <a:t>T</a:t>
            </a:r>
            <a:r>
              <a:rPr lang="da-DK" sz="1600" b="0" dirty="0">
                <a:solidFill>
                  <a:srgbClr val="D4D4D4"/>
                </a:solidFill>
                <a:effectLst/>
                <a:latin typeface=" Cascadia Code PL"/>
              </a:rPr>
              <a:t> Service { </a:t>
            </a:r>
            <a:r>
              <a:rPr lang="da-DK" sz="1600" b="0" dirty="0">
                <a:solidFill>
                  <a:srgbClr val="569CD6"/>
                </a:solidFill>
                <a:effectLst/>
                <a:latin typeface=" Cascadia Code PL"/>
              </a:rPr>
              <a:t>set</a:t>
            </a:r>
            <a:r>
              <a:rPr lang="da-DK" sz="1600" b="0" dirty="0">
                <a:solidFill>
                  <a:srgbClr val="D4D4D4"/>
                </a:solidFill>
                <a:effectLst/>
                <a:latin typeface=" Cascadia Code PL"/>
              </a:rPr>
              <a:t>; }</a:t>
            </a:r>
          </a:p>
          <a:p>
            <a:r>
              <a:rPr lang="da-DK" sz="1600" b="0" dirty="0">
                <a:solidFill>
                  <a:srgbClr val="D4D4D4"/>
                </a:solidFill>
                <a:effectLst/>
                <a:latin typeface=" Cascadia Code PL"/>
              </a:rPr>
              <a:t>}</a:t>
            </a:r>
          </a:p>
        </p:txBody>
      </p:sp>
    </p:spTree>
    <p:extLst>
      <p:ext uri="{BB962C8B-B14F-4D97-AF65-F5344CB8AC3E}">
        <p14:creationId xmlns:p14="http://schemas.microsoft.com/office/powerpoint/2010/main" val="42658749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0FD1-C55C-479A-BD3A-AAACFD71CA1D}"/>
              </a:ext>
            </a:extLst>
          </p:cNvPr>
          <p:cNvSpPr>
            <a:spLocks noGrp="1"/>
          </p:cNvSpPr>
          <p:nvPr>
            <p:ph type="title"/>
          </p:nvPr>
        </p:nvSpPr>
        <p:spPr/>
        <p:txBody>
          <a:bodyPr/>
          <a:lstStyle/>
          <a:p>
            <a:r>
              <a:rPr lang="en-US" dirty="0"/>
              <a:t>Interface Injection II</a:t>
            </a:r>
            <a:endParaRPr lang="LID4096" dirty="0"/>
          </a:p>
        </p:txBody>
      </p:sp>
      <p:sp>
        <p:nvSpPr>
          <p:cNvPr id="3" name="Text Placeholder 2">
            <a:extLst>
              <a:ext uri="{FF2B5EF4-FFF2-40B4-BE49-F238E27FC236}">
                <a16:creationId xmlns:a16="http://schemas.microsoft.com/office/drawing/2014/main" id="{8F41DA89-388A-4B0B-BA16-9F517BC07482}"/>
              </a:ext>
            </a:extLst>
          </p:cNvPr>
          <p:cNvSpPr>
            <a:spLocks noGrp="1"/>
          </p:cNvSpPr>
          <p:nvPr>
            <p:ph type="body" sz="quarter" idx="10"/>
          </p:nvPr>
        </p:nvSpPr>
        <p:spPr>
          <a:xfrm>
            <a:off x="588263" y="1436688"/>
            <a:ext cx="11018520" cy="3988784"/>
          </a:xfrm>
        </p:spPr>
        <p:txBody>
          <a:bodyPr/>
          <a:lstStyle/>
          <a:p>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class</a:t>
            </a:r>
            <a:r>
              <a:rPr lang="da-DK" sz="1600" b="0" dirty="0">
                <a:solidFill>
                  <a:srgbClr val="D4D4D4"/>
                </a:solidFill>
                <a:effectLst/>
                <a:latin typeface=" Cascadia Code PL"/>
              </a:rPr>
              <a:t> </a:t>
            </a:r>
            <a:r>
              <a:rPr lang="da-DK" sz="1600" b="0" dirty="0">
                <a:solidFill>
                  <a:srgbClr val="4EC9B0"/>
                </a:solidFill>
                <a:effectLst/>
                <a:latin typeface=" Cascadia Code PL"/>
              </a:rPr>
              <a:t>Baz</a:t>
            </a:r>
            <a:r>
              <a:rPr lang="da-DK" sz="1600" b="0" dirty="0">
                <a:solidFill>
                  <a:srgbClr val="D4D4D4"/>
                </a:solidFill>
                <a:effectLst/>
                <a:latin typeface=" Cascadia Code PL"/>
              </a:rPr>
              <a:t> : </a:t>
            </a:r>
            <a:r>
              <a:rPr lang="da-DK" sz="1600" b="0" dirty="0">
                <a:solidFill>
                  <a:srgbClr val="B8D7A3"/>
                </a:solidFill>
                <a:effectLst/>
                <a:latin typeface=" Cascadia Code PL"/>
              </a:rPr>
              <a:t>IServiceSetter</a:t>
            </a:r>
            <a:r>
              <a:rPr lang="da-DK" sz="1600" b="0" dirty="0">
                <a:solidFill>
                  <a:srgbClr val="D4D4D4"/>
                </a:solidFill>
                <a:effectLst/>
                <a:latin typeface=" Cascadia Code PL"/>
              </a:rPr>
              <a:t>&lt;</a:t>
            </a:r>
            <a:r>
              <a:rPr lang="da-DK" sz="1600" b="0" dirty="0">
                <a:solidFill>
                  <a:srgbClr val="B8D7A3"/>
                </a:solidFill>
                <a:effectLst/>
                <a:latin typeface=" Cascadia Code PL"/>
              </a:rPr>
              <a:t>IFooService</a:t>
            </a:r>
            <a:r>
              <a:rPr lang="da-DK" sz="1600" b="0" dirty="0">
                <a:solidFill>
                  <a:srgbClr val="D4D4D4"/>
                </a:solidFill>
                <a:effectLst/>
                <a:latin typeface=" Cascadia Code PL"/>
              </a:rPr>
              <a:t>&gt;</a:t>
            </a:r>
          </a:p>
          <a:p>
            <a:r>
              <a:rPr lang="da-DK" sz="1600" b="0" dirty="0">
                <a:solidFill>
                  <a:srgbClr val="D4D4D4"/>
                </a:solidFill>
                <a:effectLst/>
                <a:latin typeface=" Cascadia Code PL"/>
              </a:rPr>
              <a:t>{</a:t>
            </a:r>
          </a:p>
          <a:p>
            <a:r>
              <a:rPr lang="da-DK" sz="1600" b="0" dirty="0">
                <a:solidFill>
                  <a:srgbClr val="D4D4D4"/>
                </a:solidFill>
                <a:effectLst/>
                <a:latin typeface=" Cascadia Code PL"/>
              </a:rPr>
              <a:t>    </a:t>
            </a:r>
            <a:r>
              <a:rPr lang="da-DK" sz="1600" b="0" dirty="0">
                <a:solidFill>
                  <a:srgbClr val="569CD6"/>
                </a:solidFill>
                <a:effectLst/>
                <a:latin typeface=" Cascadia Code PL"/>
              </a:rPr>
              <a:t>private</a:t>
            </a:r>
            <a:r>
              <a:rPr lang="da-DK" sz="1600" b="0" dirty="0">
                <a:solidFill>
                  <a:srgbClr val="D4D4D4"/>
                </a:solidFill>
                <a:effectLst/>
                <a:latin typeface=" Cascadia Code PL"/>
              </a:rPr>
              <a:t> </a:t>
            </a:r>
            <a:r>
              <a:rPr lang="da-DK" sz="1600" b="0" dirty="0">
                <a:solidFill>
                  <a:srgbClr val="B8D7A3"/>
                </a:solidFill>
                <a:effectLst/>
                <a:latin typeface=" Cascadia Code PL"/>
              </a:rPr>
              <a:t>IFooService</a:t>
            </a:r>
            <a:r>
              <a:rPr lang="da-DK" sz="1600" b="0" dirty="0">
                <a:solidFill>
                  <a:srgbClr val="D4D4D4"/>
                </a:solidFill>
                <a:effectLst/>
                <a:latin typeface=" Cascadia Code PL"/>
              </a:rPr>
              <a:t> _service;</a:t>
            </a:r>
          </a:p>
          <a:p>
            <a:br>
              <a:rPr lang="da-DK" sz="1600" b="0" dirty="0">
                <a:solidFill>
                  <a:srgbClr val="D4D4D4"/>
                </a:solidFill>
                <a:effectLst/>
                <a:latin typeface=" Cascadia Code PL"/>
              </a:rPr>
            </a:br>
            <a:r>
              <a:rPr lang="da-DK" sz="1600" b="0" dirty="0">
                <a:solidFill>
                  <a:srgbClr val="D4D4D4"/>
                </a:solidFill>
                <a:effectLst/>
                <a:latin typeface=" Cascadia Code PL"/>
              </a:rPr>
              <a:t>    </a:t>
            </a: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void</a:t>
            </a:r>
            <a:r>
              <a:rPr lang="da-DK" sz="1600" b="0" dirty="0">
                <a:solidFill>
                  <a:srgbClr val="D4D4D4"/>
                </a:solidFill>
                <a:effectLst/>
                <a:latin typeface=" Cascadia Code PL"/>
              </a:rPr>
              <a:t> </a:t>
            </a:r>
            <a:r>
              <a:rPr lang="da-DK" sz="1600" b="0" dirty="0">
                <a:solidFill>
                  <a:srgbClr val="DCDCAA"/>
                </a:solidFill>
                <a:effectLst/>
                <a:latin typeface=" Cascadia Code PL"/>
              </a:rPr>
              <a:t>SetService</a:t>
            </a:r>
            <a:r>
              <a:rPr lang="da-DK" sz="1600" b="0" dirty="0">
                <a:solidFill>
                  <a:srgbClr val="D4D4D4"/>
                </a:solidFill>
                <a:effectLst/>
                <a:latin typeface=" Cascadia Code PL"/>
              </a:rPr>
              <a:t>(</a:t>
            </a:r>
            <a:r>
              <a:rPr lang="da-DK" sz="1600" b="0" dirty="0">
                <a:solidFill>
                  <a:srgbClr val="B8D7A3"/>
                </a:solidFill>
                <a:effectLst/>
                <a:latin typeface=" Cascadia Code PL"/>
              </a:rPr>
              <a:t>IFooService</a:t>
            </a:r>
            <a:r>
              <a:rPr lang="da-DK" sz="1600" b="0" dirty="0">
                <a:solidFill>
                  <a:srgbClr val="D4D4D4"/>
                </a:solidFill>
                <a:effectLst/>
                <a:latin typeface=" Cascadia Code PL"/>
              </a:rPr>
              <a:t> </a:t>
            </a:r>
            <a:r>
              <a:rPr lang="da-DK" sz="1600" b="0" dirty="0">
                <a:solidFill>
                  <a:srgbClr val="9CDCFE"/>
                </a:solidFill>
                <a:effectLst/>
                <a:latin typeface=" Cascadia Code PL"/>
              </a:rPr>
              <a:t>service</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r>
              <a:rPr lang="da-DK" sz="1600" b="0" dirty="0">
                <a:solidFill>
                  <a:srgbClr val="D4D4D4"/>
                </a:solidFill>
                <a:effectLst/>
                <a:latin typeface=" Cascadia Code PL"/>
              </a:rPr>
              <a:t>        _service = </a:t>
            </a:r>
            <a:r>
              <a:rPr lang="da-DK" sz="1600" b="0" dirty="0">
                <a:solidFill>
                  <a:srgbClr val="9CDCFE"/>
                </a:solidFill>
                <a:effectLst/>
                <a:latin typeface=" Cascadia Code PL"/>
              </a:rPr>
              <a:t>service</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br>
              <a:rPr lang="da-DK" sz="1600" b="0" dirty="0">
                <a:solidFill>
                  <a:srgbClr val="D4D4D4"/>
                </a:solidFill>
                <a:effectLst/>
                <a:latin typeface=" Cascadia Code PL"/>
              </a:rPr>
            </a:br>
            <a:r>
              <a:rPr lang="da-DK" sz="1600" b="0" dirty="0">
                <a:solidFill>
                  <a:srgbClr val="D4D4D4"/>
                </a:solidFill>
                <a:effectLst/>
                <a:latin typeface=" Cascadia Code PL"/>
              </a:rPr>
              <a:t>    </a:t>
            </a: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bool</a:t>
            </a:r>
            <a:r>
              <a:rPr lang="da-DK" sz="1600" b="0" dirty="0">
                <a:solidFill>
                  <a:srgbClr val="D4D4D4"/>
                </a:solidFill>
                <a:effectLst/>
                <a:latin typeface=" Cascadia Code PL"/>
              </a:rPr>
              <a:t> </a:t>
            </a:r>
            <a:r>
              <a:rPr lang="da-DK" sz="1600" b="0" dirty="0">
                <a:solidFill>
                  <a:srgbClr val="DCDCAA"/>
                </a:solidFill>
                <a:effectLst/>
                <a:latin typeface=" Cascadia Code PL"/>
              </a:rPr>
              <a:t>Grault</a:t>
            </a:r>
            <a:r>
              <a:rPr lang="da-DK" sz="1600" b="0" dirty="0">
                <a:solidFill>
                  <a:srgbClr val="D4D4D4"/>
                </a:solidFill>
                <a:effectLst/>
                <a:latin typeface=" Cascadia Code PL"/>
              </a:rPr>
              <a:t>(</a:t>
            </a:r>
            <a:r>
              <a:rPr lang="da-DK" sz="1600" dirty="0">
                <a:solidFill>
                  <a:srgbClr val="4EC9B0"/>
                </a:solidFill>
                <a:latin typeface=" Cascadia Code PL"/>
              </a:rPr>
              <a:t>Qux</a:t>
            </a:r>
            <a:r>
              <a:rPr lang="da-DK" sz="1600" b="0" dirty="0">
                <a:solidFill>
                  <a:srgbClr val="D4D4D4"/>
                </a:solidFill>
                <a:effectLst/>
                <a:latin typeface=" Cascadia Code PL"/>
              </a:rPr>
              <a:t> </a:t>
            </a:r>
            <a:r>
              <a:rPr lang="da-DK" sz="1600" b="0" dirty="0">
                <a:solidFill>
                  <a:srgbClr val="9CDCFE"/>
                </a:solidFill>
                <a:effectLst/>
                <a:latin typeface=" Cascadia Code PL"/>
              </a:rPr>
              <a:t>qux</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r>
              <a:rPr lang="da-DK" sz="1600" b="0" dirty="0">
                <a:solidFill>
                  <a:srgbClr val="D4D4D4"/>
                </a:solidFill>
                <a:effectLst/>
                <a:latin typeface=" Cascadia Code PL"/>
              </a:rPr>
              <a:t>        </a:t>
            </a:r>
            <a:r>
              <a:rPr lang="da-DK" sz="1600" b="0" dirty="0">
                <a:solidFill>
                  <a:srgbClr val="6A9955"/>
                </a:solidFill>
                <a:effectLst/>
                <a:latin typeface=" Cascadia Code PL"/>
              </a:rPr>
              <a:t>// Implementation</a:t>
            </a:r>
            <a:endParaRPr lang="da-DK" sz="1600" b="0" dirty="0">
              <a:solidFill>
                <a:srgbClr val="D4D4D4"/>
              </a:solidFill>
              <a:effectLst/>
              <a:latin typeface=" Cascadia Code PL"/>
            </a:endParaRPr>
          </a:p>
          <a:p>
            <a:r>
              <a:rPr lang="da-DK" sz="1600" b="0" dirty="0">
                <a:solidFill>
                  <a:srgbClr val="D4D4D4"/>
                </a:solidFill>
                <a:effectLst/>
                <a:latin typeface=" Cascadia Code PL"/>
              </a:rPr>
              <a:t>    }</a:t>
            </a:r>
          </a:p>
          <a:p>
            <a:r>
              <a:rPr lang="da-DK" sz="1600" b="0" dirty="0">
                <a:solidFill>
                  <a:srgbClr val="D4D4D4"/>
                </a:solidFill>
                <a:effectLst/>
                <a:latin typeface=" Cascadia Code PL"/>
              </a:rPr>
              <a:t>}</a:t>
            </a:r>
            <a:endParaRPr lang="LID4096" sz="1600" dirty="0"/>
          </a:p>
        </p:txBody>
      </p:sp>
      <p:sp>
        <p:nvSpPr>
          <p:cNvPr id="5" name="Speech Bubble: Rectangle 4">
            <a:extLst>
              <a:ext uri="{FF2B5EF4-FFF2-40B4-BE49-F238E27FC236}">
                <a16:creationId xmlns:a16="http://schemas.microsoft.com/office/drawing/2014/main" id="{8FC2E18C-62D2-4A35-A39E-997167469D9A}"/>
              </a:ext>
            </a:extLst>
          </p:cNvPr>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7" name="Speech Bubble: Rectangle 6">
            <a:extLst>
              <a:ext uri="{FF2B5EF4-FFF2-40B4-BE49-F238E27FC236}">
                <a16:creationId xmlns:a16="http://schemas.microsoft.com/office/drawing/2014/main" id="{E37FA151-C6AA-4E69-AA1A-DA9BAD00DE5A}"/>
              </a:ext>
            </a:extLst>
          </p:cNvPr>
          <p:cNvSpPr/>
          <p:nvPr/>
        </p:nvSpPr>
        <p:spPr bwMode="auto">
          <a:xfrm>
            <a:off x="6837510" y="4366484"/>
            <a:ext cx="2925620" cy="914390"/>
          </a:xfrm>
          <a:prstGeom prst="wedgeRectCallout">
            <a:avLst>
              <a:gd name="adj1" fmla="val -116178"/>
              <a:gd name="adj2" fmla="val -21670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6258237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0FD1-C55C-479A-BD3A-AAACFD71CA1D}"/>
              </a:ext>
            </a:extLst>
          </p:cNvPr>
          <p:cNvSpPr>
            <a:spLocks noGrp="1"/>
          </p:cNvSpPr>
          <p:nvPr>
            <p:ph type="title"/>
          </p:nvPr>
        </p:nvSpPr>
        <p:spPr/>
        <p:txBody>
          <a:bodyPr/>
          <a:lstStyle/>
          <a:p>
            <a:r>
              <a:rPr lang="en-US" dirty="0"/>
              <a:t>Interface Injection III</a:t>
            </a:r>
            <a:endParaRPr lang="LID4096" dirty="0"/>
          </a:p>
        </p:txBody>
      </p:sp>
      <p:sp>
        <p:nvSpPr>
          <p:cNvPr id="3" name="Text Placeholder 2">
            <a:extLst>
              <a:ext uri="{FF2B5EF4-FFF2-40B4-BE49-F238E27FC236}">
                <a16:creationId xmlns:a16="http://schemas.microsoft.com/office/drawing/2014/main" id="{8F41DA89-388A-4B0B-BA16-9F517BC07482}"/>
              </a:ext>
            </a:extLst>
          </p:cNvPr>
          <p:cNvSpPr>
            <a:spLocks noGrp="1"/>
          </p:cNvSpPr>
          <p:nvPr>
            <p:ph type="body" sz="quarter" idx="10"/>
          </p:nvPr>
        </p:nvSpPr>
        <p:spPr>
          <a:xfrm>
            <a:off x="588263" y="1436688"/>
            <a:ext cx="11018520" cy="2560701"/>
          </a:xfrm>
        </p:spPr>
        <p:txBody>
          <a:bodyPr/>
          <a:lstStyle/>
          <a:p>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class</a:t>
            </a:r>
            <a:r>
              <a:rPr lang="da-DK" sz="1600" b="0" dirty="0">
                <a:solidFill>
                  <a:srgbClr val="D4D4D4"/>
                </a:solidFill>
                <a:effectLst/>
                <a:latin typeface=" Cascadia Code PL"/>
              </a:rPr>
              <a:t> </a:t>
            </a:r>
            <a:r>
              <a:rPr lang="da-DK" sz="1600" b="0" dirty="0">
                <a:solidFill>
                  <a:srgbClr val="4EC9B0"/>
                </a:solidFill>
                <a:effectLst/>
                <a:latin typeface=" Cascadia Code PL"/>
              </a:rPr>
              <a:t>Baz</a:t>
            </a:r>
            <a:r>
              <a:rPr lang="da-DK" sz="1600" b="0" dirty="0">
                <a:solidFill>
                  <a:srgbClr val="D4D4D4"/>
                </a:solidFill>
                <a:effectLst/>
                <a:latin typeface=" Cascadia Code PL"/>
              </a:rPr>
              <a:t> : </a:t>
            </a:r>
            <a:r>
              <a:rPr lang="da-DK" sz="1600" b="0" dirty="0">
                <a:solidFill>
                  <a:srgbClr val="B8D7A3"/>
                </a:solidFill>
                <a:effectLst/>
                <a:latin typeface=" Cascadia Code PL"/>
              </a:rPr>
              <a:t>IServiceSetter</a:t>
            </a:r>
            <a:r>
              <a:rPr lang="da-DK" sz="1600" b="0" dirty="0">
                <a:solidFill>
                  <a:srgbClr val="D4D4D4"/>
                </a:solidFill>
                <a:effectLst/>
                <a:latin typeface=" Cascadia Code PL"/>
              </a:rPr>
              <a:t>&lt;</a:t>
            </a:r>
            <a:r>
              <a:rPr lang="da-DK" sz="1600" b="0" dirty="0">
                <a:solidFill>
                  <a:srgbClr val="B8D7A3"/>
                </a:solidFill>
                <a:effectLst/>
                <a:latin typeface=" Cascadia Code PL"/>
              </a:rPr>
              <a:t>IFooService</a:t>
            </a:r>
            <a:r>
              <a:rPr lang="da-DK" sz="1600" b="0" dirty="0">
                <a:solidFill>
                  <a:srgbClr val="D4D4D4"/>
                </a:solidFill>
                <a:effectLst/>
                <a:latin typeface=" Cascadia Code PL"/>
              </a:rPr>
              <a:t>&gt;</a:t>
            </a:r>
          </a:p>
          <a:p>
            <a:r>
              <a:rPr lang="da-DK" sz="1600" b="0" dirty="0">
                <a:solidFill>
                  <a:srgbClr val="D4D4D4"/>
                </a:solidFill>
                <a:effectLst/>
                <a:latin typeface=" Cascadia Code PL"/>
              </a:rPr>
              <a:t>{</a:t>
            </a:r>
          </a:p>
          <a:p>
            <a:r>
              <a:rPr lang="da-DK" sz="1600" b="0" dirty="0">
                <a:solidFill>
                  <a:srgbClr val="D4D4D4"/>
                </a:solidFill>
                <a:effectLst/>
                <a:latin typeface=" Cascadia Code PL"/>
              </a:rPr>
              <a:t>    </a:t>
            </a: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B8D7A3"/>
                </a:solidFill>
                <a:effectLst/>
                <a:latin typeface=" Cascadia Code PL"/>
              </a:rPr>
              <a:t>IFooService</a:t>
            </a:r>
            <a:r>
              <a:rPr lang="da-DK" sz="1600" b="0" dirty="0">
                <a:solidFill>
                  <a:srgbClr val="D4D4D4"/>
                </a:solidFill>
                <a:effectLst/>
                <a:latin typeface=" Cascadia Code PL"/>
              </a:rPr>
              <a:t> Service { </a:t>
            </a:r>
            <a:r>
              <a:rPr lang="da-DK" sz="1600" b="0" dirty="0">
                <a:solidFill>
                  <a:srgbClr val="569CD6"/>
                </a:solidFill>
                <a:effectLst/>
                <a:latin typeface=" Cascadia Code PL"/>
              </a:rPr>
              <a:t>private</a:t>
            </a:r>
            <a:r>
              <a:rPr lang="da-DK" sz="1600" b="0" dirty="0">
                <a:solidFill>
                  <a:srgbClr val="D4D4D4"/>
                </a:solidFill>
                <a:effectLst/>
                <a:latin typeface=" Cascadia Code PL"/>
              </a:rPr>
              <a:t> </a:t>
            </a:r>
            <a:r>
              <a:rPr lang="da-DK" sz="1600" b="0" dirty="0">
                <a:solidFill>
                  <a:srgbClr val="569CD6"/>
                </a:solidFill>
                <a:effectLst/>
                <a:latin typeface=" Cascadia Code PL"/>
              </a:rPr>
              <a:t>get</a:t>
            </a:r>
            <a:r>
              <a:rPr lang="da-DK" sz="1600" b="0" dirty="0">
                <a:solidFill>
                  <a:srgbClr val="D4D4D4"/>
                </a:solidFill>
                <a:effectLst/>
                <a:latin typeface=" Cascadia Code PL"/>
              </a:rPr>
              <a:t>; </a:t>
            </a:r>
            <a:r>
              <a:rPr lang="da-DK" sz="1600" b="0" dirty="0">
                <a:solidFill>
                  <a:srgbClr val="569CD6"/>
                </a:solidFill>
                <a:effectLst/>
                <a:latin typeface=" Cascadia Code PL"/>
              </a:rPr>
              <a:t>set</a:t>
            </a:r>
            <a:r>
              <a:rPr lang="da-DK" sz="1600" b="0" dirty="0">
                <a:solidFill>
                  <a:srgbClr val="D4D4D4"/>
                </a:solidFill>
                <a:effectLst/>
                <a:latin typeface=" Cascadia Code PL"/>
              </a:rPr>
              <a:t>; }</a:t>
            </a:r>
          </a:p>
          <a:p>
            <a:br>
              <a:rPr lang="da-DK" sz="1600" b="0" dirty="0">
                <a:solidFill>
                  <a:srgbClr val="D4D4D4"/>
                </a:solidFill>
                <a:effectLst/>
                <a:latin typeface=" Cascadia Code PL"/>
              </a:rPr>
            </a:br>
            <a:r>
              <a:rPr lang="da-DK" sz="1600" b="0" dirty="0">
                <a:solidFill>
                  <a:srgbClr val="D4D4D4"/>
                </a:solidFill>
                <a:effectLst/>
                <a:latin typeface=" Cascadia Code PL"/>
              </a:rPr>
              <a:t>    </a:t>
            </a:r>
            <a:r>
              <a:rPr lang="da-DK" sz="1600" b="0" dirty="0">
                <a:solidFill>
                  <a:srgbClr val="569CD6"/>
                </a:solidFill>
                <a:effectLst/>
                <a:latin typeface=" Cascadia Code PL"/>
              </a:rPr>
              <a:t>public</a:t>
            </a:r>
            <a:r>
              <a:rPr lang="da-DK" sz="1600" b="0" dirty="0">
                <a:solidFill>
                  <a:srgbClr val="D4D4D4"/>
                </a:solidFill>
                <a:effectLst/>
                <a:latin typeface=" Cascadia Code PL"/>
              </a:rPr>
              <a:t> </a:t>
            </a:r>
            <a:r>
              <a:rPr lang="da-DK" sz="1600" b="0" dirty="0">
                <a:solidFill>
                  <a:srgbClr val="569CD6"/>
                </a:solidFill>
                <a:effectLst/>
                <a:latin typeface=" Cascadia Code PL"/>
              </a:rPr>
              <a:t>bool</a:t>
            </a:r>
            <a:r>
              <a:rPr lang="da-DK" sz="1600" b="0" dirty="0">
                <a:solidFill>
                  <a:srgbClr val="D4D4D4"/>
                </a:solidFill>
                <a:effectLst/>
                <a:latin typeface=" Cascadia Code PL"/>
              </a:rPr>
              <a:t> </a:t>
            </a:r>
            <a:r>
              <a:rPr lang="da-DK" sz="1600" b="0" dirty="0">
                <a:solidFill>
                  <a:srgbClr val="DCDCAA"/>
                </a:solidFill>
                <a:effectLst/>
                <a:latin typeface=" Cascadia Code PL"/>
              </a:rPr>
              <a:t>Grault</a:t>
            </a:r>
            <a:r>
              <a:rPr lang="da-DK" sz="1600" b="0" dirty="0">
                <a:solidFill>
                  <a:srgbClr val="D4D4D4"/>
                </a:solidFill>
                <a:effectLst/>
                <a:latin typeface=" Cascadia Code PL"/>
              </a:rPr>
              <a:t>(</a:t>
            </a:r>
            <a:r>
              <a:rPr lang="da-DK" sz="1600" b="0" dirty="0">
                <a:solidFill>
                  <a:srgbClr val="4EC9B0"/>
                </a:solidFill>
                <a:effectLst/>
                <a:latin typeface=" Cascadia Code PL"/>
              </a:rPr>
              <a:t>Qux</a:t>
            </a:r>
            <a:r>
              <a:rPr lang="da-DK" sz="1600" b="0" dirty="0">
                <a:solidFill>
                  <a:srgbClr val="D4D4D4"/>
                </a:solidFill>
                <a:effectLst/>
                <a:latin typeface=" Cascadia Code PL"/>
              </a:rPr>
              <a:t> </a:t>
            </a:r>
            <a:r>
              <a:rPr lang="da-DK" sz="1600" b="0" dirty="0">
                <a:solidFill>
                  <a:srgbClr val="9CDCFE"/>
                </a:solidFill>
                <a:effectLst/>
                <a:latin typeface=" Cascadia Code PL"/>
              </a:rPr>
              <a:t>qux</a:t>
            </a:r>
            <a:r>
              <a:rPr lang="da-DK" sz="1600" b="0" dirty="0">
                <a:solidFill>
                  <a:srgbClr val="D4D4D4"/>
                </a:solidFill>
                <a:effectLst/>
                <a:latin typeface=" Cascadia Code PL"/>
              </a:rPr>
              <a:t>)</a:t>
            </a:r>
          </a:p>
          <a:p>
            <a:r>
              <a:rPr lang="da-DK" sz="1600" b="0" dirty="0">
                <a:solidFill>
                  <a:srgbClr val="D4D4D4"/>
                </a:solidFill>
                <a:effectLst/>
                <a:latin typeface=" Cascadia Code PL"/>
              </a:rPr>
              <a:t>    {</a:t>
            </a:r>
          </a:p>
          <a:p>
            <a:r>
              <a:rPr lang="da-DK" sz="1600" b="0" dirty="0">
                <a:solidFill>
                  <a:srgbClr val="D4D4D4"/>
                </a:solidFill>
                <a:effectLst/>
                <a:latin typeface=" Cascadia Code PL"/>
              </a:rPr>
              <a:t>        </a:t>
            </a:r>
            <a:r>
              <a:rPr lang="da-DK" sz="1600" b="0" dirty="0">
                <a:solidFill>
                  <a:srgbClr val="6A9955"/>
                </a:solidFill>
                <a:effectLst/>
                <a:latin typeface=" Cascadia Code PL"/>
              </a:rPr>
              <a:t>// Implementation</a:t>
            </a:r>
            <a:endParaRPr lang="da-DK" sz="1600" b="0" dirty="0">
              <a:solidFill>
                <a:srgbClr val="D4D4D4"/>
              </a:solidFill>
              <a:effectLst/>
              <a:latin typeface=" Cascadia Code PL"/>
            </a:endParaRPr>
          </a:p>
          <a:p>
            <a:r>
              <a:rPr lang="da-DK" sz="1600" b="0" dirty="0">
                <a:solidFill>
                  <a:srgbClr val="D4D4D4"/>
                </a:solidFill>
                <a:effectLst/>
                <a:latin typeface=" Cascadia Code PL"/>
              </a:rPr>
              <a:t>    }</a:t>
            </a:r>
          </a:p>
          <a:p>
            <a:r>
              <a:rPr lang="da-DK" sz="1600" b="0" dirty="0">
                <a:solidFill>
                  <a:srgbClr val="D4D4D4"/>
                </a:solidFill>
                <a:effectLst/>
                <a:latin typeface=" Cascadia Code PL"/>
              </a:rPr>
              <a:t>}</a:t>
            </a:r>
          </a:p>
        </p:txBody>
      </p:sp>
      <p:sp>
        <p:nvSpPr>
          <p:cNvPr id="5" name="Speech Bubble: Rectangle 4">
            <a:extLst>
              <a:ext uri="{FF2B5EF4-FFF2-40B4-BE49-F238E27FC236}">
                <a16:creationId xmlns:a16="http://schemas.microsoft.com/office/drawing/2014/main" id="{8FC2E18C-62D2-4A35-A39E-997167469D9A}"/>
              </a:ext>
            </a:extLst>
          </p:cNvPr>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7" name="Speech Bubble: Rectangle 6">
            <a:extLst>
              <a:ext uri="{FF2B5EF4-FFF2-40B4-BE49-F238E27FC236}">
                <a16:creationId xmlns:a16="http://schemas.microsoft.com/office/drawing/2014/main" id="{E37FA151-C6AA-4E69-AA1A-DA9BAD00DE5A}"/>
              </a:ext>
            </a:extLst>
          </p:cNvPr>
          <p:cNvSpPr/>
          <p:nvPr/>
        </p:nvSpPr>
        <p:spPr bwMode="auto">
          <a:xfrm>
            <a:off x="9067630" y="3723174"/>
            <a:ext cx="2925620" cy="914390"/>
          </a:xfrm>
          <a:prstGeom prst="wedgeRectCallout">
            <a:avLst>
              <a:gd name="adj1" fmla="val -167401"/>
              <a:gd name="adj2" fmla="val -20059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41637196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2D1A-067A-4379-8ADE-9D2337F6D50E}"/>
              </a:ext>
            </a:extLst>
          </p:cNvPr>
          <p:cNvSpPr>
            <a:spLocks noGrp="1"/>
          </p:cNvSpPr>
          <p:nvPr>
            <p:ph type="title"/>
          </p:nvPr>
        </p:nvSpPr>
        <p:spPr>
          <a:xfrm>
            <a:off x="588263" y="457200"/>
            <a:ext cx="11018520" cy="553998"/>
          </a:xfrm>
        </p:spPr>
        <p:txBody>
          <a:bodyPr wrap="square" anchor="t">
            <a:normAutofit/>
          </a:bodyPr>
          <a:lstStyle/>
          <a:p>
            <a:r>
              <a:rPr lang="da-DK" dirty="0"/>
              <a:t>Best practices</a:t>
            </a:r>
            <a:endParaRPr lang="LID4096" dirty="0"/>
          </a:p>
        </p:txBody>
      </p:sp>
      <p:graphicFrame>
        <p:nvGraphicFramePr>
          <p:cNvPr id="12" name="Text Placeholder 3">
            <a:extLst>
              <a:ext uri="{FF2B5EF4-FFF2-40B4-BE49-F238E27FC236}">
                <a16:creationId xmlns:a16="http://schemas.microsoft.com/office/drawing/2014/main" id="{B4C4B443-F525-41DC-AF79-3C9ED751A911}"/>
              </a:ext>
            </a:extLst>
          </p:cNvPr>
          <p:cNvGraphicFramePr/>
          <p:nvPr>
            <p:extLst>
              <p:ext uri="{D42A27DB-BD31-4B8C-83A1-F6EECF244321}">
                <p14:modId xmlns:p14="http://schemas.microsoft.com/office/powerpoint/2010/main" val="157320299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peech Bubble: Rectangle 4">
            <a:extLst>
              <a:ext uri="{FF2B5EF4-FFF2-40B4-BE49-F238E27FC236}">
                <a16:creationId xmlns:a16="http://schemas.microsoft.com/office/drawing/2014/main" id="{7743004D-0AB2-4ADC-B234-AF261052ED48}"/>
              </a:ext>
            </a:extLst>
          </p:cNvPr>
          <p:cNvSpPr/>
          <p:nvPr/>
        </p:nvSpPr>
        <p:spPr bwMode="auto">
          <a:xfrm>
            <a:off x="8391983" y="5428298"/>
            <a:ext cx="2925620" cy="914390"/>
          </a:xfrm>
          <a:prstGeom prst="wedgeRectCallout">
            <a:avLst>
              <a:gd name="adj1" fmla="val 13367"/>
              <a:gd name="adj2" fmla="val -171105"/>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More on this in a couple of weeks...</a:t>
            </a:r>
          </a:p>
        </p:txBody>
      </p:sp>
    </p:spTree>
    <p:extLst>
      <p:ext uri="{BB962C8B-B14F-4D97-AF65-F5344CB8AC3E}">
        <p14:creationId xmlns:p14="http://schemas.microsoft.com/office/powerpoint/2010/main" val="2867959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0B44-7AF2-4A7C-ACD0-8B4079128696}"/>
              </a:ext>
            </a:extLst>
          </p:cNvPr>
          <p:cNvSpPr>
            <a:spLocks noGrp="1"/>
          </p:cNvSpPr>
          <p:nvPr>
            <p:ph type="title"/>
          </p:nvPr>
        </p:nvSpPr>
        <p:spPr/>
        <p:txBody>
          <a:bodyPr/>
          <a:lstStyle/>
          <a:p>
            <a:r>
              <a:rPr lang="da-DK" dirty="0"/>
              <a:t>IoC Container</a:t>
            </a:r>
            <a:endParaRPr lang="LID4096" dirty="0"/>
          </a:p>
        </p:txBody>
      </p:sp>
      <p:sp>
        <p:nvSpPr>
          <p:cNvPr id="4" name="Text Placeholder 3">
            <a:extLst>
              <a:ext uri="{FF2B5EF4-FFF2-40B4-BE49-F238E27FC236}">
                <a16:creationId xmlns:a16="http://schemas.microsoft.com/office/drawing/2014/main" id="{9027141A-4393-4D45-B918-9982C2822A5A}"/>
              </a:ext>
            </a:extLst>
          </p:cNvPr>
          <p:cNvSpPr>
            <a:spLocks noGrp="1"/>
          </p:cNvSpPr>
          <p:nvPr>
            <p:ph type="body" sz="quarter" idx="10"/>
          </p:nvPr>
        </p:nvSpPr>
        <p:spPr>
          <a:xfrm>
            <a:off x="588263" y="1436688"/>
            <a:ext cx="11018520" cy="3447098"/>
          </a:xfrm>
        </p:spPr>
        <p:txBody>
          <a:bodyPr/>
          <a:lstStyle/>
          <a:p>
            <a:r>
              <a:rPr lang="en-US" sz="2000" dirty="0">
                <a:latin typeface="Cascadia Code PL" panose="020B0609020000020004" pitchFamily="49" charset="0"/>
                <a:cs typeface="Cascadia Code PL" panose="020B0609020000020004" pitchFamily="49" charset="0"/>
              </a:rPr>
              <a:t>dotnet add package </a:t>
            </a:r>
            <a:r>
              <a:rPr lang="en-US" sz="2000" dirty="0" err="1">
                <a:latin typeface="Cascadia Code PL" panose="020B0609020000020004" pitchFamily="49" charset="0"/>
                <a:cs typeface="Cascadia Code PL" panose="020B0609020000020004" pitchFamily="49" charset="0"/>
              </a:rPr>
              <a:t>Microsoft.Extensions.DependencyInjection</a:t>
            </a:r>
            <a:endParaRPr lang="en-US" sz="2000" dirty="0">
              <a:latin typeface="Cascadia Code PL" panose="020B0609020000020004" pitchFamily="49" charset="0"/>
              <a:cs typeface="Cascadia Code PL" panose="020B0609020000020004" pitchFamily="49" charset="0"/>
            </a:endParaRPr>
          </a:p>
          <a:p>
            <a:endParaRPr lang="en-US" sz="2000" dirty="0">
              <a:latin typeface="Cascadia Code PL" panose="020B0609020000020004" pitchFamily="49" charset="0"/>
              <a:cs typeface="Cascadia Code PL" panose="020B0609020000020004" pitchFamily="49" charset="0"/>
            </a:endParaRPr>
          </a:p>
          <a:p>
            <a:r>
              <a:rPr lang="da-DK" sz="2000" b="0" dirty="0">
                <a:solidFill>
                  <a:srgbClr val="B8D7A3"/>
                </a:solidFill>
                <a:effectLst/>
                <a:latin typeface=" Cascadia Code PL"/>
              </a:rPr>
              <a:t>IServiceCollection</a:t>
            </a:r>
            <a:r>
              <a:rPr lang="da-DK" sz="2000" b="0" dirty="0">
                <a:solidFill>
                  <a:srgbClr val="D4D4D4"/>
                </a:solidFill>
                <a:effectLst/>
                <a:latin typeface=" Cascadia Code PL"/>
              </a:rPr>
              <a:t> </a:t>
            </a:r>
            <a:r>
              <a:rPr lang="da-DK" sz="2000" b="0" dirty="0">
                <a:solidFill>
                  <a:srgbClr val="9CDCFE"/>
                </a:solidFill>
                <a:effectLst/>
                <a:latin typeface=" Cascadia Code PL"/>
              </a:rPr>
              <a:t>services</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ServiceCollection</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9CDCFE"/>
                </a:solidFill>
                <a:effectLst/>
                <a:latin typeface=" Cascadia Code PL"/>
              </a:rPr>
              <a:t>services</a:t>
            </a:r>
            <a:r>
              <a:rPr lang="da-DK" sz="2000" b="0" dirty="0">
                <a:solidFill>
                  <a:srgbClr val="D4D4D4"/>
                </a:solidFill>
                <a:effectLst/>
                <a:latin typeface=" Cascadia Code PL"/>
              </a:rPr>
              <a:t>.</a:t>
            </a:r>
            <a:r>
              <a:rPr lang="da-DK" sz="2000" b="0" dirty="0">
                <a:solidFill>
                  <a:srgbClr val="DCDCAA"/>
                </a:solidFill>
                <a:effectLst/>
                <a:latin typeface=" Cascadia Code PL"/>
              </a:rPr>
              <a:t>AddScoped</a:t>
            </a:r>
            <a:r>
              <a:rPr lang="da-DK" sz="2000" b="0" dirty="0">
                <a:solidFill>
                  <a:srgbClr val="D4D4D4"/>
                </a:solidFill>
                <a:effectLst/>
                <a:latin typeface=" Cascadia Code PL"/>
              </a:rPr>
              <a:t>&lt;</a:t>
            </a:r>
            <a:r>
              <a:rPr lang="da-DK" sz="2000" b="0" dirty="0">
                <a:solidFill>
                  <a:srgbClr val="B8D7A3"/>
                </a:solidFill>
                <a:effectLst/>
                <a:latin typeface=" Cascadia Code PL"/>
              </a:rPr>
              <a:t>IService</a:t>
            </a:r>
            <a:r>
              <a:rPr lang="da-DK" sz="2000" b="0" dirty="0">
                <a:solidFill>
                  <a:srgbClr val="D4D4D4"/>
                </a:solidFill>
                <a:effectLst/>
                <a:latin typeface=" Cascadia Code PL"/>
              </a:rPr>
              <a:t>, </a:t>
            </a:r>
            <a:r>
              <a:rPr lang="da-DK" sz="2000" b="0" dirty="0">
                <a:solidFill>
                  <a:srgbClr val="4EC9B0"/>
                </a:solidFill>
                <a:effectLst/>
                <a:latin typeface=" Cascadia Code PL"/>
              </a:rPr>
              <a:t>Service</a:t>
            </a:r>
            <a:r>
              <a:rPr lang="da-DK" sz="2000" b="0" dirty="0">
                <a:solidFill>
                  <a:srgbClr val="D4D4D4"/>
                </a:solidFill>
                <a:effectLst/>
                <a:latin typeface=" Cascadia Code PL"/>
              </a:rPr>
              <a:t>&gt;();</a:t>
            </a:r>
          </a:p>
          <a:p>
            <a:br>
              <a:rPr lang="da-DK" sz="2000" b="0" dirty="0">
                <a:solidFill>
                  <a:srgbClr val="D4D4D4"/>
                </a:solidFill>
                <a:effectLst/>
                <a:latin typeface=" Cascadia Code PL"/>
              </a:rPr>
            </a:b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provider</a:t>
            </a:r>
            <a:r>
              <a:rPr lang="da-DK" sz="2000" b="0" dirty="0">
                <a:solidFill>
                  <a:srgbClr val="D4D4D4"/>
                </a:solidFill>
                <a:effectLst/>
                <a:latin typeface=" Cascadia Code PL"/>
              </a:rPr>
              <a:t> = </a:t>
            </a:r>
            <a:r>
              <a:rPr lang="da-DK" sz="2000" b="0" dirty="0">
                <a:solidFill>
                  <a:srgbClr val="9CDCFE"/>
                </a:solidFill>
                <a:effectLst/>
                <a:latin typeface=" Cascadia Code PL"/>
              </a:rPr>
              <a:t>services</a:t>
            </a:r>
            <a:r>
              <a:rPr lang="da-DK" sz="2000" b="0" dirty="0">
                <a:solidFill>
                  <a:srgbClr val="D4D4D4"/>
                </a:solidFill>
                <a:effectLst/>
                <a:latin typeface=" Cascadia Code PL"/>
              </a:rPr>
              <a:t>.</a:t>
            </a:r>
            <a:r>
              <a:rPr lang="da-DK" sz="2000" b="0" dirty="0">
                <a:solidFill>
                  <a:srgbClr val="DCDCAA"/>
                </a:solidFill>
                <a:effectLst/>
                <a:latin typeface=" Cascadia Code PL"/>
              </a:rPr>
              <a:t>BuildServiceProvider</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 = </a:t>
            </a:r>
            <a:r>
              <a:rPr lang="da-DK" sz="2000" b="0" dirty="0">
                <a:solidFill>
                  <a:srgbClr val="9CDCFE"/>
                </a:solidFill>
                <a:effectLst/>
                <a:latin typeface=" Cascadia Code PL"/>
              </a:rPr>
              <a:t>provider</a:t>
            </a:r>
            <a:r>
              <a:rPr lang="da-DK" sz="2000" b="0" dirty="0">
                <a:solidFill>
                  <a:srgbClr val="D4D4D4"/>
                </a:solidFill>
                <a:effectLst/>
                <a:latin typeface=" Cascadia Code PL"/>
              </a:rPr>
              <a:t>.</a:t>
            </a:r>
            <a:r>
              <a:rPr lang="da-DK" sz="2000" b="0" dirty="0">
                <a:solidFill>
                  <a:srgbClr val="DCDCAA"/>
                </a:solidFill>
                <a:effectLst/>
                <a:latin typeface=" Cascadia Code PL"/>
              </a:rPr>
              <a:t>GetRequiredService</a:t>
            </a:r>
            <a:r>
              <a:rPr lang="da-DK" sz="2000" b="0" dirty="0">
                <a:solidFill>
                  <a:srgbClr val="D4D4D4"/>
                </a:solidFill>
                <a:effectLst/>
                <a:latin typeface=" Cascadia Code PL"/>
              </a:rPr>
              <a:t>&lt;</a:t>
            </a:r>
            <a:r>
              <a:rPr lang="da-DK" sz="2000" b="0" dirty="0">
                <a:solidFill>
                  <a:srgbClr val="B8D7A3"/>
                </a:solidFill>
                <a:effectLst/>
                <a:latin typeface=" Cascadia Code PL"/>
              </a:rPr>
              <a:t>IService</a:t>
            </a:r>
            <a:r>
              <a:rPr lang="da-DK" sz="2000" b="0" dirty="0">
                <a:solidFill>
                  <a:srgbClr val="D4D4D4"/>
                </a:solidFill>
                <a:effectLst/>
                <a:latin typeface=" Cascadia Code PL"/>
              </a:rPr>
              <a:t>&gt;();</a:t>
            </a:r>
          </a:p>
          <a:p>
            <a:endParaRPr lang="LID4096" sz="20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42037532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921D-8313-41C2-811B-CE6167DC61B3}"/>
              </a:ext>
            </a:extLst>
          </p:cNvPr>
          <p:cNvSpPr>
            <a:spLocks noGrp="1"/>
          </p:cNvSpPr>
          <p:nvPr>
            <p:ph type="title"/>
          </p:nvPr>
        </p:nvSpPr>
        <p:spPr>
          <a:xfrm>
            <a:off x="588263" y="457200"/>
            <a:ext cx="11018520" cy="553998"/>
          </a:xfrm>
        </p:spPr>
        <p:txBody>
          <a:bodyPr wrap="square" anchor="t">
            <a:normAutofit/>
          </a:bodyPr>
          <a:lstStyle/>
          <a:p>
            <a:r>
              <a:rPr lang="da-DK" dirty="0"/>
              <a:t>Unit Testing Best Practices (recap)</a:t>
            </a:r>
            <a:endParaRPr lang="LID4096" dirty="0"/>
          </a:p>
        </p:txBody>
      </p:sp>
      <p:graphicFrame>
        <p:nvGraphicFramePr>
          <p:cNvPr id="5" name="Text Placeholder 2">
            <a:extLst>
              <a:ext uri="{FF2B5EF4-FFF2-40B4-BE49-F238E27FC236}">
                <a16:creationId xmlns:a16="http://schemas.microsoft.com/office/drawing/2014/main" id="{B84C0327-96B4-414A-BE6F-2D6800A42712}"/>
              </a:ext>
            </a:extLst>
          </p:cNvPr>
          <p:cNvGraphicFramePr/>
          <p:nvPr>
            <p:extLst>
              <p:ext uri="{D42A27DB-BD31-4B8C-83A1-F6EECF244321}">
                <p14:modId xmlns:p14="http://schemas.microsoft.com/office/powerpoint/2010/main" val="283164823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06641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Agenda</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2499146"/>
          </a:xfrm>
        </p:spPr>
        <p:txBody>
          <a:bodyPr/>
          <a:lstStyle/>
          <a:p>
            <a:r>
              <a:rPr lang="en-US" dirty="0"/>
              <a:t>Note on </a:t>
            </a:r>
            <a:r>
              <a:rPr lang="en-US" i="1" dirty="0"/>
              <a:t>virtual</a:t>
            </a:r>
            <a:endParaRPr lang="en-US" dirty="0"/>
          </a:p>
          <a:p>
            <a:r>
              <a:rPr lang="en-US" dirty="0"/>
              <a:t>Testing …</a:t>
            </a:r>
          </a:p>
          <a:p>
            <a:r>
              <a:rPr lang="en-US" dirty="0"/>
              <a:t>Dependency Injection</a:t>
            </a:r>
          </a:p>
          <a:p>
            <a:r>
              <a:rPr lang="en-US" dirty="0"/>
              <a:t>Stubbing and mocking</a:t>
            </a:r>
          </a:p>
          <a:p>
            <a:r>
              <a:rPr lang="en-US" dirty="0"/>
              <a:t>Testing Entity Framework</a:t>
            </a:r>
          </a:p>
        </p:txBody>
      </p:sp>
    </p:spTree>
    <p:extLst>
      <p:ext uri="{BB962C8B-B14F-4D97-AF65-F5344CB8AC3E}">
        <p14:creationId xmlns:p14="http://schemas.microsoft.com/office/powerpoint/2010/main" val="351102408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B30029-C275-48CD-9CA5-4027B7A63D92}"/>
              </a:ext>
            </a:extLst>
          </p:cNvPr>
          <p:cNvSpPr>
            <a:spLocks noGrp="1"/>
          </p:cNvSpPr>
          <p:nvPr>
            <p:ph type="title"/>
          </p:nvPr>
        </p:nvSpPr>
        <p:spPr/>
        <p:txBody>
          <a:bodyPr/>
          <a:lstStyle/>
          <a:p>
            <a:r>
              <a:rPr lang="en-US" dirty="0"/>
              <a:t>Stubbing and mocking</a:t>
            </a:r>
            <a:endParaRPr lang="LID4096" dirty="0"/>
          </a:p>
        </p:txBody>
      </p:sp>
    </p:spTree>
    <p:extLst>
      <p:ext uri="{BB962C8B-B14F-4D97-AF65-F5344CB8AC3E}">
        <p14:creationId xmlns:p14="http://schemas.microsoft.com/office/powerpoint/2010/main" val="68820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1E7C7-9E86-47C7-BA14-FE839180D440}"/>
              </a:ext>
            </a:extLst>
          </p:cNvPr>
          <p:cNvSpPr>
            <a:spLocks noGrp="1"/>
          </p:cNvSpPr>
          <p:nvPr>
            <p:ph type="title"/>
          </p:nvPr>
        </p:nvSpPr>
        <p:spPr/>
        <p:txBody>
          <a:bodyPr/>
          <a:lstStyle/>
          <a:p>
            <a:r>
              <a:rPr lang="en-US" dirty="0"/>
              <a:t>Stubs</a:t>
            </a:r>
            <a:endParaRPr lang="LID4096" dirty="0"/>
          </a:p>
        </p:txBody>
      </p:sp>
      <p:sp>
        <p:nvSpPr>
          <p:cNvPr id="5" name="Text Placeholder 4">
            <a:extLst>
              <a:ext uri="{FF2B5EF4-FFF2-40B4-BE49-F238E27FC236}">
                <a16:creationId xmlns:a16="http://schemas.microsoft.com/office/drawing/2014/main" id="{F5AEBA64-080D-4B91-92B8-4890454829B2}"/>
              </a:ext>
            </a:extLst>
          </p:cNvPr>
          <p:cNvSpPr>
            <a:spLocks noGrp="1"/>
          </p:cNvSpPr>
          <p:nvPr>
            <p:ph type="body" sz="quarter" idx="10"/>
          </p:nvPr>
        </p:nvSpPr>
        <p:spPr>
          <a:xfrm>
            <a:off x="588263" y="1436688"/>
            <a:ext cx="11018520" cy="3262432"/>
          </a:xfrm>
        </p:spPr>
        <p:txBody>
          <a:bodyPr/>
          <a:lstStyle/>
          <a:p>
            <a:endParaRPr lang="da-DK" sz="2000" b="0" dirty="0">
              <a:solidFill>
                <a:srgbClr val="569CD6"/>
              </a:solidFill>
              <a:effectLst/>
              <a:latin typeface=" Cascadia Code PL"/>
            </a:endParaRPr>
          </a:p>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class</a:t>
            </a:r>
            <a:r>
              <a:rPr lang="da-DK" sz="2000" b="0" dirty="0">
                <a:solidFill>
                  <a:srgbClr val="D4D4D4"/>
                </a:solidFill>
                <a:effectLst/>
                <a:latin typeface=" Cascadia Code PL"/>
              </a:rPr>
              <a:t> </a:t>
            </a:r>
            <a:r>
              <a:rPr lang="da-DK" sz="2000" b="0" dirty="0">
                <a:solidFill>
                  <a:srgbClr val="4EC9B0"/>
                </a:solidFill>
                <a:effectLst/>
                <a:latin typeface=" Cascadia Code PL"/>
              </a:rPr>
              <a:t>FooServiceFalseStub</a:t>
            </a:r>
            <a:r>
              <a:rPr lang="da-DK" sz="2000" b="0" dirty="0">
                <a:solidFill>
                  <a:srgbClr val="D4D4D4"/>
                </a:solidFill>
                <a:effectLst/>
                <a:latin typeface=" Cascadia Code PL"/>
              </a:rPr>
              <a:t> : </a:t>
            </a:r>
            <a:r>
              <a:rPr lang="da-DK" sz="2000" b="0" dirty="0">
                <a:solidFill>
                  <a:srgbClr val="B8D7A3"/>
                </a:solidFill>
                <a:effectLst/>
                <a:latin typeface=" Cascadia Code PL"/>
              </a:rPr>
              <a:t>IFooService</a:t>
            </a:r>
            <a:endParaRPr lang="da-DK" sz="2000" b="0" dirty="0">
              <a:solidFill>
                <a:srgbClr val="D4D4D4"/>
              </a:solidFill>
              <a:effectLst/>
              <a:latin typeface=" Cascadia Code PL"/>
            </a:endParaRP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bool</a:t>
            </a:r>
            <a:r>
              <a:rPr lang="da-DK" sz="2000" b="0" dirty="0">
                <a:solidFill>
                  <a:srgbClr val="D4D4D4"/>
                </a:solidFill>
                <a:effectLst/>
                <a:latin typeface=" Cascadia Code PL"/>
              </a:rPr>
              <a:t> </a:t>
            </a:r>
            <a:r>
              <a:rPr lang="da-DK" sz="2000" b="0" dirty="0">
                <a:solidFill>
                  <a:srgbClr val="DCDCAA"/>
                </a:solidFill>
                <a:effectLst/>
                <a:latin typeface=" Cascadia Code PL"/>
              </a:rPr>
              <a:t>Bar</a:t>
            </a:r>
            <a:r>
              <a:rPr lang="da-DK" sz="2000" b="0" dirty="0">
                <a:solidFill>
                  <a:srgbClr val="D4D4D4"/>
                </a:solidFill>
                <a:effectLst/>
                <a:latin typeface=" Cascadia Code PL"/>
              </a:rPr>
              <a:t>(</a:t>
            </a:r>
            <a:r>
              <a:rPr lang="da-DK" sz="2000" b="0" dirty="0">
                <a:solidFill>
                  <a:srgbClr val="4EC9B0"/>
                </a:solidFill>
                <a:effectLst/>
                <a:latin typeface=" Cascadia Code PL"/>
              </a:rPr>
              <a:t>Foo</a:t>
            </a:r>
            <a:r>
              <a:rPr lang="da-DK" sz="2000" dirty="0">
                <a:solidFill>
                  <a:srgbClr val="D4D4D4"/>
                </a:solidFill>
                <a:latin typeface=" Cascadia Code PL"/>
              </a:rPr>
              <a:t> </a:t>
            </a:r>
            <a:r>
              <a:rPr lang="da-DK" sz="2000" dirty="0">
                <a:solidFill>
                  <a:srgbClr val="9CDCFE"/>
                </a:solidFill>
                <a:latin typeface=" Cascadia Code PL"/>
              </a:rPr>
              <a:t>foo</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C586C0"/>
                </a:solidFill>
                <a:effectLst/>
                <a:latin typeface=" Cascadia Code PL"/>
              </a:rPr>
              <a:t>return</a:t>
            </a:r>
            <a:r>
              <a:rPr lang="da-DK" sz="2000" b="0" dirty="0">
                <a:solidFill>
                  <a:srgbClr val="D4D4D4"/>
                </a:solidFill>
                <a:effectLst/>
                <a:latin typeface=" Cascadia Code PL"/>
              </a:rPr>
              <a:t> </a:t>
            </a:r>
            <a:r>
              <a:rPr lang="da-DK" sz="2000" b="0" dirty="0">
                <a:solidFill>
                  <a:srgbClr val="569CD6"/>
                </a:solidFill>
                <a:effectLst/>
                <a:latin typeface=" Cascadia Code PL"/>
              </a:rPr>
              <a:t>false</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a:t>
            </a:r>
          </a:p>
          <a:p>
            <a:endParaRPr lang="LID4096" sz="2000" dirty="0"/>
          </a:p>
        </p:txBody>
      </p:sp>
    </p:spTree>
    <p:extLst>
      <p:ext uri="{BB962C8B-B14F-4D97-AF65-F5344CB8AC3E}">
        <p14:creationId xmlns:p14="http://schemas.microsoft.com/office/powerpoint/2010/main" val="10316901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1E7C7-9E86-47C7-BA14-FE839180D440}"/>
              </a:ext>
            </a:extLst>
          </p:cNvPr>
          <p:cNvSpPr>
            <a:spLocks noGrp="1"/>
          </p:cNvSpPr>
          <p:nvPr>
            <p:ph type="title"/>
          </p:nvPr>
        </p:nvSpPr>
        <p:spPr/>
        <p:txBody>
          <a:bodyPr/>
          <a:lstStyle/>
          <a:p>
            <a:r>
              <a:rPr lang="en-US" dirty="0"/>
              <a:t>Stubs</a:t>
            </a:r>
            <a:endParaRPr lang="LID4096" dirty="0"/>
          </a:p>
        </p:txBody>
      </p:sp>
      <p:sp>
        <p:nvSpPr>
          <p:cNvPr id="5" name="Text Placeholder 4">
            <a:extLst>
              <a:ext uri="{FF2B5EF4-FFF2-40B4-BE49-F238E27FC236}">
                <a16:creationId xmlns:a16="http://schemas.microsoft.com/office/drawing/2014/main" id="{F5AEBA64-080D-4B91-92B8-4890454829B2}"/>
              </a:ext>
            </a:extLst>
          </p:cNvPr>
          <p:cNvSpPr>
            <a:spLocks noGrp="1"/>
          </p:cNvSpPr>
          <p:nvPr>
            <p:ph type="body" sz="quarter" idx="10"/>
          </p:nvPr>
        </p:nvSpPr>
        <p:spPr>
          <a:xfrm>
            <a:off x="588263" y="1436688"/>
            <a:ext cx="11018520" cy="4185761"/>
          </a:xfrm>
        </p:spPr>
        <p:txBody>
          <a:bodyPr/>
          <a:lstStyle/>
          <a:p>
            <a:endParaRPr lang="da-DK" sz="2000" b="0" dirty="0">
              <a:solidFill>
                <a:srgbClr val="D4D4D4"/>
              </a:solidFill>
              <a:effectLst/>
              <a:latin typeface=" Cascadia Code PL"/>
            </a:endParaRPr>
          </a:p>
          <a:p>
            <a:r>
              <a:rPr lang="da-DK" sz="2000" b="0" dirty="0">
                <a:solidFill>
                  <a:srgbClr val="D4D4D4"/>
                </a:solidFill>
                <a:effectLst/>
                <a:latin typeface=" Cascadia Code PL"/>
              </a:rPr>
              <a:t>[</a:t>
            </a:r>
            <a:r>
              <a:rPr lang="da-DK" sz="2000" b="0" dirty="0">
                <a:solidFill>
                  <a:srgbClr val="9CDCFE"/>
                </a:solidFill>
                <a:effectLst/>
                <a:latin typeface=" Cascadia Code PL"/>
              </a:rPr>
              <a:t>Fact</a:t>
            </a:r>
            <a:r>
              <a:rPr lang="da-DK" sz="2000" b="0" dirty="0">
                <a:solidFill>
                  <a:srgbClr val="D4D4D4"/>
                </a:solidFill>
                <a:effectLst/>
                <a:latin typeface=" Cascadia Code PL"/>
              </a:rPr>
              <a:t>]</a:t>
            </a:r>
          </a:p>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void</a:t>
            </a:r>
            <a:r>
              <a:rPr lang="da-DK" sz="2000" b="0" dirty="0">
                <a:solidFill>
                  <a:srgbClr val="D4D4D4"/>
                </a:solidFill>
                <a:effectLst/>
                <a:latin typeface=" Cascadia Code PL"/>
              </a:rPr>
              <a:t> </a:t>
            </a:r>
            <a:r>
              <a:rPr lang="da-DK" sz="2000" dirty="0">
                <a:solidFill>
                  <a:srgbClr val="DCDCAA"/>
                </a:solidFill>
                <a:latin typeface=" Cascadia Code PL"/>
              </a:rPr>
              <a:t>Exec</a:t>
            </a:r>
            <a:r>
              <a:rPr lang="da-DK" sz="2000" b="0" dirty="0">
                <a:solidFill>
                  <a:srgbClr val="DCDCAA"/>
                </a:solidFill>
                <a:effectLst/>
                <a:latin typeface=" Cascadia Code PL"/>
              </a:rPr>
              <a:t>_when_IFooService_Update_returns_false_returns_false</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B8D7A3"/>
                </a:solidFill>
                <a:effectLst/>
                <a:latin typeface=" Cascadia Code PL"/>
              </a:rPr>
              <a:t>IFooService</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FooServiceTrueStub</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baz</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dirty="0">
                <a:solidFill>
                  <a:srgbClr val="4EC9B0"/>
                </a:solidFill>
                <a:latin typeface=" Cascadia Code PL"/>
              </a:rPr>
              <a:t>Baz</a:t>
            </a:r>
            <a:r>
              <a:rPr lang="da-DK" sz="2000" b="0" dirty="0">
                <a:solidFill>
                  <a:srgbClr val="D4D4D4"/>
                </a:solidFill>
                <a:effectLst/>
                <a:latin typeface=" Cascadia Code PL"/>
              </a:rPr>
              <a:t>(</a:t>
            </a:r>
            <a:r>
              <a:rPr lang="da-DK" sz="2000" b="0" dirty="0">
                <a:solidFill>
                  <a:srgbClr val="9CDCFE"/>
                </a:solidFill>
                <a:effectLst/>
                <a:latin typeface=" Cascadia Code PL"/>
              </a:rPr>
              <a:t>service</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result</a:t>
            </a:r>
            <a:r>
              <a:rPr lang="da-DK" sz="2000" b="0" dirty="0">
                <a:solidFill>
                  <a:srgbClr val="D4D4D4"/>
                </a:solidFill>
                <a:effectLst/>
                <a:latin typeface=" Cascadia Code PL"/>
              </a:rPr>
              <a:t> = </a:t>
            </a:r>
            <a:r>
              <a:rPr lang="da-DK" sz="2000" b="0" dirty="0">
                <a:solidFill>
                  <a:srgbClr val="9CDCFE"/>
                </a:solidFill>
                <a:effectLst/>
                <a:latin typeface=" Cascadia Code PL"/>
              </a:rPr>
              <a:t>baz</a:t>
            </a:r>
            <a:r>
              <a:rPr lang="da-DK" sz="2000" b="0" dirty="0">
                <a:solidFill>
                  <a:srgbClr val="D4D4D4"/>
                </a:solidFill>
                <a:effectLst/>
                <a:latin typeface=" Cascadia Code PL"/>
              </a:rPr>
              <a:t>.</a:t>
            </a:r>
            <a:r>
              <a:rPr lang="da-DK" sz="2000" b="0" dirty="0">
                <a:solidFill>
                  <a:srgbClr val="9CDCFE"/>
                </a:solidFill>
                <a:effectLst/>
                <a:latin typeface=" Cascadia Code PL"/>
              </a:rPr>
              <a:t>Exec</a:t>
            </a:r>
            <a:r>
              <a:rPr lang="da-DK" sz="2000" b="0" dirty="0">
                <a:solidFill>
                  <a:srgbClr val="D4D4D4"/>
                </a:solidFill>
                <a:effectLst/>
                <a:latin typeface=" Cascadia Code PL"/>
              </a:rPr>
              <a:t>(</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Foo</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4EC9B0"/>
                </a:solidFill>
                <a:effectLst/>
                <a:latin typeface=" Cascadia Code PL"/>
              </a:rPr>
              <a:t>Assert</a:t>
            </a:r>
            <a:r>
              <a:rPr lang="da-DK" sz="2000" b="0" dirty="0">
                <a:solidFill>
                  <a:srgbClr val="D4D4D4"/>
                </a:solidFill>
                <a:effectLst/>
                <a:latin typeface=" Cascadia Code PL"/>
              </a:rPr>
              <a:t>.</a:t>
            </a:r>
            <a:r>
              <a:rPr lang="da-DK" sz="2000" b="0" dirty="0">
                <a:solidFill>
                  <a:srgbClr val="9CDCFE"/>
                </a:solidFill>
                <a:effectLst/>
                <a:latin typeface=" Cascadia Code PL"/>
              </a:rPr>
              <a:t>False</a:t>
            </a:r>
            <a:r>
              <a:rPr lang="da-DK" sz="2000" b="0" dirty="0">
                <a:solidFill>
                  <a:srgbClr val="D4D4D4"/>
                </a:solidFill>
                <a:effectLst/>
                <a:latin typeface=" Cascadia Code PL"/>
              </a:rPr>
              <a:t>(</a:t>
            </a:r>
            <a:r>
              <a:rPr lang="da-DK" sz="2000" b="0" dirty="0">
                <a:solidFill>
                  <a:srgbClr val="9CDCFE"/>
                </a:solidFill>
                <a:effectLst/>
                <a:latin typeface=" Cascadia Code PL"/>
              </a:rPr>
              <a:t>result</a:t>
            </a:r>
            <a:r>
              <a:rPr lang="da-DK" sz="2000" b="0" dirty="0">
                <a:solidFill>
                  <a:srgbClr val="D4D4D4"/>
                </a:solidFill>
                <a:effectLst/>
                <a:latin typeface=" Cascadia Code PL"/>
              </a:rPr>
              <a:t>);</a:t>
            </a:r>
          </a:p>
          <a:p>
            <a:r>
              <a:rPr lang="da-DK" sz="2000" b="0" dirty="0">
                <a:solidFill>
                  <a:srgbClr val="D4D4D4"/>
                </a:solidFill>
                <a:effectLst/>
                <a:latin typeface=" Cascadia Code PL"/>
              </a:rPr>
              <a:t>}</a:t>
            </a:r>
          </a:p>
        </p:txBody>
      </p:sp>
    </p:spTree>
    <p:extLst>
      <p:ext uri="{BB962C8B-B14F-4D97-AF65-F5344CB8AC3E}">
        <p14:creationId xmlns:p14="http://schemas.microsoft.com/office/powerpoint/2010/main" val="40746287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B29A-4807-4FD2-AB79-355334BD1756}"/>
              </a:ext>
            </a:extLst>
          </p:cNvPr>
          <p:cNvSpPr>
            <a:spLocks noGrp="1"/>
          </p:cNvSpPr>
          <p:nvPr>
            <p:ph type="title"/>
          </p:nvPr>
        </p:nvSpPr>
        <p:spPr/>
        <p:txBody>
          <a:bodyPr/>
          <a:lstStyle/>
          <a:p>
            <a:r>
              <a:rPr lang="en-US" dirty="0"/>
              <a:t>Mocks</a:t>
            </a:r>
            <a:endParaRPr lang="LID4096" dirty="0"/>
          </a:p>
        </p:txBody>
      </p:sp>
      <p:sp>
        <p:nvSpPr>
          <p:cNvPr id="3" name="Text Placeholder 2">
            <a:extLst>
              <a:ext uri="{FF2B5EF4-FFF2-40B4-BE49-F238E27FC236}">
                <a16:creationId xmlns:a16="http://schemas.microsoft.com/office/drawing/2014/main" id="{0FF129C4-3790-49F9-ADA2-8BDFDADFD820}"/>
              </a:ext>
            </a:extLst>
          </p:cNvPr>
          <p:cNvSpPr>
            <a:spLocks noGrp="1"/>
          </p:cNvSpPr>
          <p:nvPr>
            <p:ph type="body" sz="quarter" idx="10"/>
          </p:nvPr>
        </p:nvSpPr>
        <p:spPr>
          <a:xfrm>
            <a:off x="588263" y="1436688"/>
            <a:ext cx="11018520" cy="4616648"/>
          </a:xfrm>
        </p:spPr>
        <p:txBody>
          <a:bodyPr/>
          <a:lstStyle/>
          <a:p>
            <a:r>
              <a:rPr lang="da-DK" sz="2000" b="0" dirty="0">
                <a:solidFill>
                  <a:srgbClr val="D4D4D4"/>
                </a:solidFill>
                <a:effectLst/>
                <a:latin typeface=" Cascadia Code PL"/>
              </a:rPr>
              <a:t>[</a:t>
            </a:r>
            <a:r>
              <a:rPr lang="da-DK" sz="2000" b="0" dirty="0">
                <a:solidFill>
                  <a:srgbClr val="9CDCFE"/>
                </a:solidFill>
                <a:effectLst/>
                <a:latin typeface=" Cascadia Code PL"/>
              </a:rPr>
              <a:t>Fact</a:t>
            </a:r>
            <a:r>
              <a:rPr lang="da-DK" sz="2000" b="0" dirty="0">
                <a:solidFill>
                  <a:srgbClr val="D4D4D4"/>
                </a:solidFill>
                <a:effectLst/>
                <a:latin typeface=" Cascadia Code PL"/>
              </a:rPr>
              <a:t>]</a:t>
            </a:r>
          </a:p>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void</a:t>
            </a:r>
            <a:r>
              <a:rPr lang="da-DK" sz="2000" b="0" dirty="0">
                <a:solidFill>
                  <a:srgbClr val="D4D4D4"/>
                </a:solidFill>
                <a:effectLst/>
                <a:latin typeface=" Cascadia Code PL"/>
              </a:rPr>
              <a:t> </a:t>
            </a:r>
            <a:r>
              <a:rPr lang="da-DK" sz="2000" dirty="0">
                <a:solidFill>
                  <a:srgbClr val="DCDCAA"/>
                </a:solidFill>
                <a:latin typeface=" Cascadia Code PL"/>
              </a:rPr>
              <a:t>Exec</a:t>
            </a:r>
            <a:r>
              <a:rPr lang="da-DK" sz="2000" b="0" dirty="0">
                <a:solidFill>
                  <a:srgbClr val="DCDCAA"/>
                </a:solidFill>
                <a:effectLst/>
                <a:latin typeface=" Cascadia Code PL"/>
              </a:rPr>
              <a:t>_when_IFooService_Update_returns_false_returns_false</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mock</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9CDCFE"/>
                </a:solidFill>
                <a:effectLst/>
                <a:latin typeface=" Cascadia Code PL"/>
              </a:rPr>
              <a:t>Mock</a:t>
            </a:r>
            <a:r>
              <a:rPr lang="da-DK" sz="2000" b="0" dirty="0">
                <a:solidFill>
                  <a:srgbClr val="D4D4D4"/>
                </a:solidFill>
                <a:effectLst/>
                <a:latin typeface=" Cascadia Code PL"/>
              </a:rPr>
              <a:t>&lt;</a:t>
            </a:r>
            <a:r>
              <a:rPr lang="da-DK" sz="2000" b="0" dirty="0">
                <a:solidFill>
                  <a:srgbClr val="B8D7A3"/>
                </a:solidFill>
                <a:effectLst/>
                <a:latin typeface=" Cascadia Code PL"/>
              </a:rPr>
              <a:t>IFooService</a:t>
            </a:r>
            <a:r>
              <a:rPr lang="da-DK" sz="2000" b="0" dirty="0">
                <a:solidFill>
                  <a:srgbClr val="D4D4D4"/>
                </a:solidFill>
                <a:effectLst/>
                <a:latin typeface=" Cascadia Code PL"/>
              </a:rPr>
              <a:t>&gt;();</a:t>
            </a:r>
          </a:p>
          <a:p>
            <a:r>
              <a:rPr lang="da-DK" sz="2000" b="0" dirty="0">
                <a:solidFill>
                  <a:srgbClr val="D4D4D4"/>
                </a:solidFill>
                <a:effectLst/>
                <a:latin typeface=" Cascadia Code PL"/>
              </a:rPr>
              <a:t>    </a:t>
            </a:r>
            <a:r>
              <a:rPr lang="da-DK" sz="2000" b="0" dirty="0">
                <a:solidFill>
                  <a:srgbClr val="B8D7A3"/>
                </a:solidFill>
                <a:effectLst/>
                <a:latin typeface=" Cascadia Code PL"/>
              </a:rPr>
              <a:t>IFooService</a:t>
            </a:r>
            <a:r>
              <a:rPr lang="da-DK" sz="2000" b="0" dirty="0">
                <a:solidFill>
                  <a:srgbClr val="D4D4D4"/>
                </a:solidFill>
                <a:effectLst/>
                <a:latin typeface=" Cascadia Code PL"/>
              </a:rPr>
              <a:t> </a:t>
            </a:r>
            <a:r>
              <a:rPr lang="da-DK" sz="2000" b="0" dirty="0">
                <a:solidFill>
                  <a:srgbClr val="9CDCFE"/>
                </a:solidFill>
                <a:effectLst/>
                <a:latin typeface=" Cascadia Code PL"/>
              </a:rPr>
              <a:t>service</a:t>
            </a:r>
            <a:r>
              <a:rPr lang="da-DK" sz="2000" b="0" dirty="0">
                <a:solidFill>
                  <a:srgbClr val="D4D4D4"/>
                </a:solidFill>
                <a:effectLst/>
                <a:latin typeface=" Cascadia Code PL"/>
              </a:rPr>
              <a:t> = </a:t>
            </a:r>
            <a:r>
              <a:rPr lang="da-DK" sz="2000" b="0" dirty="0">
                <a:solidFill>
                  <a:srgbClr val="9CDCFE"/>
                </a:solidFill>
                <a:effectLst/>
                <a:latin typeface=" Cascadia Code PL"/>
              </a:rPr>
              <a:t>mock</a:t>
            </a:r>
            <a:r>
              <a:rPr lang="da-DK" sz="2000" b="0" dirty="0">
                <a:solidFill>
                  <a:srgbClr val="D4D4D4"/>
                </a:solidFill>
                <a:effectLst/>
                <a:latin typeface=" Cascadia Code PL"/>
              </a:rPr>
              <a:t>.</a:t>
            </a:r>
            <a:r>
              <a:rPr lang="da-DK" sz="2000" b="0" dirty="0">
                <a:solidFill>
                  <a:srgbClr val="9CDCFE"/>
                </a:solidFill>
                <a:effectLst/>
                <a:latin typeface=" Cascadia Code PL"/>
              </a:rPr>
              <a:t>Object</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baz</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dirty="0">
                <a:solidFill>
                  <a:srgbClr val="4EC9B0"/>
                </a:solidFill>
                <a:latin typeface=" Cascadia Code PL"/>
              </a:rPr>
              <a:t>Baz</a:t>
            </a:r>
            <a:r>
              <a:rPr lang="da-DK" sz="2000" b="0" dirty="0">
                <a:solidFill>
                  <a:srgbClr val="D4D4D4"/>
                </a:solidFill>
                <a:effectLst/>
                <a:latin typeface=" Cascadia Code PL"/>
              </a:rPr>
              <a:t>(</a:t>
            </a:r>
            <a:r>
              <a:rPr lang="da-DK" sz="2000" b="0" dirty="0">
                <a:solidFill>
                  <a:srgbClr val="9CDCFE"/>
                </a:solidFill>
                <a:effectLst/>
                <a:latin typeface=" Cascadia Code PL"/>
              </a:rPr>
              <a:t>service</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result</a:t>
            </a:r>
            <a:r>
              <a:rPr lang="da-DK" sz="2000" b="0" dirty="0">
                <a:solidFill>
                  <a:srgbClr val="D4D4D4"/>
                </a:solidFill>
                <a:effectLst/>
                <a:latin typeface=" Cascadia Code PL"/>
              </a:rPr>
              <a:t> = </a:t>
            </a:r>
            <a:r>
              <a:rPr lang="da-DK" sz="2000" b="0" dirty="0">
                <a:solidFill>
                  <a:srgbClr val="9CDCFE"/>
                </a:solidFill>
                <a:effectLst/>
                <a:latin typeface=" Cascadia Code PL"/>
              </a:rPr>
              <a:t>baz</a:t>
            </a:r>
            <a:r>
              <a:rPr lang="da-DK" sz="2000" b="0" dirty="0">
                <a:solidFill>
                  <a:srgbClr val="D4D4D4"/>
                </a:solidFill>
                <a:effectLst/>
                <a:latin typeface=" Cascadia Code PL"/>
              </a:rPr>
              <a:t>.</a:t>
            </a:r>
            <a:r>
              <a:rPr lang="da-DK" sz="2000" b="0" dirty="0">
                <a:solidFill>
                  <a:srgbClr val="9CDCFE"/>
                </a:solidFill>
                <a:effectLst/>
                <a:latin typeface=" Cascadia Code PL"/>
              </a:rPr>
              <a:t>Exec</a:t>
            </a:r>
            <a:r>
              <a:rPr lang="da-DK" sz="2000" b="0" dirty="0">
                <a:solidFill>
                  <a:srgbClr val="D4D4D4"/>
                </a:solidFill>
                <a:effectLst/>
                <a:latin typeface=" Cascadia Code PL"/>
              </a:rPr>
              <a:t>(</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Foo</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4EC9B0"/>
                </a:solidFill>
                <a:effectLst/>
                <a:latin typeface=" Cascadia Code PL"/>
              </a:rPr>
              <a:t>Assert</a:t>
            </a:r>
            <a:r>
              <a:rPr lang="da-DK" sz="2000" b="0" dirty="0">
                <a:solidFill>
                  <a:srgbClr val="D4D4D4"/>
                </a:solidFill>
                <a:effectLst/>
                <a:latin typeface=" Cascadia Code PL"/>
              </a:rPr>
              <a:t>.</a:t>
            </a:r>
            <a:r>
              <a:rPr lang="da-DK" sz="2000" b="0" dirty="0">
                <a:solidFill>
                  <a:srgbClr val="9CDCFE"/>
                </a:solidFill>
                <a:effectLst/>
                <a:latin typeface=" Cascadia Code PL"/>
              </a:rPr>
              <a:t>False</a:t>
            </a:r>
            <a:r>
              <a:rPr lang="da-DK" sz="2000" b="0" dirty="0">
                <a:solidFill>
                  <a:srgbClr val="D4D4D4"/>
                </a:solidFill>
                <a:effectLst/>
                <a:latin typeface=" Cascadia Code PL"/>
              </a:rPr>
              <a:t>(</a:t>
            </a:r>
            <a:r>
              <a:rPr lang="da-DK" sz="2000" b="0" dirty="0">
                <a:solidFill>
                  <a:srgbClr val="9CDCFE"/>
                </a:solidFill>
                <a:effectLst/>
                <a:latin typeface=" Cascadia Code PL"/>
              </a:rPr>
              <a:t>result</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endParaRPr lang="LID4096" sz="2000" dirty="0"/>
          </a:p>
        </p:txBody>
      </p:sp>
    </p:spTree>
    <p:extLst>
      <p:ext uri="{BB962C8B-B14F-4D97-AF65-F5344CB8AC3E}">
        <p14:creationId xmlns:p14="http://schemas.microsoft.com/office/powerpoint/2010/main" val="2223522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B29A-4807-4FD2-AB79-355334BD1756}"/>
              </a:ext>
            </a:extLst>
          </p:cNvPr>
          <p:cNvSpPr>
            <a:spLocks noGrp="1"/>
          </p:cNvSpPr>
          <p:nvPr>
            <p:ph type="title"/>
          </p:nvPr>
        </p:nvSpPr>
        <p:spPr/>
        <p:txBody>
          <a:bodyPr/>
          <a:lstStyle/>
          <a:p>
            <a:r>
              <a:rPr lang="en-US" dirty="0"/>
              <a:t>Mocks</a:t>
            </a:r>
            <a:endParaRPr lang="LID4096" dirty="0"/>
          </a:p>
        </p:txBody>
      </p:sp>
      <p:sp>
        <p:nvSpPr>
          <p:cNvPr id="3" name="Text Placeholder 2">
            <a:extLst>
              <a:ext uri="{FF2B5EF4-FFF2-40B4-BE49-F238E27FC236}">
                <a16:creationId xmlns:a16="http://schemas.microsoft.com/office/drawing/2014/main" id="{0FF129C4-3790-49F9-ADA2-8BDFDADFD820}"/>
              </a:ext>
            </a:extLst>
          </p:cNvPr>
          <p:cNvSpPr>
            <a:spLocks noGrp="1"/>
          </p:cNvSpPr>
          <p:nvPr>
            <p:ph type="body" sz="quarter" idx="10"/>
          </p:nvPr>
        </p:nvSpPr>
        <p:spPr>
          <a:xfrm>
            <a:off x="588263" y="1436688"/>
            <a:ext cx="11018520" cy="4247317"/>
          </a:xfrm>
        </p:spPr>
        <p:txBody>
          <a:bodyPr/>
          <a:lstStyle/>
          <a:p>
            <a:r>
              <a:rPr lang="da-DK" sz="2000" b="0" dirty="0">
                <a:solidFill>
                  <a:srgbClr val="D4D4D4"/>
                </a:solidFill>
                <a:effectLst/>
                <a:latin typeface=" Cascadia Code PL"/>
              </a:rPr>
              <a:t>[</a:t>
            </a:r>
            <a:r>
              <a:rPr lang="da-DK" sz="2000" b="0" dirty="0">
                <a:solidFill>
                  <a:srgbClr val="9CDCFE"/>
                </a:solidFill>
                <a:effectLst/>
                <a:latin typeface=" Cascadia Code PL"/>
              </a:rPr>
              <a:t>Fact</a:t>
            </a:r>
            <a:r>
              <a:rPr lang="da-DK" sz="2000" b="0" dirty="0">
                <a:solidFill>
                  <a:srgbClr val="D4D4D4"/>
                </a:solidFill>
                <a:effectLst/>
                <a:latin typeface=" Cascadia Code PL"/>
              </a:rPr>
              <a:t>]</a:t>
            </a:r>
          </a:p>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void</a:t>
            </a:r>
            <a:r>
              <a:rPr lang="da-DK" sz="2000" b="0" dirty="0">
                <a:solidFill>
                  <a:srgbClr val="D4D4D4"/>
                </a:solidFill>
                <a:effectLst/>
                <a:latin typeface=" Cascadia Code PL"/>
              </a:rPr>
              <a:t> </a:t>
            </a:r>
            <a:r>
              <a:rPr lang="da-DK" sz="2000" dirty="0">
                <a:solidFill>
                  <a:srgbClr val="DCDCAA"/>
                </a:solidFill>
                <a:latin typeface=" Cascadia Code PL"/>
              </a:rPr>
              <a:t>Exec</a:t>
            </a:r>
            <a:r>
              <a:rPr lang="da-DK" sz="2000" b="0" dirty="0">
                <a:solidFill>
                  <a:srgbClr val="DCDCAA"/>
                </a:solidFill>
                <a:effectLst/>
                <a:latin typeface=" Cascadia Code PL"/>
              </a:rPr>
              <a:t>_when_IFooService_Update_true_returns_true</a:t>
            </a:r>
            <a:r>
              <a:rPr lang="da-DK" sz="2000" b="0" dirty="0">
                <a:solidFill>
                  <a:srgbClr val="D4D4D4"/>
                </a:solidFill>
                <a:effectLst/>
                <a:latin typeface=" Cascadia Code PL"/>
              </a:rPr>
              <a:t>()</a:t>
            </a: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mock</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Mock</a:t>
            </a:r>
            <a:r>
              <a:rPr lang="da-DK" sz="2000" b="0" dirty="0">
                <a:solidFill>
                  <a:srgbClr val="D4D4D4"/>
                </a:solidFill>
                <a:effectLst/>
                <a:latin typeface=" Cascadia Code PL"/>
              </a:rPr>
              <a:t>&lt;</a:t>
            </a:r>
            <a:r>
              <a:rPr lang="da-DK" sz="2000" b="0" dirty="0">
                <a:solidFill>
                  <a:srgbClr val="B8D7A3"/>
                </a:solidFill>
                <a:effectLst/>
                <a:latin typeface=" Cascadia Code PL"/>
              </a:rPr>
              <a:t>IFooService</a:t>
            </a:r>
            <a:r>
              <a:rPr lang="da-DK" sz="2000" b="0" dirty="0">
                <a:solidFill>
                  <a:srgbClr val="D4D4D4"/>
                </a:solidFill>
                <a:effectLst/>
                <a:latin typeface=" Cascadia Code PL"/>
              </a:rPr>
              <a:t>&gt;();</a:t>
            </a:r>
          </a:p>
          <a:p>
            <a:r>
              <a:rPr lang="da-DK" sz="2000" b="0" dirty="0">
                <a:solidFill>
                  <a:srgbClr val="D4D4D4"/>
                </a:solidFill>
                <a:effectLst/>
                <a:latin typeface=" Cascadia Code PL"/>
              </a:rPr>
              <a:t>    </a:t>
            </a:r>
            <a:r>
              <a:rPr lang="da-DK" sz="2000" b="0" dirty="0">
                <a:solidFill>
                  <a:srgbClr val="9CDCFE"/>
                </a:solidFill>
                <a:effectLst/>
                <a:latin typeface=" Cascadia Code PL"/>
              </a:rPr>
              <a:t>mock</a:t>
            </a:r>
            <a:r>
              <a:rPr lang="da-DK" sz="2000" b="0" dirty="0">
                <a:solidFill>
                  <a:srgbClr val="D4D4D4"/>
                </a:solidFill>
                <a:effectLst/>
                <a:latin typeface=" Cascadia Code PL"/>
              </a:rPr>
              <a:t>.</a:t>
            </a:r>
            <a:r>
              <a:rPr lang="da-DK" sz="2000" b="0" dirty="0">
                <a:solidFill>
                  <a:srgbClr val="9CDCFE"/>
                </a:solidFill>
                <a:effectLst/>
                <a:latin typeface=" Cascadia Code PL"/>
              </a:rPr>
              <a:t>Setup</a:t>
            </a:r>
            <a:r>
              <a:rPr lang="da-DK" sz="2000" b="0" dirty="0">
                <a:solidFill>
                  <a:srgbClr val="D4D4D4"/>
                </a:solidFill>
                <a:effectLst/>
                <a:latin typeface=" Cascadia Code PL"/>
              </a:rPr>
              <a:t>(</a:t>
            </a:r>
            <a:r>
              <a:rPr lang="da-DK" sz="2000" b="0" dirty="0">
                <a:solidFill>
                  <a:srgbClr val="9CDCFE"/>
                </a:solidFill>
                <a:effectLst/>
                <a:latin typeface=" Cascadia Code PL"/>
              </a:rPr>
              <a:t>m</a:t>
            </a:r>
            <a:r>
              <a:rPr lang="da-DK" sz="2000" b="0" dirty="0">
                <a:solidFill>
                  <a:srgbClr val="D4D4D4"/>
                </a:solidFill>
                <a:effectLst/>
                <a:latin typeface=" Cascadia Code PL"/>
              </a:rPr>
              <a:t> =&gt; </a:t>
            </a:r>
            <a:r>
              <a:rPr lang="da-DK" sz="2000" b="0" dirty="0">
                <a:solidFill>
                  <a:srgbClr val="9CDCFE"/>
                </a:solidFill>
                <a:effectLst/>
                <a:latin typeface=" Cascadia Code PL"/>
              </a:rPr>
              <a:t>m</a:t>
            </a:r>
            <a:r>
              <a:rPr lang="da-DK" sz="2000" b="0" dirty="0">
                <a:solidFill>
                  <a:srgbClr val="D4D4D4"/>
                </a:solidFill>
                <a:effectLst/>
                <a:latin typeface=" Cascadia Code PL"/>
              </a:rPr>
              <a:t>.</a:t>
            </a:r>
            <a:r>
              <a:rPr lang="da-DK" sz="2000" b="0" dirty="0">
                <a:solidFill>
                  <a:srgbClr val="9CDCFE"/>
                </a:solidFill>
                <a:effectLst/>
                <a:latin typeface=" Cascadia Code PL"/>
              </a:rPr>
              <a:t>Update</a:t>
            </a:r>
            <a:r>
              <a:rPr lang="da-DK" sz="2000" b="0" dirty="0">
                <a:solidFill>
                  <a:srgbClr val="D4D4D4"/>
                </a:solidFill>
                <a:effectLst/>
                <a:latin typeface=" Cascadia Code PL"/>
              </a:rPr>
              <a:t>(</a:t>
            </a:r>
            <a:r>
              <a:rPr lang="da-DK" sz="2000" dirty="0">
                <a:solidFill>
                  <a:srgbClr val="4EC9B0"/>
                </a:solidFill>
                <a:latin typeface=" Cascadia Code PL"/>
              </a:rPr>
              <a:t>It</a:t>
            </a:r>
            <a:r>
              <a:rPr lang="da-DK" sz="2000" b="0" dirty="0">
                <a:solidFill>
                  <a:srgbClr val="D4D4D4"/>
                </a:solidFill>
                <a:effectLst/>
                <a:latin typeface=" Cascadia Code PL"/>
              </a:rPr>
              <a:t>.</a:t>
            </a:r>
            <a:r>
              <a:rPr lang="da-DK" sz="2000" b="0" dirty="0">
                <a:solidFill>
                  <a:srgbClr val="9CDCFE"/>
                </a:solidFill>
                <a:effectLst/>
                <a:latin typeface=" Cascadia Code PL"/>
              </a:rPr>
              <a:t>IsAny</a:t>
            </a:r>
            <a:r>
              <a:rPr lang="da-DK" sz="2000" b="0" dirty="0">
                <a:solidFill>
                  <a:srgbClr val="D4D4D4"/>
                </a:solidFill>
                <a:effectLst/>
                <a:latin typeface=" Cascadia Code PL"/>
              </a:rPr>
              <a:t>&lt;</a:t>
            </a:r>
            <a:r>
              <a:rPr lang="da-DK" sz="2000" b="0" dirty="0">
                <a:solidFill>
                  <a:srgbClr val="4EC9B0"/>
                </a:solidFill>
                <a:effectLst/>
                <a:latin typeface=" Cascadia Code PL"/>
              </a:rPr>
              <a:t>Foo</a:t>
            </a:r>
            <a:r>
              <a:rPr lang="da-DK" sz="2000" b="0" dirty="0">
                <a:solidFill>
                  <a:srgbClr val="D4D4D4"/>
                </a:solidFill>
                <a:effectLst/>
                <a:latin typeface=" Cascadia Code PL"/>
              </a:rPr>
              <a:t>&gt;())).</a:t>
            </a:r>
            <a:r>
              <a:rPr lang="da-DK" sz="2000" b="0" dirty="0">
                <a:solidFill>
                  <a:srgbClr val="9CDCFE"/>
                </a:solidFill>
                <a:effectLst/>
                <a:latin typeface=" Cascadia Code PL"/>
              </a:rPr>
              <a:t>Returns</a:t>
            </a:r>
            <a:r>
              <a:rPr lang="da-DK" sz="2000" b="0" dirty="0">
                <a:solidFill>
                  <a:srgbClr val="D4D4D4"/>
                </a:solidFill>
                <a:effectLst/>
                <a:latin typeface=" Cascadia Code PL"/>
              </a:rPr>
              <a:t>(</a:t>
            </a:r>
            <a:r>
              <a:rPr lang="da-DK" sz="2000" b="0" dirty="0">
                <a:solidFill>
                  <a:srgbClr val="569CD6"/>
                </a:solidFill>
                <a:effectLst/>
                <a:latin typeface=" Cascadia Code PL"/>
              </a:rPr>
              <a:t>true</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baz</a:t>
            </a:r>
            <a:r>
              <a:rPr lang="da-DK" sz="2000" b="0" dirty="0">
                <a:solidFill>
                  <a:srgbClr val="D4D4D4"/>
                </a:solidFill>
                <a:effectLst/>
                <a:latin typeface=" Cascadia Code PL"/>
              </a:rPr>
              <a:t> = </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dirty="0">
                <a:solidFill>
                  <a:srgbClr val="4EC9B0"/>
                </a:solidFill>
                <a:latin typeface=" Cascadia Code PL"/>
              </a:rPr>
              <a:t>Baz</a:t>
            </a:r>
            <a:r>
              <a:rPr lang="da-DK" sz="2000" b="0" dirty="0">
                <a:solidFill>
                  <a:srgbClr val="D4D4D4"/>
                </a:solidFill>
                <a:effectLst/>
                <a:latin typeface=" Cascadia Code PL"/>
              </a:rPr>
              <a:t>(</a:t>
            </a:r>
            <a:r>
              <a:rPr lang="da-DK" sz="2000" b="0" dirty="0">
                <a:solidFill>
                  <a:srgbClr val="9CDCFE"/>
                </a:solidFill>
                <a:effectLst/>
                <a:latin typeface=" Cascadia Code PL"/>
              </a:rPr>
              <a:t>mock.Object</a:t>
            </a:r>
            <a:r>
              <a:rPr lang="da-DK" sz="2000" b="0" dirty="0">
                <a:solidFill>
                  <a:srgbClr val="D4D4D4"/>
                </a:solidFill>
                <a:effectLst/>
                <a:latin typeface=" Cascadia Code PL"/>
              </a:rPr>
              <a:t>);</a:t>
            </a:r>
          </a:p>
          <a:p>
            <a:r>
              <a:rPr lang="da-DK" sz="2000" b="0" dirty="0">
                <a:solidFill>
                  <a:srgbClr val="D4D4D4"/>
                </a:solidFill>
                <a:effectLst/>
                <a:latin typeface=" Cascadia Code PL"/>
              </a:rPr>
              <a:t>    </a:t>
            </a:r>
          </a:p>
          <a:p>
            <a:r>
              <a:rPr lang="da-DK" sz="2000" b="0" dirty="0">
                <a:solidFill>
                  <a:srgbClr val="D4D4D4"/>
                </a:solidFill>
                <a:effectLst/>
                <a:latin typeface=" Cascadia Code PL"/>
              </a:rPr>
              <a:t>    </a:t>
            </a:r>
            <a:r>
              <a:rPr lang="da-DK" sz="2000" b="0" dirty="0">
                <a:solidFill>
                  <a:srgbClr val="569CD6"/>
                </a:solidFill>
                <a:effectLst/>
                <a:latin typeface=" Cascadia Code PL"/>
              </a:rPr>
              <a:t>var</a:t>
            </a:r>
            <a:r>
              <a:rPr lang="da-DK" sz="2000" b="0" dirty="0">
                <a:solidFill>
                  <a:srgbClr val="D4D4D4"/>
                </a:solidFill>
                <a:effectLst/>
                <a:latin typeface=" Cascadia Code PL"/>
              </a:rPr>
              <a:t> </a:t>
            </a:r>
            <a:r>
              <a:rPr lang="da-DK" sz="2000" b="0" dirty="0">
                <a:solidFill>
                  <a:srgbClr val="9CDCFE"/>
                </a:solidFill>
                <a:effectLst/>
                <a:latin typeface=" Cascadia Code PL"/>
              </a:rPr>
              <a:t>result</a:t>
            </a:r>
            <a:r>
              <a:rPr lang="da-DK" sz="2000" b="0" dirty="0">
                <a:solidFill>
                  <a:srgbClr val="D4D4D4"/>
                </a:solidFill>
                <a:effectLst/>
                <a:latin typeface=" Cascadia Code PL"/>
              </a:rPr>
              <a:t> = </a:t>
            </a:r>
            <a:r>
              <a:rPr lang="da-DK" sz="2000" b="0" dirty="0">
                <a:solidFill>
                  <a:srgbClr val="9CDCFE"/>
                </a:solidFill>
                <a:effectLst/>
                <a:latin typeface=" Cascadia Code PL"/>
              </a:rPr>
              <a:t>baz</a:t>
            </a:r>
            <a:r>
              <a:rPr lang="da-DK" sz="2000" b="0" dirty="0">
                <a:solidFill>
                  <a:srgbClr val="D4D4D4"/>
                </a:solidFill>
                <a:effectLst/>
                <a:latin typeface=" Cascadia Code PL"/>
              </a:rPr>
              <a:t>.</a:t>
            </a:r>
            <a:r>
              <a:rPr lang="da-DK" sz="2000" b="0" dirty="0">
                <a:solidFill>
                  <a:srgbClr val="9CDCFE"/>
                </a:solidFill>
                <a:effectLst/>
                <a:latin typeface=" Cascadia Code PL"/>
              </a:rPr>
              <a:t>Exec</a:t>
            </a:r>
            <a:r>
              <a:rPr lang="da-DK" sz="2000" b="0" dirty="0">
                <a:solidFill>
                  <a:srgbClr val="D4D4D4"/>
                </a:solidFill>
                <a:effectLst/>
                <a:latin typeface=" Cascadia Code PL"/>
              </a:rPr>
              <a:t>(</a:t>
            </a:r>
            <a:r>
              <a:rPr lang="da-DK" sz="2000" b="0" dirty="0">
                <a:solidFill>
                  <a:srgbClr val="569CD6"/>
                </a:solidFill>
                <a:effectLst/>
                <a:latin typeface=" Cascadia Code PL"/>
              </a:rPr>
              <a:t>new</a:t>
            </a:r>
            <a:r>
              <a:rPr lang="da-DK" sz="2000" b="0" dirty="0">
                <a:solidFill>
                  <a:srgbClr val="D4D4D4"/>
                </a:solidFill>
                <a:effectLst/>
                <a:latin typeface=" Cascadia Code PL"/>
              </a:rPr>
              <a:t> </a:t>
            </a:r>
            <a:r>
              <a:rPr lang="da-DK" sz="2000" b="0" dirty="0">
                <a:solidFill>
                  <a:srgbClr val="4EC9B0"/>
                </a:solidFill>
                <a:effectLst/>
                <a:latin typeface=" Cascadia Code PL"/>
              </a:rPr>
              <a:t>Foo</a:t>
            </a:r>
            <a:r>
              <a:rPr lang="da-DK" sz="2000" b="0" dirty="0">
                <a:solidFill>
                  <a:srgbClr val="D4D4D4"/>
                </a:solidFill>
                <a:effectLst/>
                <a:latin typeface=" Cascadia Code PL"/>
              </a:rPr>
              <a:t>());</a:t>
            </a:r>
          </a:p>
          <a:p>
            <a:br>
              <a:rPr lang="da-DK" sz="2000" b="0" dirty="0">
                <a:solidFill>
                  <a:srgbClr val="D4D4D4"/>
                </a:solidFill>
                <a:effectLst/>
                <a:latin typeface=" Cascadia Code PL"/>
              </a:rPr>
            </a:br>
            <a:r>
              <a:rPr lang="da-DK" sz="2000" b="0" dirty="0">
                <a:solidFill>
                  <a:srgbClr val="D4D4D4"/>
                </a:solidFill>
                <a:effectLst/>
                <a:latin typeface=" Cascadia Code PL"/>
              </a:rPr>
              <a:t>    </a:t>
            </a:r>
            <a:r>
              <a:rPr lang="da-DK" sz="2000" b="0" dirty="0">
                <a:solidFill>
                  <a:srgbClr val="4EC9B0"/>
                </a:solidFill>
                <a:effectLst/>
                <a:latin typeface=" Cascadia Code PL"/>
              </a:rPr>
              <a:t>Assert</a:t>
            </a:r>
            <a:r>
              <a:rPr lang="da-DK" sz="2000" b="0" dirty="0">
                <a:solidFill>
                  <a:srgbClr val="D4D4D4"/>
                </a:solidFill>
                <a:effectLst/>
                <a:latin typeface=" Cascadia Code PL"/>
              </a:rPr>
              <a:t>.</a:t>
            </a:r>
            <a:r>
              <a:rPr lang="da-DK" sz="2000" b="0" dirty="0">
                <a:solidFill>
                  <a:srgbClr val="9CDCFE"/>
                </a:solidFill>
                <a:effectLst/>
                <a:latin typeface=" Cascadia Code PL"/>
              </a:rPr>
              <a:t>True</a:t>
            </a:r>
            <a:r>
              <a:rPr lang="da-DK" sz="2000" b="0" dirty="0">
                <a:solidFill>
                  <a:srgbClr val="D4D4D4"/>
                </a:solidFill>
                <a:effectLst/>
                <a:latin typeface=" Cascadia Code PL"/>
              </a:rPr>
              <a:t>(</a:t>
            </a:r>
            <a:r>
              <a:rPr lang="da-DK" sz="2000" b="0" dirty="0">
                <a:solidFill>
                  <a:srgbClr val="9CDCFE"/>
                </a:solidFill>
                <a:effectLst/>
                <a:latin typeface=" Cascadia Code PL"/>
              </a:rPr>
              <a:t>result</a:t>
            </a:r>
            <a:r>
              <a:rPr lang="da-DK" sz="2000" b="0" dirty="0">
                <a:solidFill>
                  <a:srgbClr val="D4D4D4"/>
                </a:solidFill>
                <a:effectLst/>
                <a:latin typeface=" Cascadia Code PL"/>
              </a:rPr>
              <a:t>);</a:t>
            </a:r>
          </a:p>
          <a:p>
            <a:r>
              <a:rPr lang="da-DK" sz="2000" b="0" dirty="0">
                <a:solidFill>
                  <a:srgbClr val="D4D4D4"/>
                </a:solidFill>
                <a:effectLst/>
                <a:latin typeface=" Cascadia Code PL"/>
              </a:rPr>
              <a:t>}</a:t>
            </a:r>
          </a:p>
        </p:txBody>
      </p:sp>
    </p:spTree>
    <p:extLst>
      <p:ext uri="{BB962C8B-B14F-4D97-AF65-F5344CB8AC3E}">
        <p14:creationId xmlns:p14="http://schemas.microsoft.com/office/powerpoint/2010/main" val="36220901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B30029-C275-48CD-9CA5-4027B7A63D92}"/>
              </a:ext>
            </a:extLst>
          </p:cNvPr>
          <p:cNvSpPr>
            <a:spLocks noGrp="1"/>
          </p:cNvSpPr>
          <p:nvPr>
            <p:ph type="title"/>
          </p:nvPr>
        </p:nvSpPr>
        <p:spPr/>
        <p:txBody>
          <a:bodyPr/>
          <a:lstStyle/>
          <a:p>
            <a:r>
              <a:rPr lang="en-US" dirty="0"/>
              <a:t>Demo</a:t>
            </a:r>
            <a:endParaRPr lang="LID4096" dirty="0"/>
          </a:p>
        </p:txBody>
      </p:sp>
      <p:sp>
        <p:nvSpPr>
          <p:cNvPr id="2" name="Text Placeholder 1">
            <a:extLst>
              <a:ext uri="{FF2B5EF4-FFF2-40B4-BE49-F238E27FC236}">
                <a16:creationId xmlns:a16="http://schemas.microsoft.com/office/drawing/2014/main" id="{9BF4B0DD-0A2D-40E8-B135-F2D04F50F16C}"/>
              </a:ext>
            </a:extLst>
          </p:cNvPr>
          <p:cNvSpPr>
            <a:spLocks noGrp="1"/>
          </p:cNvSpPr>
          <p:nvPr>
            <p:ph type="body" sz="quarter" idx="12"/>
          </p:nvPr>
        </p:nvSpPr>
        <p:spPr/>
        <p:txBody>
          <a:bodyPr/>
          <a:lstStyle/>
          <a:p>
            <a:r>
              <a:rPr lang="en-US" dirty="0"/>
              <a:t>White-box testing with </a:t>
            </a:r>
            <a:r>
              <a:rPr lang="en-US" b="1" i="1" dirty="0" err="1"/>
              <a:t>Moq</a:t>
            </a:r>
            <a:endParaRPr lang="LID4096" b="1" i="1" dirty="0"/>
          </a:p>
        </p:txBody>
      </p:sp>
    </p:spTree>
    <p:extLst>
      <p:ext uri="{BB962C8B-B14F-4D97-AF65-F5344CB8AC3E}">
        <p14:creationId xmlns:p14="http://schemas.microsoft.com/office/powerpoint/2010/main" val="130941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B30029-C275-48CD-9CA5-4027B7A63D92}"/>
              </a:ext>
            </a:extLst>
          </p:cNvPr>
          <p:cNvSpPr>
            <a:spLocks noGrp="1"/>
          </p:cNvSpPr>
          <p:nvPr>
            <p:ph type="title"/>
          </p:nvPr>
        </p:nvSpPr>
        <p:spPr/>
        <p:txBody>
          <a:bodyPr/>
          <a:lstStyle/>
          <a:p>
            <a:r>
              <a:rPr lang="en-US" dirty="0"/>
              <a:t>Testing Entity Framework</a:t>
            </a:r>
            <a:endParaRPr lang="LID4096" dirty="0"/>
          </a:p>
        </p:txBody>
      </p:sp>
    </p:spTree>
    <p:extLst>
      <p:ext uri="{BB962C8B-B14F-4D97-AF65-F5344CB8AC3E}">
        <p14:creationId xmlns:p14="http://schemas.microsoft.com/office/powerpoint/2010/main" val="349489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AF30C4-F2CB-472B-A778-0D4735539D48}"/>
              </a:ext>
            </a:extLst>
          </p:cNvPr>
          <p:cNvSpPr>
            <a:spLocks noGrp="1"/>
          </p:cNvSpPr>
          <p:nvPr>
            <p:ph type="title"/>
          </p:nvPr>
        </p:nvSpPr>
        <p:spPr/>
        <p:txBody>
          <a:bodyPr/>
          <a:lstStyle/>
          <a:p>
            <a:r>
              <a:rPr lang="en-US" dirty="0"/>
              <a:t>SQLite in-memory database</a:t>
            </a:r>
            <a:endParaRPr lang="LID4096" dirty="0"/>
          </a:p>
        </p:txBody>
      </p:sp>
      <p:sp>
        <p:nvSpPr>
          <p:cNvPr id="4" name="Text Placeholder 3">
            <a:extLst>
              <a:ext uri="{FF2B5EF4-FFF2-40B4-BE49-F238E27FC236}">
                <a16:creationId xmlns:a16="http://schemas.microsoft.com/office/drawing/2014/main" id="{87DC652A-5A4A-479B-9D8D-364A00895B20}"/>
              </a:ext>
            </a:extLst>
          </p:cNvPr>
          <p:cNvSpPr>
            <a:spLocks noGrp="1"/>
          </p:cNvSpPr>
          <p:nvPr>
            <p:ph type="body" sz="quarter" idx="10"/>
          </p:nvPr>
        </p:nvSpPr>
        <p:spPr>
          <a:xfrm>
            <a:off x="588263" y="1436688"/>
            <a:ext cx="11018520" cy="2548390"/>
          </a:xfrm>
        </p:spPr>
        <p:txBody>
          <a:bodyPr/>
          <a:lstStyle/>
          <a:p>
            <a:r>
              <a:rPr lang="da-DK" sz="1800" dirty="0">
                <a:latin typeface="Cascadia Code PL" panose="020B0609020000020004" pitchFamily="49" charset="0"/>
                <a:cs typeface="Cascadia Code PL" panose="020B0609020000020004" pitchFamily="49" charset="0"/>
              </a:rPr>
              <a:t>dotnet add package Microsoft.EntityFrameworkCore.Sqlite</a:t>
            </a:r>
          </a:p>
          <a:p>
            <a:endParaRPr lang="da-DK" sz="1800" dirty="0">
              <a:latin typeface="Cascadia Code PL" panose="020B0609020000020004" pitchFamily="49" charset="0"/>
              <a:cs typeface="Cascadia Code PL" panose="020B0609020000020004" pitchFamily="49" charset="0"/>
            </a:endParaRPr>
          </a:p>
          <a:p>
            <a:r>
              <a:rPr lang="da-DK" sz="1800" b="0" dirty="0">
                <a:solidFill>
                  <a:srgbClr val="569CD6"/>
                </a:solidFill>
                <a:effectLst/>
                <a:latin typeface=" Cascadia Code PL"/>
              </a:rPr>
              <a:t>using</a:t>
            </a:r>
            <a:r>
              <a:rPr lang="da-DK" sz="1800" b="0" dirty="0">
                <a:solidFill>
                  <a:srgbClr val="D4D4D4"/>
                </a:solidFill>
                <a:effectLst/>
                <a:latin typeface=" Cascadia Code PL"/>
              </a:rPr>
              <a:t> </a:t>
            </a:r>
            <a:r>
              <a:rPr lang="da-DK" sz="1800" b="0" dirty="0">
                <a:solidFill>
                  <a:srgbClr val="569CD6"/>
                </a:solidFill>
                <a:effectLst/>
                <a:latin typeface=" Cascadia Code PL"/>
              </a:rPr>
              <a:t>var</a:t>
            </a:r>
            <a:r>
              <a:rPr lang="da-DK" sz="1800" b="0" dirty="0">
                <a:solidFill>
                  <a:srgbClr val="D4D4D4"/>
                </a:solidFill>
                <a:effectLst/>
                <a:latin typeface=" Cascadia Code PL"/>
              </a:rPr>
              <a:t> </a:t>
            </a:r>
            <a:r>
              <a:rPr lang="da-DK" sz="1800" b="0" dirty="0">
                <a:solidFill>
                  <a:srgbClr val="9CDCFE"/>
                </a:solidFill>
                <a:effectLst/>
                <a:latin typeface=" Cascadia Code PL"/>
              </a:rPr>
              <a:t>connection</a:t>
            </a:r>
            <a:r>
              <a:rPr lang="da-DK" sz="1800" b="0" dirty="0">
                <a:solidFill>
                  <a:srgbClr val="D4D4D4"/>
                </a:solidFill>
                <a:effectLst/>
                <a:latin typeface=" Cascadia Code PL"/>
              </a:rPr>
              <a:t> = </a:t>
            </a:r>
            <a:r>
              <a:rPr lang="da-DK" sz="1800" b="0" dirty="0">
                <a:solidFill>
                  <a:srgbClr val="569CD6"/>
                </a:solidFill>
                <a:effectLst/>
                <a:latin typeface=" Cascadia Code PL"/>
              </a:rPr>
              <a:t>new</a:t>
            </a:r>
            <a:r>
              <a:rPr lang="da-DK" sz="1800" b="0" dirty="0">
                <a:solidFill>
                  <a:srgbClr val="D4D4D4"/>
                </a:solidFill>
                <a:effectLst/>
                <a:latin typeface=" Cascadia Code PL"/>
              </a:rPr>
              <a:t> </a:t>
            </a:r>
            <a:r>
              <a:rPr lang="da-DK" sz="1800" b="0" dirty="0">
                <a:solidFill>
                  <a:srgbClr val="4EC9B0"/>
                </a:solidFill>
                <a:effectLst/>
                <a:latin typeface=" Cascadia Code PL"/>
              </a:rPr>
              <a:t>SqliteConnection</a:t>
            </a:r>
            <a:r>
              <a:rPr lang="da-DK" sz="1800" b="0" dirty="0">
                <a:solidFill>
                  <a:srgbClr val="D4D4D4"/>
                </a:solidFill>
                <a:effectLst/>
                <a:latin typeface=" Cascadia Code PL"/>
              </a:rPr>
              <a:t>(</a:t>
            </a:r>
            <a:r>
              <a:rPr lang="da-DK" sz="1800" b="0" dirty="0">
                <a:solidFill>
                  <a:srgbClr val="CE9178"/>
                </a:solidFill>
                <a:effectLst/>
                <a:latin typeface=" Cascadia Code PL"/>
              </a:rPr>
              <a:t>"Filename=:memory:"</a:t>
            </a:r>
            <a:r>
              <a:rPr lang="da-DK" sz="1800" b="0" dirty="0">
                <a:solidFill>
                  <a:srgbClr val="D4D4D4"/>
                </a:solidFill>
                <a:effectLst/>
                <a:latin typeface=" Cascadia Code PL"/>
              </a:rPr>
              <a:t>);</a:t>
            </a:r>
          </a:p>
          <a:p>
            <a:r>
              <a:rPr lang="da-DK" sz="1800" b="0" dirty="0">
                <a:solidFill>
                  <a:srgbClr val="9CDCFE"/>
                </a:solidFill>
                <a:effectLst/>
                <a:latin typeface=" Cascadia Code PL"/>
              </a:rPr>
              <a:t>connection</a:t>
            </a:r>
            <a:r>
              <a:rPr lang="da-DK" sz="1800" b="0" dirty="0">
                <a:solidFill>
                  <a:srgbClr val="D4D4D4"/>
                </a:solidFill>
                <a:effectLst/>
                <a:latin typeface=" Cascadia Code PL"/>
              </a:rPr>
              <a:t>.</a:t>
            </a:r>
            <a:r>
              <a:rPr lang="da-DK" sz="1800" b="0" dirty="0">
                <a:solidFill>
                  <a:srgbClr val="DCDCAA"/>
                </a:solidFill>
                <a:effectLst/>
                <a:latin typeface=" Cascadia Code PL"/>
              </a:rPr>
              <a:t>Open</a:t>
            </a:r>
            <a:r>
              <a:rPr lang="da-DK" sz="1800" b="0" dirty="0">
                <a:solidFill>
                  <a:srgbClr val="D4D4D4"/>
                </a:solidFill>
                <a:effectLst/>
                <a:latin typeface=" Cascadia Code PL"/>
              </a:rPr>
              <a:t>();</a:t>
            </a:r>
          </a:p>
          <a:p>
            <a:br>
              <a:rPr lang="da-DK" sz="1800" b="0" dirty="0">
                <a:solidFill>
                  <a:srgbClr val="D4D4D4"/>
                </a:solidFill>
                <a:effectLst/>
                <a:latin typeface=" Cascadia Code PL"/>
              </a:rPr>
            </a:br>
            <a:r>
              <a:rPr lang="da-DK" sz="1800" b="0" dirty="0">
                <a:solidFill>
                  <a:srgbClr val="569CD6"/>
                </a:solidFill>
                <a:effectLst/>
                <a:latin typeface=" Cascadia Code PL"/>
              </a:rPr>
              <a:t>var</a:t>
            </a:r>
            <a:r>
              <a:rPr lang="da-DK" sz="1800" b="0" dirty="0">
                <a:solidFill>
                  <a:srgbClr val="D4D4D4"/>
                </a:solidFill>
                <a:effectLst/>
                <a:latin typeface=" Cascadia Code PL"/>
              </a:rPr>
              <a:t> </a:t>
            </a:r>
            <a:r>
              <a:rPr lang="da-DK" sz="1800" b="0" dirty="0">
                <a:solidFill>
                  <a:srgbClr val="9CDCFE"/>
                </a:solidFill>
                <a:effectLst/>
                <a:latin typeface=" Cascadia Code PL"/>
              </a:rPr>
              <a:t>builder</a:t>
            </a:r>
            <a:r>
              <a:rPr lang="da-DK" sz="1800" b="0" dirty="0">
                <a:solidFill>
                  <a:srgbClr val="D4D4D4"/>
                </a:solidFill>
                <a:effectLst/>
                <a:latin typeface=" Cascadia Code PL"/>
              </a:rPr>
              <a:t> = </a:t>
            </a:r>
            <a:r>
              <a:rPr lang="da-DK" sz="1800" b="0" dirty="0">
                <a:solidFill>
                  <a:srgbClr val="569CD6"/>
                </a:solidFill>
                <a:effectLst/>
                <a:latin typeface=" Cascadia Code PL"/>
              </a:rPr>
              <a:t>new</a:t>
            </a:r>
            <a:r>
              <a:rPr lang="da-DK" sz="1800" b="0" dirty="0">
                <a:solidFill>
                  <a:srgbClr val="D4D4D4"/>
                </a:solidFill>
                <a:effectLst/>
                <a:latin typeface=" Cascadia Code PL"/>
              </a:rPr>
              <a:t> </a:t>
            </a:r>
            <a:r>
              <a:rPr lang="da-DK" sz="1800" b="0" dirty="0">
                <a:solidFill>
                  <a:srgbClr val="4EC9B0"/>
                </a:solidFill>
                <a:effectLst/>
                <a:latin typeface=" Cascadia Code PL"/>
              </a:rPr>
              <a:t>DbContextOptionsBuilder</a:t>
            </a:r>
            <a:r>
              <a:rPr lang="da-DK" sz="1800" b="0" dirty="0">
                <a:solidFill>
                  <a:srgbClr val="D4D4D4"/>
                </a:solidFill>
                <a:effectLst/>
                <a:latin typeface=" Cascadia Code PL"/>
              </a:rPr>
              <a:t>&lt;</a:t>
            </a:r>
            <a:r>
              <a:rPr lang="da-DK" sz="1800" b="0" dirty="0">
                <a:solidFill>
                  <a:srgbClr val="4EC9B0"/>
                </a:solidFill>
                <a:effectLst/>
                <a:latin typeface=" Cascadia Code PL"/>
              </a:rPr>
              <a:t>MyContext</a:t>
            </a:r>
            <a:r>
              <a:rPr lang="da-DK" sz="1800" b="0" dirty="0">
                <a:solidFill>
                  <a:srgbClr val="D4D4D4"/>
                </a:solidFill>
                <a:effectLst/>
                <a:latin typeface=" Cascadia Code PL"/>
              </a:rPr>
              <a:t>&gt;().</a:t>
            </a:r>
            <a:r>
              <a:rPr lang="da-DK" sz="1800" b="0" dirty="0">
                <a:solidFill>
                  <a:srgbClr val="DCDCAA"/>
                </a:solidFill>
                <a:effectLst/>
                <a:latin typeface=" Cascadia Code PL"/>
              </a:rPr>
              <a:t>UseSqlite</a:t>
            </a:r>
            <a:r>
              <a:rPr lang="da-DK" sz="1800" b="0" dirty="0">
                <a:solidFill>
                  <a:srgbClr val="D4D4D4"/>
                </a:solidFill>
                <a:effectLst/>
                <a:latin typeface=" Cascadia Code PL"/>
              </a:rPr>
              <a:t>(</a:t>
            </a:r>
            <a:r>
              <a:rPr lang="da-DK" sz="1800" b="0" dirty="0">
                <a:solidFill>
                  <a:srgbClr val="9CDCFE"/>
                </a:solidFill>
                <a:effectLst/>
                <a:latin typeface=" Cascadia Code PL"/>
              </a:rPr>
              <a:t>connection</a:t>
            </a:r>
            <a:r>
              <a:rPr lang="da-DK" sz="1800" b="0" dirty="0">
                <a:solidFill>
                  <a:srgbClr val="D4D4D4"/>
                </a:solidFill>
                <a:effectLst/>
                <a:latin typeface=" Cascadia Code PL"/>
              </a:rPr>
              <a:t>);</a:t>
            </a:r>
          </a:p>
          <a:p>
            <a:r>
              <a:rPr lang="da-DK" sz="1800" b="0" dirty="0">
                <a:solidFill>
                  <a:srgbClr val="569CD6"/>
                </a:solidFill>
                <a:effectLst/>
                <a:latin typeface=" Cascadia Code PL"/>
              </a:rPr>
              <a:t>using</a:t>
            </a:r>
            <a:r>
              <a:rPr lang="da-DK" sz="1800" b="0" dirty="0">
                <a:solidFill>
                  <a:srgbClr val="D4D4D4"/>
                </a:solidFill>
                <a:effectLst/>
                <a:latin typeface=" Cascadia Code PL"/>
              </a:rPr>
              <a:t> </a:t>
            </a:r>
            <a:r>
              <a:rPr lang="da-DK" sz="1800" b="0" dirty="0">
                <a:solidFill>
                  <a:srgbClr val="569CD6"/>
                </a:solidFill>
                <a:effectLst/>
                <a:latin typeface=" Cascadia Code PL"/>
              </a:rPr>
              <a:t>var</a:t>
            </a:r>
            <a:r>
              <a:rPr lang="da-DK" sz="1800" b="0" dirty="0">
                <a:solidFill>
                  <a:srgbClr val="D4D4D4"/>
                </a:solidFill>
                <a:effectLst/>
                <a:latin typeface=" Cascadia Code PL"/>
              </a:rPr>
              <a:t> </a:t>
            </a:r>
            <a:r>
              <a:rPr lang="da-DK" sz="1800" b="0" dirty="0">
                <a:solidFill>
                  <a:srgbClr val="9CDCFE"/>
                </a:solidFill>
                <a:effectLst/>
                <a:latin typeface=" Cascadia Code PL"/>
              </a:rPr>
              <a:t>context</a:t>
            </a:r>
            <a:r>
              <a:rPr lang="da-DK" sz="1800" b="0" dirty="0">
                <a:solidFill>
                  <a:srgbClr val="D4D4D4"/>
                </a:solidFill>
                <a:effectLst/>
                <a:latin typeface=" Cascadia Code PL"/>
              </a:rPr>
              <a:t> = </a:t>
            </a:r>
            <a:r>
              <a:rPr lang="da-DK" sz="1800" b="0" dirty="0">
                <a:solidFill>
                  <a:srgbClr val="569CD6"/>
                </a:solidFill>
                <a:effectLst/>
                <a:latin typeface=" Cascadia Code PL"/>
              </a:rPr>
              <a:t>new</a:t>
            </a:r>
            <a:r>
              <a:rPr lang="da-DK" sz="1800" b="0" dirty="0">
                <a:solidFill>
                  <a:srgbClr val="D4D4D4"/>
                </a:solidFill>
                <a:effectLst/>
                <a:latin typeface=" Cascadia Code PL"/>
              </a:rPr>
              <a:t> </a:t>
            </a:r>
            <a:r>
              <a:rPr lang="da-DK" sz="1800" b="0" dirty="0">
                <a:solidFill>
                  <a:srgbClr val="4EC9B0"/>
                </a:solidFill>
                <a:effectLst/>
                <a:latin typeface=" Cascadia Code PL"/>
              </a:rPr>
              <a:t>MyContext</a:t>
            </a:r>
            <a:r>
              <a:rPr lang="da-DK" sz="1800" b="0" dirty="0">
                <a:solidFill>
                  <a:srgbClr val="D4D4D4"/>
                </a:solidFill>
                <a:effectLst/>
                <a:latin typeface=" Cascadia Code PL"/>
              </a:rPr>
              <a:t>(</a:t>
            </a:r>
            <a:r>
              <a:rPr lang="da-DK" sz="1800" b="0" dirty="0">
                <a:solidFill>
                  <a:srgbClr val="9CDCFE"/>
                </a:solidFill>
                <a:effectLst/>
                <a:latin typeface=" Cascadia Code PL"/>
              </a:rPr>
              <a:t>builder</a:t>
            </a:r>
            <a:r>
              <a:rPr lang="da-DK" sz="1800" b="0" dirty="0">
                <a:solidFill>
                  <a:srgbClr val="D4D4D4"/>
                </a:solidFill>
                <a:effectLst/>
                <a:latin typeface=" Cascadia Code PL"/>
              </a:rPr>
              <a:t>.Options);</a:t>
            </a:r>
          </a:p>
          <a:p>
            <a:endParaRPr lang="LID4096" sz="18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23957924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B30029-C275-48CD-9CA5-4027B7A63D92}"/>
              </a:ext>
            </a:extLst>
          </p:cNvPr>
          <p:cNvSpPr>
            <a:spLocks noGrp="1"/>
          </p:cNvSpPr>
          <p:nvPr>
            <p:ph type="title"/>
          </p:nvPr>
        </p:nvSpPr>
        <p:spPr/>
        <p:txBody>
          <a:bodyPr/>
          <a:lstStyle/>
          <a:p>
            <a:r>
              <a:rPr lang="en-US" dirty="0"/>
              <a:t>Demo</a:t>
            </a:r>
            <a:endParaRPr lang="LID4096" dirty="0"/>
          </a:p>
        </p:txBody>
      </p:sp>
      <p:sp>
        <p:nvSpPr>
          <p:cNvPr id="2" name="Text Placeholder 1">
            <a:extLst>
              <a:ext uri="{FF2B5EF4-FFF2-40B4-BE49-F238E27FC236}">
                <a16:creationId xmlns:a16="http://schemas.microsoft.com/office/drawing/2014/main" id="{A543F7F6-7941-4F40-946F-EAF3FBBF4AD5}"/>
              </a:ext>
            </a:extLst>
          </p:cNvPr>
          <p:cNvSpPr>
            <a:spLocks noGrp="1"/>
          </p:cNvSpPr>
          <p:nvPr>
            <p:ph type="body" sz="quarter" idx="12"/>
          </p:nvPr>
        </p:nvSpPr>
        <p:spPr/>
        <p:txBody>
          <a:bodyPr/>
          <a:lstStyle/>
          <a:p>
            <a:r>
              <a:rPr lang="en-US" dirty="0"/>
              <a:t>Black box testing with </a:t>
            </a:r>
            <a:r>
              <a:rPr lang="en-US" b="1" i="1" dirty="0"/>
              <a:t>SQLite in-memory</a:t>
            </a:r>
            <a:endParaRPr lang="LID4096" b="1" dirty="0"/>
          </a:p>
        </p:txBody>
      </p:sp>
    </p:spTree>
    <p:extLst>
      <p:ext uri="{BB962C8B-B14F-4D97-AF65-F5344CB8AC3E}">
        <p14:creationId xmlns:p14="http://schemas.microsoft.com/office/powerpoint/2010/main" val="146200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A9665-5905-430F-A555-401EC28F3984}"/>
              </a:ext>
            </a:extLst>
          </p:cNvPr>
          <p:cNvSpPr>
            <a:spLocks noGrp="1"/>
          </p:cNvSpPr>
          <p:nvPr>
            <p:ph type="title"/>
          </p:nvPr>
        </p:nvSpPr>
        <p:spPr>
          <a:xfrm>
            <a:off x="588263" y="457200"/>
            <a:ext cx="11018520" cy="553998"/>
          </a:xfrm>
        </p:spPr>
        <p:txBody>
          <a:bodyPr wrap="square" anchor="t">
            <a:normAutofit/>
          </a:bodyPr>
          <a:lstStyle/>
          <a:p>
            <a:r>
              <a:rPr lang="en-US" dirty="0"/>
              <a:t>Best practices</a:t>
            </a:r>
            <a:endParaRPr lang="LID4096" dirty="0"/>
          </a:p>
        </p:txBody>
      </p:sp>
      <p:graphicFrame>
        <p:nvGraphicFramePr>
          <p:cNvPr id="9" name="Text Placeholder 4">
            <a:extLst>
              <a:ext uri="{FF2B5EF4-FFF2-40B4-BE49-F238E27FC236}">
                <a16:creationId xmlns:a16="http://schemas.microsoft.com/office/drawing/2014/main" id="{46D203D1-9F1D-4BFC-ACDC-E967238C7848}"/>
              </a:ext>
            </a:extLst>
          </p:cNvPr>
          <p:cNvGraphicFramePr/>
          <p:nvPr>
            <p:extLst>
              <p:ext uri="{D42A27DB-BD31-4B8C-83A1-F6EECF244321}">
                <p14:modId xmlns:p14="http://schemas.microsoft.com/office/powerpoint/2010/main" val="651703106"/>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32835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579D09-8602-4E2A-9FAA-FC2585179CDC}"/>
              </a:ext>
            </a:extLst>
          </p:cNvPr>
          <p:cNvSpPr>
            <a:spLocks noGrp="1"/>
          </p:cNvSpPr>
          <p:nvPr>
            <p:ph type="title"/>
          </p:nvPr>
        </p:nvSpPr>
        <p:spPr/>
        <p:txBody>
          <a:bodyPr/>
          <a:lstStyle/>
          <a:p>
            <a:r>
              <a:rPr lang="en-US" dirty="0"/>
              <a:t>Virtual</a:t>
            </a:r>
            <a:endParaRPr lang="LID4096" dirty="0"/>
          </a:p>
        </p:txBody>
      </p:sp>
      <p:sp>
        <p:nvSpPr>
          <p:cNvPr id="7" name="Speech Bubble: Rectangle 6">
            <a:extLst>
              <a:ext uri="{FF2B5EF4-FFF2-40B4-BE49-F238E27FC236}">
                <a16:creationId xmlns:a16="http://schemas.microsoft.com/office/drawing/2014/main" id="{F410BB68-BA1B-4A62-AB13-0024CC3F85F3}"/>
              </a:ext>
            </a:extLst>
          </p:cNvPr>
          <p:cNvSpPr/>
          <p:nvPr/>
        </p:nvSpPr>
        <p:spPr bwMode="auto">
          <a:xfrm>
            <a:off x="3941903" y="508278"/>
            <a:ext cx="2925620" cy="636870"/>
          </a:xfrm>
          <a:prstGeom prst="wedgeRectCallout">
            <a:avLst>
              <a:gd name="adj1" fmla="val -88421"/>
              <a:gd name="adj2" fmla="val 20940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Autogenerated</a:t>
            </a:r>
          </a:p>
        </p:txBody>
      </p:sp>
      <p:sp>
        <p:nvSpPr>
          <p:cNvPr id="5" name="Text Placeholder 4">
            <a:extLst>
              <a:ext uri="{FF2B5EF4-FFF2-40B4-BE49-F238E27FC236}">
                <a16:creationId xmlns:a16="http://schemas.microsoft.com/office/drawing/2014/main" id="{AD6F5D0E-B34A-477E-A149-1EF91F461169}"/>
              </a:ext>
            </a:extLst>
          </p:cNvPr>
          <p:cNvSpPr>
            <a:spLocks noGrp="1"/>
          </p:cNvSpPr>
          <p:nvPr>
            <p:ph type="body" sz="quarter" idx="10"/>
          </p:nvPr>
        </p:nvSpPr>
        <p:spPr>
          <a:xfrm>
            <a:off x="588263" y="1436688"/>
            <a:ext cx="11018520" cy="3631763"/>
          </a:xfrm>
        </p:spPr>
        <p:txBody>
          <a:bodyPr/>
          <a:lstStyle/>
          <a:p>
            <a:r>
              <a:rPr lang="da-DK" sz="2000" b="0" dirty="0">
                <a:solidFill>
                  <a:srgbClr val="569CD6"/>
                </a:solidFill>
                <a:effectLst/>
                <a:latin typeface="Cascadia Code PL" panose="020B0609020000020004" pitchFamily="49" charset="0"/>
                <a:cs typeface="Cascadia Code PL" panose="020B0609020000020004" pitchFamily="49" charset="0"/>
              </a:rPr>
              <a:t>public</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partial</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class</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4EC9B0"/>
                </a:solidFill>
                <a:effectLst/>
                <a:latin typeface="Cascadia Code PL" panose="020B0609020000020004" pitchFamily="49" charset="0"/>
                <a:cs typeface="Cascadia Code PL" panose="020B0609020000020004" pitchFamily="49" charset="0"/>
              </a:rPr>
              <a:t>FuturamaContext</a:t>
            </a:r>
            <a:r>
              <a:rPr lang="da-DK" sz="2000" b="0" dirty="0">
                <a:solidFill>
                  <a:srgbClr val="D4D4D4"/>
                </a:solidFill>
                <a:effectLst/>
                <a:latin typeface="Cascadia Code PL" panose="020B0609020000020004" pitchFamily="49" charset="0"/>
                <a:cs typeface="Cascadia Code PL" panose="020B0609020000020004" pitchFamily="49" charset="0"/>
              </a:rPr>
              <a:t> : </a:t>
            </a:r>
            <a:r>
              <a:rPr lang="da-DK" sz="2000" b="0" dirty="0">
                <a:solidFill>
                  <a:srgbClr val="4EC9B0"/>
                </a:solidFill>
                <a:effectLst/>
                <a:latin typeface="Cascadia Code PL" panose="020B0609020000020004" pitchFamily="49" charset="0"/>
                <a:cs typeface="Cascadia Code PL" panose="020B0609020000020004" pitchFamily="49" charset="0"/>
              </a:rPr>
              <a:t>DbContext</a:t>
            </a:r>
            <a:endParaRPr lang="da-DK" sz="2000" b="0" dirty="0">
              <a:solidFill>
                <a:srgbClr val="D4D4D4"/>
              </a:solidFill>
              <a:effectLst/>
              <a:latin typeface="Cascadia Code PL" panose="020B0609020000020004" pitchFamily="49" charset="0"/>
              <a:cs typeface="Cascadia Code PL" panose="020B0609020000020004" pitchFamily="49" charset="0"/>
            </a:endParaRPr>
          </a:p>
          <a:p>
            <a:r>
              <a:rPr lang="da-DK" sz="2000" b="0" dirty="0">
                <a:solidFill>
                  <a:srgbClr val="D4D4D4"/>
                </a:solidFill>
                <a:effectLst/>
                <a:latin typeface="Cascadia Code PL" panose="020B0609020000020004" pitchFamily="49" charset="0"/>
                <a:cs typeface="Cascadia Code PL" panose="020B0609020000020004" pitchFamily="49" charset="0"/>
              </a:rPr>
              <a:t>{</a:t>
            </a:r>
          </a:p>
          <a:p>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public</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virtual</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4EC9B0"/>
                </a:solidFill>
                <a:effectLst/>
                <a:latin typeface="Cascadia Code PL" panose="020B0609020000020004" pitchFamily="49" charset="0"/>
                <a:cs typeface="Cascadia Code PL" panose="020B0609020000020004" pitchFamily="49" charset="0"/>
              </a:rPr>
              <a:t>DbSet</a:t>
            </a:r>
            <a:r>
              <a:rPr lang="da-DK" sz="2000" b="0" dirty="0">
                <a:solidFill>
                  <a:srgbClr val="D4D4D4"/>
                </a:solidFill>
                <a:effectLst/>
                <a:latin typeface="Cascadia Code PL" panose="020B0609020000020004" pitchFamily="49" charset="0"/>
                <a:cs typeface="Cascadia Code PL" panose="020B0609020000020004" pitchFamily="49" charset="0"/>
              </a:rPr>
              <a:t>&lt;</a:t>
            </a:r>
            <a:r>
              <a:rPr lang="da-DK" sz="2000" b="0" dirty="0">
                <a:solidFill>
                  <a:srgbClr val="4EC9B0"/>
                </a:solidFill>
                <a:effectLst/>
                <a:latin typeface="Cascadia Code PL" panose="020B0609020000020004" pitchFamily="49" charset="0"/>
                <a:cs typeface="Cascadia Code PL" panose="020B0609020000020004" pitchFamily="49" charset="0"/>
              </a:rPr>
              <a:t>Character</a:t>
            </a:r>
            <a:r>
              <a:rPr lang="da-DK" sz="2000" b="0" dirty="0">
                <a:solidFill>
                  <a:srgbClr val="D4D4D4"/>
                </a:solidFill>
                <a:effectLst/>
                <a:latin typeface="Cascadia Code PL" panose="020B0609020000020004" pitchFamily="49" charset="0"/>
                <a:cs typeface="Cascadia Code PL" panose="020B0609020000020004" pitchFamily="49" charset="0"/>
              </a:rPr>
              <a:t>&gt; </a:t>
            </a:r>
            <a:r>
              <a:rPr lang="da-DK" sz="2000" b="0" dirty="0">
                <a:solidFill>
                  <a:srgbClr val="9CDCFE"/>
                </a:solidFill>
                <a:effectLst/>
                <a:latin typeface="Cascadia Code PL" panose="020B0609020000020004" pitchFamily="49" charset="0"/>
                <a:cs typeface="Cascadia Code PL" panose="020B0609020000020004" pitchFamily="49" charset="0"/>
              </a:rPr>
              <a:t>Characters</a:t>
            </a:r>
            <a:r>
              <a:rPr lang="da-DK" sz="2000" b="0" dirty="0">
                <a:solidFill>
                  <a:srgbClr val="D4D4D4"/>
                </a:solidFill>
                <a:effectLst/>
                <a:latin typeface="Cascadia Code PL" panose="020B0609020000020004" pitchFamily="49" charset="0"/>
                <a:cs typeface="Cascadia Code PL" panose="020B0609020000020004" pitchFamily="49" charset="0"/>
              </a:rPr>
              <a:t> { </a:t>
            </a:r>
            <a:r>
              <a:rPr lang="da-DK" sz="2000" b="0" dirty="0">
                <a:solidFill>
                  <a:srgbClr val="569CD6"/>
                </a:solidFill>
                <a:effectLst/>
                <a:latin typeface="Cascadia Code PL" panose="020B0609020000020004" pitchFamily="49" charset="0"/>
                <a:cs typeface="Cascadia Code PL" panose="020B0609020000020004" pitchFamily="49" charset="0"/>
              </a:rPr>
              <a:t>get</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set</a:t>
            </a:r>
            <a:r>
              <a:rPr lang="da-DK" sz="2000" b="0" dirty="0">
                <a:solidFill>
                  <a:srgbClr val="D4D4D4"/>
                </a:solidFill>
                <a:effectLst/>
                <a:latin typeface="Cascadia Code PL" panose="020B0609020000020004" pitchFamily="49" charset="0"/>
                <a:cs typeface="Cascadia Code PL" panose="020B0609020000020004" pitchFamily="49" charset="0"/>
              </a:rPr>
              <a:t>; }</a:t>
            </a:r>
          </a:p>
          <a:p>
            <a:r>
              <a:rPr lang="da-DK" sz="2000" b="0" dirty="0">
                <a:solidFill>
                  <a:srgbClr val="D4D4D4"/>
                </a:solidFill>
                <a:effectLst/>
                <a:latin typeface="Cascadia Code PL" panose="020B0609020000020004" pitchFamily="49" charset="0"/>
                <a:cs typeface="Cascadia Code PL" panose="020B0609020000020004" pitchFamily="49" charset="0"/>
              </a:rPr>
              <a:t>}</a:t>
            </a:r>
          </a:p>
          <a:p>
            <a:endParaRPr lang="en-US" sz="2000" dirty="0">
              <a:latin typeface="Cascadia Code PL" panose="020B0609020000020004" pitchFamily="49" charset="0"/>
              <a:cs typeface="Cascadia Code PL" panose="020B0609020000020004" pitchFamily="49" charset="0"/>
            </a:endParaRPr>
          </a:p>
          <a:p>
            <a:r>
              <a:rPr lang="da-DK" sz="2000" b="0" dirty="0">
                <a:solidFill>
                  <a:srgbClr val="569CD6"/>
                </a:solidFill>
                <a:effectLst/>
                <a:latin typeface="Cascadia Code PL" panose="020B0609020000020004" pitchFamily="49" charset="0"/>
                <a:cs typeface="Cascadia Code PL" panose="020B0609020000020004" pitchFamily="49" charset="0"/>
              </a:rPr>
              <a:t>public</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class</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4EC9B0"/>
                </a:solidFill>
                <a:effectLst/>
                <a:latin typeface="Cascadia Code PL" panose="020B0609020000020004" pitchFamily="49" charset="0"/>
                <a:cs typeface="Cascadia Code PL" panose="020B0609020000020004" pitchFamily="49" charset="0"/>
              </a:rPr>
              <a:t>SuperheroContext</a:t>
            </a:r>
            <a:r>
              <a:rPr lang="da-DK" sz="2000" b="0" dirty="0">
                <a:solidFill>
                  <a:srgbClr val="D4D4D4"/>
                </a:solidFill>
                <a:effectLst/>
                <a:latin typeface="Cascadia Code PL" panose="020B0609020000020004" pitchFamily="49" charset="0"/>
                <a:cs typeface="Cascadia Code PL" panose="020B0609020000020004" pitchFamily="49" charset="0"/>
              </a:rPr>
              <a:t> : </a:t>
            </a:r>
            <a:r>
              <a:rPr lang="da-DK" sz="2000" b="0" dirty="0">
                <a:solidFill>
                  <a:srgbClr val="4EC9B0"/>
                </a:solidFill>
                <a:effectLst/>
                <a:latin typeface="Cascadia Code PL" panose="020B0609020000020004" pitchFamily="49" charset="0"/>
                <a:cs typeface="Cascadia Code PL" panose="020B0609020000020004" pitchFamily="49" charset="0"/>
              </a:rPr>
              <a:t>DbContext</a:t>
            </a:r>
            <a:endParaRPr lang="da-DK" sz="2000" b="0" dirty="0">
              <a:solidFill>
                <a:srgbClr val="D4D4D4"/>
              </a:solidFill>
              <a:effectLst/>
              <a:latin typeface="Cascadia Code PL" panose="020B0609020000020004" pitchFamily="49" charset="0"/>
              <a:cs typeface="Cascadia Code PL" panose="020B0609020000020004" pitchFamily="49" charset="0"/>
            </a:endParaRPr>
          </a:p>
          <a:p>
            <a:r>
              <a:rPr lang="da-DK" sz="2000" b="0" dirty="0">
                <a:solidFill>
                  <a:srgbClr val="D4D4D4"/>
                </a:solidFill>
                <a:effectLst/>
                <a:latin typeface="Cascadia Code PL" panose="020B0609020000020004" pitchFamily="49" charset="0"/>
                <a:cs typeface="Cascadia Code PL" panose="020B0609020000020004" pitchFamily="49" charset="0"/>
              </a:rPr>
              <a:t>{</a:t>
            </a:r>
          </a:p>
          <a:p>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public</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4EC9B0"/>
                </a:solidFill>
                <a:effectLst/>
                <a:latin typeface="Cascadia Code PL" panose="020B0609020000020004" pitchFamily="49" charset="0"/>
                <a:cs typeface="Cascadia Code PL" panose="020B0609020000020004" pitchFamily="49" charset="0"/>
              </a:rPr>
              <a:t>DbSet</a:t>
            </a:r>
            <a:r>
              <a:rPr lang="da-DK" sz="2000" b="0" dirty="0">
                <a:solidFill>
                  <a:srgbClr val="D4D4D4"/>
                </a:solidFill>
                <a:effectLst/>
                <a:latin typeface="Cascadia Code PL" panose="020B0609020000020004" pitchFamily="49" charset="0"/>
                <a:cs typeface="Cascadia Code PL" panose="020B0609020000020004" pitchFamily="49" charset="0"/>
              </a:rPr>
              <a:t>&lt;</a:t>
            </a:r>
            <a:r>
              <a:rPr lang="da-DK" sz="2000" b="0" dirty="0">
                <a:solidFill>
                  <a:srgbClr val="4EC9B0"/>
                </a:solidFill>
                <a:effectLst/>
                <a:latin typeface="Cascadia Code PL" panose="020B0609020000020004" pitchFamily="49" charset="0"/>
                <a:cs typeface="Cascadia Code PL" panose="020B0609020000020004" pitchFamily="49" charset="0"/>
              </a:rPr>
              <a:t>Superhero</a:t>
            </a:r>
            <a:r>
              <a:rPr lang="da-DK" sz="2000" b="0" dirty="0">
                <a:solidFill>
                  <a:srgbClr val="D4D4D4"/>
                </a:solidFill>
                <a:effectLst/>
                <a:latin typeface="Cascadia Code PL" panose="020B0609020000020004" pitchFamily="49" charset="0"/>
                <a:cs typeface="Cascadia Code PL" panose="020B0609020000020004" pitchFamily="49" charset="0"/>
              </a:rPr>
              <a:t>&gt; </a:t>
            </a:r>
            <a:r>
              <a:rPr lang="da-DK" sz="2000" b="0" dirty="0">
                <a:solidFill>
                  <a:srgbClr val="9CDCFE"/>
                </a:solidFill>
                <a:effectLst/>
                <a:latin typeface="Cascadia Code PL" panose="020B0609020000020004" pitchFamily="49" charset="0"/>
                <a:cs typeface="Cascadia Code PL" panose="020B0609020000020004" pitchFamily="49" charset="0"/>
              </a:rPr>
              <a:t>Superheroes</a:t>
            </a:r>
            <a:r>
              <a:rPr lang="da-DK" sz="2000" b="0" dirty="0">
                <a:solidFill>
                  <a:srgbClr val="D4D4D4"/>
                </a:solidFill>
                <a:effectLst/>
                <a:latin typeface="Cascadia Code PL" panose="020B0609020000020004" pitchFamily="49" charset="0"/>
                <a:cs typeface="Cascadia Code PL" panose="020B0609020000020004" pitchFamily="49" charset="0"/>
              </a:rPr>
              <a:t> { </a:t>
            </a:r>
            <a:r>
              <a:rPr lang="da-DK" sz="2000" b="0" dirty="0">
                <a:solidFill>
                  <a:srgbClr val="569CD6"/>
                </a:solidFill>
                <a:effectLst/>
                <a:latin typeface="Cascadia Code PL" panose="020B0609020000020004" pitchFamily="49" charset="0"/>
                <a:cs typeface="Cascadia Code PL" panose="020B0609020000020004" pitchFamily="49" charset="0"/>
              </a:rPr>
              <a:t>get</a:t>
            </a:r>
            <a:r>
              <a:rPr lang="da-DK" sz="2000" b="0" dirty="0">
                <a:solidFill>
                  <a:srgbClr val="D4D4D4"/>
                </a:solidFill>
                <a:effectLst/>
                <a:latin typeface="Cascadia Code PL" panose="020B0609020000020004" pitchFamily="49" charset="0"/>
                <a:cs typeface="Cascadia Code PL" panose="020B0609020000020004" pitchFamily="49" charset="0"/>
              </a:rPr>
              <a:t>; </a:t>
            </a:r>
            <a:r>
              <a:rPr lang="da-DK" sz="2000" b="0" dirty="0">
                <a:solidFill>
                  <a:srgbClr val="569CD6"/>
                </a:solidFill>
                <a:effectLst/>
                <a:latin typeface="Cascadia Code PL" panose="020B0609020000020004" pitchFamily="49" charset="0"/>
                <a:cs typeface="Cascadia Code PL" panose="020B0609020000020004" pitchFamily="49" charset="0"/>
              </a:rPr>
              <a:t>set</a:t>
            </a:r>
            <a:r>
              <a:rPr lang="da-DK" sz="2000" b="0" dirty="0">
                <a:solidFill>
                  <a:srgbClr val="D4D4D4"/>
                </a:solidFill>
                <a:effectLst/>
                <a:latin typeface="Cascadia Code PL" panose="020B0609020000020004" pitchFamily="49" charset="0"/>
                <a:cs typeface="Cascadia Code PL" panose="020B0609020000020004" pitchFamily="49" charset="0"/>
              </a:rPr>
              <a:t>; }</a:t>
            </a:r>
          </a:p>
          <a:p>
            <a:r>
              <a:rPr lang="da-DK" sz="2000" b="0" dirty="0">
                <a:solidFill>
                  <a:srgbClr val="D4D4D4"/>
                </a:solidFill>
                <a:effectLst/>
                <a:latin typeface="Cascadia Code PL" panose="020B0609020000020004" pitchFamily="49" charset="0"/>
                <a:cs typeface="Cascadia Code PL" panose="020B0609020000020004" pitchFamily="49" charset="0"/>
              </a:rPr>
              <a:t>}</a:t>
            </a:r>
          </a:p>
          <a:p>
            <a:endParaRPr lang="LID4096" sz="20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7641151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peech Bubble: Rectangle 4">
            <a:extLst>
              <a:ext uri="{FF2B5EF4-FFF2-40B4-BE49-F238E27FC236}">
                <a16:creationId xmlns:a16="http://schemas.microsoft.com/office/drawing/2014/main" id="{68804AC7-1BD4-46F6-8F7F-0712EBB41BCB}"/>
              </a:ext>
            </a:extLst>
          </p:cNvPr>
          <p:cNvSpPr/>
          <p:nvPr/>
        </p:nvSpPr>
        <p:spPr bwMode="auto">
          <a:xfrm>
            <a:off x="4246702" y="1244878"/>
            <a:ext cx="4033697" cy="636870"/>
          </a:xfrm>
          <a:prstGeom prst="wedgeRectCallout">
            <a:avLst>
              <a:gd name="adj1" fmla="val -88421"/>
              <a:gd name="adj2" fmla="val 20940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Allow lazy loading of City</a:t>
            </a:r>
          </a:p>
        </p:txBody>
      </p:sp>
      <p:sp>
        <p:nvSpPr>
          <p:cNvPr id="7" name="Speech Bubble: Rectangle 6">
            <a:extLst>
              <a:ext uri="{FF2B5EF4-FFF2-40B4-BE49-F238E27FC236}">
                <a16:creationId xmlns:a16="http://schemas.microsoft.com/office/drawing/2014/main" id="{2D674E3F-A7A5-4547-955D-37CD5E3E7BA1}"/>
              </a:ext>
            </a:extLst>
          </p:cNvPr>
          <p:cNvSpPr/>
          <p:nvPr/>
        </p:nvSpPr>
        <p:spPr bwMode="auto">
          <a:xfrm>
            <a:off x="4891862" y="4877560"/>
            <a:ext cx="5456098" cy="636870"/>
          </a:xfrm>
          <a:prstGeom prst="wedgeRectCallout">
            <a:avLst>
              <a:gd name="adj1" fmla="val -100921"/>
              <a:gd name="adj2" fmla="val -19899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Do not allow lazy loading of Powers</a:t>
            </a:r>
          </a:p>
        </p:txBody>
      </p:sp>
      <p:sp>
        <p:nvSpPr>
          <p:cNvPr id="2" name="Title 1">
            <a:extLst>
              <a:ext uri="{FF2B5EF4-FFF2-40B4-BE49-F238E27FC236}">
                <a16:creationId xmlns:a16="http://schemas.microsoft.com/office/drawing/2014/main" id="{467E9418-A097-4710-8FF9-88F538F11116}"/>
              </a:ext>
            </a:extLst>
          </p:cNvPr>
          <p:cNvSpPr>
            <a:spLocks noGrp="1"/>
          </p:cNvSpPr>
          <p:nvPr>
            <p:ph type="title"/>
          </p:nvPr>
        </p:nvSpPr>
        <p:spPr/>
        <p:txBody>
          <a:bodyPr/>
          <a:lstStyle/>
          <a:p>
            <a:r>
              <a:rPr lang="en-US" dirty="0"/>
              <a:t>Virtual</a:t>
            </a:r>
            <a:endParaRPr lang="LID4096" dirty="0"/>
          </a:p>
        </p:txBody>
      </p:sp>
      <p:sp>
        <p:nvSpPr>
          <p:cNvPr id="3" name="Text Placeholder 2">
            <a:extLst>
              <a:ext uri="{FF2B5EF4-FFF2-40B4-BE49-F238E27FC236}">
                <a16:creationId xmlns:a16="http://schemas.microsoft.com/office/drawing/2014/main" id="{FB8CB524-49ED-42C0-92A7-DE99D61E8243}"/>
              </a:ext>
            </a:extLst>
          </p:cNvPr>
          <p:cNvSpPr>
            <a:spLocks noGrp="1"/>
          </p:cNvSpPr>
          <p:nvPr>
            <p:ph type="body" sz="quarter" idx="10"/>
          </p:nvPr>
        </p:nvSpPr>
        <p:spPr>
          <a:xfrm>
            <a:off x="588263" y="1436688"/>
            <a:ext cx="11018520" cy="3262432"/>
          </a:xfrm>
        </p:spPr>
        <p:txBody>
          <a:bodyPr/>
          <a:lstStyle/>
          <a:p>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class</a:t>
            </a:r>
            <a:r>
              <a:rPr lang="da-DK" sz="2000" b="0" dirty="0">
                <a:solidFill>
                  <a:srgbClr val="D4D4D4"/>
                </a:solidFill>
                <a:effectLst/>
                <a:latin typeface=" Cascadia Code PL"/>
              </a:rPr>
              <a:t> </a:t>
            </a:r>
            <a:r>
              <a:rPr lang="da-DK" sz="2000" b="0" dirty="0">
                <a:solidFill>
                  <a:srgbClr val="4EC9B0"/>
                </a:solidFill>
                <a:effectLst/>
                <a:latin typeface=" Cascadia Code PL"/>
              </a:rPr>
              <a:t>Superhero</a:t>
            </a:r>
            <a:endParaRPr lang="da-DK" sz="2000" b="0" dirty="0">
              <a:solidFill>
                <a:srgbClr val="D4D4D4"/>
              </a:solidFill>
              <a:effectLst/>
              <a:latin typeface=" Cascadia Code PL"/>
            </a:endParaRPr>
          </a:p>
          <a:p>
            <a:r>
              <a:rPr lang="da-DK" sz="2000" b="0" dirty="0">
                <a:solidFill>
                  <a:srgbClr val="D4D4D4"/>
                </a:solidFill>
                <a:effectLst/>
                <a:latin typeface=" Cascadia Code PL"/>
              </a:rPr>
              <a:t>{</a:t>
            </a:r>
          </a:p>
          <a:p>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int</a:t>
            </a:r>
            <a:r>
              <a:rPr lang="da-DK" sz="2000" b="0" dirty="0">
                <a:solidFill>
                  <a:srgbClr val="D4D4D4"/>
                </a:solidFill>
                <a:effectLst/>
                <a:latin typeface=" Cascadia Code PL"/>
              </a:rPr>
              <a:t> </a:t>
            </a:r>
            <a:r>
              <a:rPr lang="da-DK" sz="2000" b="0" dirty="0">
                <a:solidFill>
                  <a:srgbClr val="9CDCFE"/>
                </a:solidFill>
                <a:effectLst/>
                <a:latin typeface=" Cascadia Code PL"/>
              </a:rPr>
              <a:t>Id</a:t>
            </a:r>
            <a:r>
              <a:rPr lang="da-DK" sz="2000" b="0" dirty="0">
                <a:solidFill>
                  <a:srgbClr val="D4D4D4"/>
                </a:solidFill>
                <a:effectLst/>
                <a:latin typeface=" Cascadia Code PL"/>
              </a:rPr>
              <a:t> { </a:t>
            </a:r>
            <a:r>
              <a:rPr lang="da-DK" sz="2000" b="0" dirty="0">
                <a:solidFill>
                  <a:srgbClr val="569CD6"/>
                </a:solidFill>
                <a:effectLst/>
                <a:latin typeface=" Cascadia Code PL"/>
              </a:rPr>
              <a:t>get</a:t>
            </a:r>
            <a:r>
              <a:rPr lang="da-DK" sz="2000" b="0" dirty="0">
                <a:solidFill>
                  <a:srgbClr val="D4D4D4"/>
                </a:solidFill>
                <a:effectLst/>
                <a:latin typeface=" Cascadia Code PL"/>
              </a:rPr>
              <a:t>; </a:t>
            </a:r>
            <a:r>
              <a:rPr lang="da-DK" sz="2000" b="0" dirty="0">
                <a:solidFill>
                  <a:srgbClr val="569CD6"/>
                </a:solidFill>
                <a:effectLst/>
                <a:latin typeface=" Cascadia Code PL"/>
              </a:rPr>
              <a:t>set</a:t>
            </a:r>
            <a:r>
              <a:rPr lang="da-DK" sz="2000" b="0" dirty="0">
                <a:solidFill>
                  <a:srgbClr val="D4D4D4"/>
                </a:solidFill>
                <a:effectLst/>
                <a:latin typeface=" Cascadia Code PL"/>
              </a:rPr>
              <a:t>; }</a:t>
            </a:r>
          </a:p>
          <a:p>
            <a:endParaRPr lang="da-DK" sz="2000" b="0" dirty="0">
              <a:solidFill>
                <a:srgbClr val="D4D4D4"/>
              </a:solidFill>
              <a:effectLst/>
              <a:latin typeface=" Cascadia Code PL"/>
            </a:endParaRPr>
          </a:p>
          <a:p>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569CD6"/>
                </a:solidFill>
                <a:effectLst/>
                <a:latin typeface=" Cascadia Code PL"/>
              </a:rPr>
              <a:t>virtual</a:t>
            </a:r>
            <a:r>
              <a:rPr lang="da-DK" sz="2000" b="0" dirty="0">
                <a:solidFill>
                  <a:srgbClr val="D4D4D4"/>
                </a:solidFill>
                <a:effectLst/>
                <a:latin typeface=" Cascadia Code PL"/>
              </a:rPr>
              <a:t> </a:t>
            </a:r>
            <a:r>
              <a:rPr lang="da-DK" sz="2000" b="0" dirty="0">
                <a:solidFill>
                  <a:srgbClr val="4EC9B0"/>
                </a:solidFill>
                <a:effectLst/>
                <a:latin typeface=" Cascadia Code PL"/>
              </a:rPr>
              <a:t>City</a:t>
            </a:r>
            <a:r>
              <a:rPr lang="da-DK" sz="2000" b="0" dirty="0">
                <a:solidFill>
                  <a:srgbClr val="D4D4D4"/>
                </a:solidFill>
                <a:effectLst/>
                <a:latin typeface=" Cascadia Code PL"/>
              </a:rPr>
              <a:t> </a:t>
            </a:r>
            <a:r>
              <a:rPr lang="da-DK" sz="2000" b="0" dirty="0">
                <a:solidFill>
                  <a:srgbClr val="9CDCFE"/>
                </a:solidFill>
                <a:effectLst/>
                <a:latin typeface=" Cascadia Code PL"/>
              </a:rPr>
              <a:t>City</a:t>
            </a:r>
            <a:r>
              <a:rPr lang="da-DK" sz="2000" b="0" dirty="0">
                <a:solidFill>
                  <a:srgbClr val="D4D4D4"/>
                </a:solidFill>
                <a:effectLst/>
                <a:latin typeface=" Cascadia Code PL"/>
              </a:rPr>
              <a:t> { </a:t>
            </a:r>
            <a:r>
              <a:rPr lang="da-DK" sz="2000" b="0" dirty="0">
                <a:solidFill>
                  <a:srgbClr val="569CD6"/>
                </a:solidFill>
                <a:effectLst/>
                <a:latin typeface=" Cascadia Code PL"/>
              </a:rPr>
              <a:t>get</a:t>
            </a:r>
            <a:r>
              <a:rPr lang="da-DK" sz="2000" b="0" dirty="0">
                <a:solidFill>
                  <a:srgbClr val="D4D4D4"/>
                </a:solidFill>
                <a:effectLst/>
                <a:latin typeface=" Cascadia Code PL"/>
              </a:rPr>
              <a:t>; </a:t>
            </a:r>
            <a:r>
              <a:rPr lang="da-DK" sz="2000" b="0" dirty="0">
                <a:solidFill>
                  <a:srgbClr val="569CD6"/>
                </a:solidFill>
                <a:effectLst/>
                <a:latin typeface=" Cascadia Code PL"/>
              </a:rPr>
              <a:t>set</a:t>
            </a:r>
            <a:r>
              <a:rPr lang="da-DK" sz="2000" b="0" dirty="0">
                <a:solidFill>
                  <a:srgbClr val="D4D4D4"/>
                </a:solidFill>
                <a:effectLst/>
                <a:latin typeface=" Cascadia Code PL"/>
              </a:rPr>
              <a:t>; }</a:t>
            </a:r>
          </a:p>
          <a:p>
            <a:endParaRPr lang="da-DK" sz="2000" b="0" dirty="0">
              <a:solidFill>
                <a:srgbClr val="D4D4D4"/>
              </a:solidFill>
              <a:effectLst/>
              <a:latin typeface=" Cascadia Code PL"/>
            </a:endParaRPr>
          </a:p>
          <a:p>
            <a:r>
              <a:rPr lang="da-DK" sz="2000" b="0" dirty="0">
                <a:solidFill>
                  <a:srgbClr val="D4D4D4"/>
                </a:solidFill>
                <a:effectLst/>
                <a:latin typeface=" Cascadia Code PL"/>
              </a:rPr>
              <a:t>    </a:t>
            </a:r>
            <a:r>
              <a:rPr lang="da-DK" sz="2000" b="0" dirty="0">
                <a:solidFill>
                  <a:srgbClr val="569CD6"/>
                </a:solidFill>
                <a:effectLst/>
                <a:latin typeface=" Cascadia Code PL"/>
              </a:rPr>
              <a:t>public</a:t>
            </a:r>
            <a:r>
              <a:rPr lang="da-DK" sz="2000" b="0" dirty="0">
                <a:solidFill>
                  <a:srgbClr val="D4D4D4"/>
                </a:solidFill>
                <a:effectLst/>
                <a:latin typeface=" Cascadia Code PL"/>
              </a:rPr>
              <a:t> </a:t>
            </a:r>
            <a:r>
              <a:rPr lang="da-DK" sz="2000" b="0" dirty="0">
                <a:solidFill>
                  <a:srgbClr val="4EC9B0"/>
                </a:solidFill>
                <a:effectLst/>
                <a:latin typeface=" Cascadia Code PL"/>
              </a:rPr>
              <a:t>ICollection</a:t>
            </a:r>
            <a:r>
              <a:rPr lang="da-DK" sz="2000" b="0" dirty="0">
                <a:solidFill>
                  <a:srgbClr val="D4D4D4"/>
                </a:solidFill>
                <a:effectLst/>
                <a:latin typeface=" Cascadia Code PL"/>
              </a:rPr>
              <a:t>&lt;</a:t>
            </a:r>
            <a:r>
              <a:rPr lang="da-DK" sz="2000" b="0" dirty="0">
                <a:solidFill>
                  <a:srgbClr val="4EC9B0"/>
                </a:solidFill>
                <a:effectLst/>
                <a:latin typeface=" Cascadia Code PL"/>
              </a:rPr>
              <a:t>SuperheroPower</a:t>
            </a:r>
            <a:r>
              <a:rPr lang="da-DK" sz="2000" b="0" dirty="0">
                <a:solidFill>
                  <a:srgbClr val="D4D4D4"/>
                </a:solidFill>
                <a:effectLst/>
                <a:latin typeface=" Cascadia Code PL"/>
              </a:rPr>
              <a:t>&gt; </a:t>
            </a:r>
            <a:r>
              <a:rPr lang="da-DK" sz="2000" b="0" dirty="0">
                <a:solidFill>
                  <a:srgbClr val="9CDCFE"/>
                </a:solidFill>
                <a:effectLst/>
                <a:latin typeface=" Cascadia Code PL"/>
              </a:rPr>
              <a:t>Powers</a:t>
            </a:r>
            <a:r>
              <a:rPr lang="da-DK" sz="2000" b="0" dirty="0">
                <a:solidFill>
                  <a:srgbClr val="D4D4D4"/>
                </a:solidFill>
                <a:effectLst/>
                <a:latin typeface=" Cascadia Code PL"/>
              </a:rPr>
              <a:t> { </a:t>
            </a:r>
            <a:r>
              <a:rPr lang="da-DK" sz="2000" b="0" dirty="0">
                <a:solidFill>
                  <a:srgbClr val="569CD6"/>
                </a:solidFill>
                <a:effectLst/>
                <a:latin typeface=" Cascadia Code PL"/>
              </a:rPr>
              <a:t>get</a:t>
            </a:r>
            <a:r>
              <a:rPr lang="da-DK" sz="2000" b="0" dirty="0">
                <a:solidFill>
                  <a:srgbClr val="D4D4D4"/>
                </a:solidFill>
                <a:effectLst/>
                <a:latin typeface=" Cascadia Code PL"/>
              </a:rPr>
              <a:t>; </a:t>
            </a:r>
            <a:r>
              <a:rPr lang="da-DK" sz="2000" b="0" dirty="0">
                <a:solidFill>
                  <a:srgbClr val="569CD6"/>
                </a:solidFill>
                <a:effectLst/>
                <a:latin typeface=" Cascadia Code PL"/>
              </a:rPr>
              <a:t>set</a:t>
            </a:r>
            <a:r>
              <a:rPr lang="da-DK" sz="2000" b="0" dirty="0">
                <a:solidFill>
                  <a:srgbClr val="D4D4D4"/>
                </a:solidFill>
                <a:effectLst/>
                <a:latin typeface=" Cascadia Code PL"/>
              </a:rPr>
              <a:t>; }</a:t>
            </a:r>
          </a:p>
          <a:p>
            <a:r>
              <a:rPr lang="da-DK" sz="2000" b="0" dirty="0">
                <a:solidFill>
                  <a:srgbClr val="D4D4D4"/>
                </a:solidFill>
                <a:effectLst/>
                <a:latin typeface=" Cascadia Code PL"/>
              </a:rPr>
              <a:t>}</a:t>
            </a:r>
          </a:p>
          <a:p>
            <a:endParaRPr lang="LID4096" sz="2000" dirty="0"/>
          </a:p>
        </p:txBody>
      </p:sp>
    </p:spTree>
    <p:extLst>
      <p:ext uri="{BB962C8B-B14F-4D97-AF65-F5344CB8AC3E}">
        <p14:creationId xmlns:p14="http://schemas.microsoft.com/office/powerpoint/2010/main" val="39710409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50E9-BBEC-4817-B1AF-64968FE166FA}"/>
              </a:ext>
            </a:extLst>
          </p:cNvPr>
          <p:cNvSpPr>
            <a:spLocks noGrp="1"/>
          </p:cNvSpPr>
          <p:nvPr>
            <p:ph type="title"/>
          </p:nvPr>
        </p:nvSpPr>
        <p:spPr>
          <a:xfrm>
            <a:off x="588263" y="457200"/>
            <a:ext cx="11018520" cy="553998"/>
          </a:xfrm>
        </p:spPr>
        <p:txBody>
          <a:bodyPr/>
          <a:lstStyle/>
          <a:p>
            <a:r>
              <a:rPr lang="da-DK" dirty="0"/>
              <a:t>Testing …</a:t>
            </a:r>
            <a:endParaRPr lang="LID4096" dirty="0"/>
          </a:p>
        </p:txBody>
      </p:sp>
      <p:sp>
        <p:nvSpPr>
          <p:cNvPr id="3" name="Text Placeholder 2">
            <a:extLst>
              <a:ext uri="{FF2B5EF4-FFF2-40B4-BE49-F238E27FC236}">
                <a16:creationId xmlns:a16="http://schemas.microsoft.com/office/drawing/2014/main" id="{FFC7EF47-6BA6-474C-8173-027E00DA8B68}"/>
              </a:ext>
            </a:extLst>
          </p:cNvPr>
          <p:cNvSpPr>
            <a:spLocks noGrp="1"/>
          </p:cNvSpPr>
          <p:nvPr>
            <p:ph type="body" sz="quarter" idx="10"/>
          </p:nvPr>
        </p:nvSpPr>
        <p:spPr>
          <a:xfrm>
            <a:off x="586390" y="1434370"/>
            <a:ext cx="11018520" cy="2302169"/>
          </a:xfrm>
        </p:spPr>
        <p:txBody>
          <a:bodyPr/>
          <a:lstStyle/>
          <a:p>
            <a:r>
              <a:rPr lang="en-US" sz="4400" dirty="0"/>
              <a:t>Testing live databases is hard</a:t>
            </a:r>
          </a:p>
          <a:p>
            <a:r>
              <a:rPr lang="en-US" sz="4400" dirty="0"/>
              <a:t>Testing live full systems is hard</a:t>
            </a:r>
          </a:p>
          <a:p>
            <a:r>
              <a:rPr lang="en-US" sz="4400" dirty="0"/>
              <a:t>By transitivity: Testing … is hard…</a:t>
            </a:r>
          </a:p>
        </p:txBody>
      </p:sp>
    </p:spTree>
    <p:extLst>
      <p:ext uri="{BB962C8B-B14F-4D97-AF65-F5344CB8AC3E}">
        <p14:creationId xmlns:p14="http://schemas.microsoft.com/office/powerpoint/2010/main" val="408388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lock&#10;&#10;Description automatically generated">
            <a:extLst>
              <a:ext uri="{FF2B5EF4-FFF2-40B4-BE49-F238E27FC236}">
                <a16:creationId xmlns:a16="http://schemas.microsoft.com/office/drawing/2014/main" id="{E3675585-4502-44DA-960C-DE6214B042BE}"/>
              </a:ext>
            </a:extLst>
          </p:cNvPr>
          <p:cNvPicPr>
            <a:picLocks noChangeAspect="1"/>
          </p:cNvPicPr>
          <p:nvPr/>
        </p:nvPicPr>
        <p:blipFill>
          <a:blip r:embed="rId2"/>
          <a:stretch>
            <a:fillRect/>
          </a:stretch>
        </p:blipFill>
        <p:spPr>
          <a:xfrm>
            <a:off x="1615017" y="68263"/>
            <a:ext cx="8961966" cy="6721475"/>
          </a:xfrm>
          <a:prstGeom prst="rect">
            <a:avLst/>
          </a:prstGeom>
          <a:noFill/>
        </p:spPr>
      </p:pic>
      <p:sp>
        <p:nvSpPr>
          <p:cNvPr id="7" name="Rectangle 6">
            <a:extLst>
              <a:ext uri="{FF2B5EF4-FFF2-40B4-BE49-F238E27FC236}">
                <a16:creationId xmlns:a16="http://schemas.microsoft.com/office/drawing/2014/main" id="{CE46F253-C29C-4C05-AC99-1E744CA0E26A}"/>
              </a:ext>
            </a:extLst>
          </p:cNvPr>
          <p:cNvSpPr/>
          <p:nvPr/>
        </p:nvSpPr>
        <p:spPr>
          <a:xfrm>
            <a:off x="2932554" y="6463947"/>
            <a:ext cx="9143900" cy="276999"/>
          </a:xfrm>
          <a:prstGeom prst="rect">
            <a:avLst/>
          </a:prstGeom>
        </p:spPr>
        <p:txBody>
          <a:bodyPr wrap="square">
            <a:spAutoFit/>
          </a:bodyPr>
          <a:lstStyle/>
          <a:p>
            <a:pPr algn="r"/>
            <a:r>
              <a:rPr lang="da-DK" sz="1200" dirty="0">
                <a:hlinkClick r:id="rId3"/>
              </a:rPr>
              <a:t>http://dwiardiirawan.com/index.php/2016/05/18/what-is-dependency-injection-and-what-are-the-advantage/</a:t>
            </a:r>
            <a:r>
              <a:rPr lang="da-DK" sz="1200" dirty="0"/>
              <a:t> </a:t>
            </a:r>
          </a:p>
        </p:txBody>
      </p:sp>
    </p:spTree>
    <p:extLst>
      <p:ext uri="{BB962C8B-B14F-4D97-AF65-F5344CB8AC3E}">
        <p14:creationId xmlns:p14="http://schemas.microsoft.com/office/powerpoint/2010/main" val="26745332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280E88-5869-4573-A31C-4ABD14F1F2AE}"/>
              </a:ext>
            </a:extLst>
          </p:cNvPr>
          <p:cNvSpPr>
            <a:spLocks noGrp="1"/>
          </p:cNvSpPr>
          <p:nvPr>
            <p:ph type="body" sz="quarter" idx="10"/>
          </p:nvPr>
        </p:nvSpPr>
        <p:spPr>
          <a:xfrm>
            <a:off x="4938315" y="585788"/>
            <a:ext cx="6669658" cy="5683250"/>
          </a:xfrm>
        </p:spPr>
        <p:txBody>
          <a:bodyPr wrap="square" anchor="ctr">
            <a:normAutofit/>
          </a:bodyPr>
          <a:lstStyle/>
          <a:p>
            <a:r>
              <a:rPr lang="en-US" dirty="0"/>
              <a:t>Software design pattern which implements Inversion of Control (</a:t>
            </a:r>
            <a:r>
              <a:rPr lang="en-US" dirty="0" err="1"/>
              <a:t>IoC</a:t>
            </a:r>
            <a:r>
              <a:rPr lang="en-US" dirty="0"/>
              <a:t>)</a:t>
            </a:r>
          </a:p>
          <a:p>
            <a:endParaRPr lang="LID4096" dirty="0"/>
          </a:p>
        </p:txBody>
      </p:sp>
      <p:sp>
        <p:nvSpPr>
          <p:cNvPr id="2" name="Title 1">
            <a:extLst>
              <a:ext uri="{FF2B5EF4-FFF2-40B4-BE49-F238E27FC236}">
                <a16:creationId xmlns:a16="http://schemas.microsoft.com/office/drawing/2014/main" id="{0DC3B7A2-F260-4D68-862C-8EC98C55E64D}"/>
              </a:ext>
            </a:extLst>
          </p:cNvPr>
          <p:cNvSpPr>
            <a:spLocks noGrp="1"/>
          </p:cNvSpPr>
          <p:nvPr>
            <p:ph type="title"/>
          </p:nvPr>
        </p:nvSpPr>
        <p:spPr>
          <a:xfrm>
            <a:off x="588263" y="585788"/>
            <a:ext cx="3183637" cy="5683250"/>
          </a:xfrm>
        </p:spPr>
        <p:txBody>
          <a:bodyPr wrap="square" anchor="ctr">
            <a:normAutofit/>
          </a:bodyPr>
          <a:lstStyle/>
          <a:p>
            <a:r>
              <a:rPr lang="en-US" dirty="0"/>
              <a:t>Dependency Injection</a:t>
            </a:r>
            <a:endParaRPr lang="LID4096" dirty="0"/>
          </a:p>
        </p:txBody>
      </p:sp>
    </p:spTree>
    <p:extLst>
      <p:ext uri="{BB962C8B-B14F-4D97-AF65-F5344CB8AC3E}">
        <p14:creationId xmlns:p14="http://schemas.microsoft.com/office/powerpoint/2010/main" val="21501103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3447-F634-4CAB-BDE1-22DBF2155573}"/>
              </a:ext>
            </a:extLst>
          </p:cNvPr>
          <p:cNvSpPr>
            <a:spLocks noGrp="1"/>
          </p:cNvSpPr>
          <p:nvPr>
            <p:ph type="title"/>
          </p:nvPr>
        </p:nvSpPr>
        <p:spPr>
          <a:xfrm>
            <a:off x="588263" y="457200"/>
            <a:ext cx="11018520" cy="553998"/>
          </a:xfrm>
        </p:spPr>
        <p:txBody>
          <a:bodyPr wrap="square" anchor="t">
            <a:normAutofit/>
          </a:bodyPr>
          <a:lstStyle/>
          <a:p>
            <a:r>
              <a:rPr lang="da-DK" dirty="0"/>
              <a:t>Dependency Injection (DI)</a:t>
            </a:r>
            <a:endParaRPr lang="LID4096" dirty="0"/>
          </a:p>
        </p:txBody>
      </p:sp>
      <p:graphicFrame>
        <p:nvGraphicFramePr>
          <p:cNvPr id="6" name="Text Placeholder 3">
            <a:extLst>
              <a:ext uri="{FF2B5EF4-FFF2-40B4-BE49-F238E27FC236}">
                <a16:creationId xmlns:a16="http://schemas.microsoft.com/office/drawing/2014/main" id="{DD521C08-BB59-45BB-9B0D-7DA2DCD57B8F}"/>
              </a:ext>
            </a:extLst>
          </p:cNvPr>
          <p:cNvGraphicFramePr/>
          <p:nvPr>
            <p:extLst>
              <p:ext uri="{D42A27DB-BD31-4B8C-83A1-F6EECF244321}">
                <p14:modId xmlns:p14="http://schemas.microsoft.com/office/powerpoint/2010/main" val="134674959"/>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33293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C59D0-44A2-4234-8697-2E5513F5BC55}"/>
              </a:ext>
            </a:extLst>
          </p:cNvPr>
          <p:cNvSpPr>
            <a:spLocks noGrp="1"/>
          </p:cNvSpPr>
          <p:nvPr>
            <p:ph type="body" sz="quarter" idx="10"/>
          </p:nvPr>
        </p:nvSpPr>
        <p:spPr>
          <a:xfrm>
            <a:off x="4938315" y="585788"/>
            <a:ext cx="6669658" cy="5683250"/>
          </a:xfrm>
        </p:spPr>
        <p:txBody>
          <a:bodyPr wrap="square" anchor="ctr">
            <a:normAutofit/>
          </a:bodyPr>
          <a:lstStyle/>
          <a:p>
            <a:r>
              <a:rPr lang="en-US" dirty="0"/>
              <a:t>Structured readable code</a:t>
            </a:r>
          </a:p>
          <a:p>
            <a:r>
              <a:rPr lang="en-US" dirty="0"/>
              <a:t>Testable code</a:t>
            </a:r>
          </a:p>
          <a:p>
            <a:r>
              <a:rPr lang="en-US" dirty="0"/>
              <a:t>Dependency Inversion Principle</a:t>
            </a:r>
          </a:p>
          <a:p>
            <a:r>
              <a:rPr lang="en-US" dirty="0"/>
              <a:t>Separation of Concerns</a:t>
            </a:r>
          </a:p>
          <a:p>
            <a:r>
              <a:rPr lang="en-US" dirty="0"/>
              <a:t>Rock SOLID!!!</a:t>
            </a:r>
          </a:p>
          <a:p>
            <a:r>
              <a:rPr lang="en-US" dirty="0"/>
              <a:t>AWESOME!!</a:t>
            </a:r>
            <a:br>
              <a:rPr lang="en-US" dirty="0"/>
            </a:br>
            <a:endParaRPr lang="LID4096" dirty="0"/>
          </a:p>
        </p:txBody>
      </p:sp>
      <p:sp>
        <p:nvSpPr>
          <p:cNvPr id="2" name="Title 1">
            <a:extLst>
              <a:ext uri="{FF2B5EF4-FFF2-40B4-BE49-F238E27FC236}">
                <a16:creationId xmlns:a16="http://schemas.microsoft.com/office/drawing/2014/main" id="{617B1D9A-7AEE-4915-9078-9C9E1FC3D1F3}"/>
              </a:ext>
            </a:extLst>
          </p:cNvPr>
          <p:cNvSpPr>
            <a:spLocks noGrp="1"/>
          </p:cNvSpPr>
          <p:nvPr>
            <p:ph type="title"/>
          </p:nvPr>
        </p:nvSpPr>
        <p:spPr>
          <a:xfrm>
            <a:off x="588263" y="585788"/>
            <a:ext cx="3182027" cy="5683250"/>
          </a:xfrm>
        </p:spPr>
        <p:txBody>
          <a:bodyPr wrap="square" anchor="ctr">
            <a:normAutofit/>
          </a:bodyPr>
          <a:lstStyle/>
          <a:p>
            <a:r>
              <a:rPr lang="en-US" dirty="0"/>
              <a:t>Dependency Injection</a:t>
            </a:r>
            <a:endParaRPr lang="LID4096" dirty="0"/>
          </a:p>
        </p:txBody>
      </p:sp>
      <p:sp>
        <p:nvSpPr>
          <p:cNvPr id="6" name="Speech Bubble: Rectangle 5">
            <a:extLst>
              <a:ext uri="{FF2B5EF4-FFF2-40B4-BE49-F238E27FC236}">
                <a16:creationId xmlns:a16="http://schemas.microsoft.com/office/drawing/2014/main" id="{0EF5280C-2EB9-4AC4-A71B-7D05541B8B66}"/>
              </a:ext>
            </a:extLst>
          </p:cNvPr>
          <p:cNvSpPr/>
          <p:nvPr/>
        </p:nvSpPr>
        <p:spPr bwMode="auto">
          <a:xfrm>
            <a:off x="9098108" y="373094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8413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elements/1.1/"/>
    <ds:schemaRef ds:uri="965de625-df5b-42e9-a277-2113da4f1195"/>
    <ds:schemaRef ds:uri="http://schemas.openxmlformats.org/package/2006/metadata/core-properties"/>
    <ds:schemaRef ds:uri="http://schemas.microsoft.com/office/2006/documentManagement/types"/>
    <ds:schemaRef ds:uri="dcf5ddc1-fb1d-440f-849a-6450bddbaed7"/>
    <ds:schemaRef ds:uri="http://purl.org/dc/terms/"/>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194</TotalTime>
  <Words>1323</Words>
  <Application>Microsoft Office PowerPoint</Application>
  <PresentationFormat>Widescreen</PresentationFormat>
  <Paragraphs>230</Paragraphs>
  <Slides>29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 Cascadia Code PL</vt:lpstr>
      <vt:lpstr>Arial</vt:lpstr>
      <vt:lpstr>Cascadia Code PL</vt:lpstr>
      <vt:lpstr>Consolas</vt:lpstr>
      <vt:lpstr>Segoe UI</vt:lpstr>
      <vt:lpstr>Segoe UI Semibold</vt:lpstr>
      <vt:lpstr>Wingdings</vt:lpstr>
      <vt:lpstr>White Template</vt:lpstr>
      <vt:lpstr>Black Template</vt:lpstr>
      <vt:lpstr>C♯ Dependency Injection Testing Entity Framework</vt:lpstr>
      <vt:lpstr>Agenda</vt:lpstr>
      <vt:lpstr>Virtual</vt:lpstr>
      <vt:lpstr>Virtual</vt:lpstr>
      <vt:lpstr>Testing …</vt:lpstr>
      <vt:lpstr>PowerPoint Presentation</vt:lpstr>
      <vt:lpstr>Dependency Injection</vt:lpstr>
      <vt:lpstr>Dependency Injection (DI)</vt:lpstr>
      <vt:lpstr>Dependency Injection</vt:lpstr>
      <vt:lpstr>Programming to interface, not implementation…</vt:lpstr>
      <vt:lpstr>Using IFooService ?</vt:lpstr>
      <vt:lpstr>Constructor Injection (preferred)</vt:lpstr>
      <vt:lpstr>Property Injection</vt:lpstr>
      <vt:lpstr>Interface Injection</vt:lpstr>
      <vt:lpstr>Interface Injection II</vt:lpstr>
      <vt:lpstr>Interface Injection III</vt:lpstr>
      <vt:lpstr>Best practices</vt:lpstr>
      <vt:lpstr>IoC Container</vt:lpstr>
      <vt:lpstr>Unit Testing Best Practices (recap)</vt:lpstr>
      <vt:lpstr>Stubbing and mocking</vt:lpstr>
      <vt:lpstr>Stubs</vt:lpstr>
      <vt:lpstr>Stubs</vt:lpstr>
      <vt:lpstr>Mocks</vt:lpstr>
      <vt:lpstr>Mocks</vt:lpstr>
      <vt:lpstr>Demo</vt:lpstr>
      <vt:lpstr>Testing Entity Framework</vt:lpstr>
      <vt:lpstr>SQLite in-memory database</vt:lpstr>
      <vt:lpstr>Demo</vt:lpstr>
      <vt:lpstr>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Dependency Injection Testing Entity Framework</dc:title>
  <dc:creator>Rasmus Lystrøm</dc:creator>
  <cp:lastModifiedBy>Rasmus Lystrøm</cp:lastModifiedBy>
  <cp:revision>47</cp:revision>
  <dcterms:created xsi:type="dcterms:W3CDTF">2020-09-20T19:33:59Z</dcterms:created>
  <dcterms:modified xsi:type="dcterms:W3CDTF">2020-09-23T08:09:10Z</dcterms:modified>
</cp:coreProperties>
</file>