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77" r:id="rId7"/>
    <p:sldId id="1733" r:id="rId8"/>
    <p:sldId id="1700" r:id="rId9"/>
    <p:sldId id="1748" r:id="rId10"/>
    <p:sldId id="1735" r:id="rId11"/>
    <p:sldId id="1746" r:id="rId12"/>
    <p:sldId id="1747" r:id="rId13"/>
    <p:sldId id="1695" r:id="rId14"/>
    <p:sldId id="1729" r:id="rId15"/>
    <p:sldId id="1730" r:id="rId16"/>
    <p:sldId id="1685" r:id="rId17"/>
    <p:sldId id="1699" r:id="rId18"/>
    <p:sldId id="1731" r:id="rId19"/>
    <p:sldId id="1683" r:id="rId20"/>
    <p:sldId id="1740" r:id="rId21"/>
    <p:sldId id="1737" r:id="rId22"/>
    <p:sldId id="1738" r:id="rId23"/>
    <p:sldId id="1741" r:id="rId24"/>
    <p:sldId id="1742" r:id="rId25"/>
    <p:sldId id="1739" r:id="rId26"/>
    <p:sldId id="1744" r:id="rId27"/>
    <p:sldId id="1743"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733"/>
            <p14:sldId id="1700"/>
            <p14:sldId id="1748"/>
            <p14:sldId id="1735"/>
            <p14:sldId id="1746"/>
            <p14:sldId id="1747"/>
            <p14:sldId id="1695"/>
            <p14:sldId id="1729"/>
            <p14:sldId id="1730"/>
            <p14:sldId id="1685"/>
            <p14:sldId id="1699"/>
            <p14:sldId id="1731"/>
            <p14:sldId id="1683"/>
            <p14:sldId id="1740"/>
            <p14:sldId id="1737"/>
            <p14:sldId id="1738"/>
            <p14:sldId id="1741"/>
            <p14:sldId id="1742"/>
            <p14:sldId id="1739"/>
            <p14:sldId id="1744"/>
            <p14:sldId id="17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12" d="100"/>
          <a:sy n="112" d="100"/>
        </p:scale>
        <p:origin x="7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10/29/2020 9:16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10/29/2020 9:13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10/29/2020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codemag.com/article/1911092" TargetMode="Externa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mag.com/article/1911092"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da-DK" dirty="0"/>
              <a:t>GUI Applications with C♯</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Universal Windows Platform (anything </a:t>
            </a:r>
            <a:r>
              <a:rPr lang="en-US" dirty="0" err="1"/>
              <a:t>windowsy</a:t>
            </a:r>
            <a:r>
              <a:rPr lang="en-US" dirty="0"/>
              <a:t>)</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err="1"/>
              <a:t>Xamarin.Forms</a:t>
            </a:r>
            <a:endParaRPr lang="en-US" dirty="0"/>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496085"/>
          </a:xfrm>
        </p:spPr>
        <p:txBody>
          <a:bodyPr/>
          <a:lstStyle/>
          <a:p>
            <a:pPr>
              <a:lnSpc>
                <a:spcPct val="150000"/>
              </a:lnSpc>
            </a:pPr>
            <a:r>
              <a:rPr lang="en-US" dirty="0"/>
              <a:t>UI Frameworks for C♯ </a:t>
            </a:r>
          </a:p>
          <a:p>
            <a:pPr>
              <a:lnSpc>
                <a:spcPct val="150000"/>
              </a:lnSpc>
            </a:pPr>
            <a:r>
              <a:rPr lang="en-US" dirty="0"/>
              <a:t>XAML</a:t>
            </a:r>
          </a:p>
          <a:p>
            <a:pPr>
              <a:lnSpc>
                <a:spcPct val="150000"/>
              </a:lnSpc>
            </a:pPr>
            <a:r>
              <a:rPr lang="en-US" dirty="0"/>
              <a:t>WPF</a:t>
            </a:r>
          </a:p>
          <a:p>
            <a:pPr>
              <a:lnSpc>
                <a:spcPct val="150000"/>
              </a:lnSpc>
            </a:pPr>
            <a:r>
              <a:rPr lang="en-US" dirty="0" err="1"/>
              <a:t>Xamarin.Forms</a:t>
            </a:r>
            <a:endParaRPr lang="en-US" dirty="0"/>
          </a:p>
          <a:p>
            <a:pPr>
              <a:lnSpc>
                <a:spcPct val="150000"/>
              </a:lnSpc>
            </a:pPr>
            <a:r>
              <a:rPr lang="en-US" dirty="0"/>
              <a:t>MVVM</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a:t>
            </a:r>
            <a:r>
              <a:rPr lang="da-DK" dirty="0" err="1"/>
              <a:t>concepts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latin typeface="Consolas" panose="020B0609020204030204" pitchFamily="49" charset="0"/>
              </a:rPr>
              <a:t>INotifyPropertyChanged</a:t>
            </a:r>
            <a:endParaRPr lang="en-US" dirty="0">
              <a:latin typeface="Consolas" panose="020B0609020204030204" pitchFamily="49" charset="0"/>
            </a:endParaRPr>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FE1-2BEE-4A25-A74C-45C92FB36D9F}"/>
              </a:ext>
            </a:extLst>
          </p:cNvPr>
          <p:cNvSpPr>
            <a:spLocks noGrp="1"/>
          </p:cNvSpPr>
          <p:nvPr>
            <p:ph type="title"/>
          </p:nvPr>
        </p:nvSpPr>
        <p:spPr/>
        <p:txBody>
          <a:bodyPr/>
          <a:lstStyle/>
          <a:p>
            <a:r>
              <a:rPr lang="da-DK" dirty="0"/>
              <a:t>MVVM Design Patterns</a:t>
            </a:r>
            <a:endParaRPr lang="LID4096" dirty="0"/>
          </a:p>
        </p:txBody>
      </p:sp>
      <p:sp>
        <p:nvSpPr>
          <p:cNvPr id="4" name="Text Placeholder 3">
            <a:extLst>
              <a:ext uri="{FF2B5EF4-FFF2-40B4-BE49-F238E27FC236}">
                <a16:creationId xmlns:a16="http://schemas.microsoft.com/office/drawing/2014/main" id="{B4AE2008-FC30-498C-9A5E-D336854BEB4B}"/>
              </a:ext>
            </a:extLst>
          </p:cNvPr>
          <p:cNvSpPr>
            <a:spLocks noGrp="1"/>
          </p:cNvSpPr>
          <p:nvPr>
            <p:ph type="body" sz="quarter" idx="10"/>
          </p:nvPr>
        </p:nvSpPr>
        <p:spPr>
          <a:xfrm>
            <a:off x="586390" y="1434370"/>
            <a:ext cx="11018520" cy="3533275"/>
          </a:xfrm>
        </p:spPr>
        <p:txBody>
          <a:bodyPr/>
          <a:lstStyle/>
          <a:p>
            <a:r>
              <a:rPr lang="da-DK" dirty="0"/>
              <a:t>Observer Pattern: </a:t>
            </a:r>
          </a:p>
          <a:p>
            <a:pPr marL="457200" indent="-457200">
              <a:buFont typeface="Arial" panose="020B0604020202020204" pitchFamily="34" charset="0"/>
              <a:buChar char="•"/>
            </a:pPr>
            <a:r>
              <a:rPr lang="da-DK" dirty="0" err="1">
                <a:latin typeface="Consolas" panose="020B0609020204030204" pitchFamily="49" charset="0"/>
              </a:rPr>
              <a:t>INotifyPropertyChanged</a:t>
            </a:r>
            <a:endParaRPr lang="da-DK" dirty="0">
              <a:latin typeface="Consolas" panose="020B0609020204030204" pitchFamily="49" charset="0"/>
            </a:endParaRPr>
          </a:p>
          <a:p>
            <a:pPr marL="457200" indent="-457200">
              <a:buFont typeface="Arial" panose="020B0604020202020204" pitchFamily="34" charset="0"/>
              <a:buChar char="•"/>
            </a:pPr>
            <a:r>
              <a:rPr lang="da-DK" dirty="0" err="1">
                <a:latin typeface="Consolas" panose="020B0609020204030204" pitchFamily="49" charset="0"/>
              </a:rPr>
              <a:t>ObservableCollection</a:t>
            </a:r>
            <a:r>
              <a:rPr lang="da-DK" dirty="0">
                <a:latin typeface="Consolas" panose="020B0609020204030204" pitchFamily="49" charset="0"/>
              </a:rPr>
              <a:t>&lt;T&gt;</a:t>
            </a:r>
          </a:p>
          <a:p>
            <a:pPr marL="457200" indent="-457200">
              <a:buFont typeface="Arial" panose="020B0604020202020204" pitchFamily="34" charset="0"/>
              <a:buChar char="•"/>
            </a:pPr>
            <a:r>
              <a:rPr lang="da-DK" dirty="0" err="1">
                <a:latin typeface="Consolas" panose="020B0609020204030204" pitchFamily="49" charset="0"/>
              </a:rPr>
              <a:t>MessagingCenter</a:t>
            </a:r>
            <a:endParaRPr lang="da-DK" dirty="0">
              <a:latin typeface="Consolas" panose="020B0609020204030204" pitchFamily="49" charset="0"/>
            </a:endParaRPr>
          </a:p>
          <a:p>
            <a:pPr marL="457200" indent="-457200">
              <a:buFont typeface="Arial" panose="020B0604020202020204" pitchFamily="34" charset="0"/>
              <a:buChar char="•"/>
            </a:pPr>
            <a:endParaRPr lang="da-DK" dirty="0"/>
          </a:p>
          <a:p>
            <a:r>
              <a:rPr lang="da-DK" dirty="0"/>
              <a:t>Command Pattern:</a:t>
            </a:r>
          </a:p>
          <a:p>
            <a:pPr marL="457200" indent="-457200">
              <a:buFont typeface="Arial" panose="020B0604020202020204" pitchFamily="34" charset="0"/>
              <a:buChar char="•"/>
            </a:pPr>
            <a:r>
              <a:rPr lang="da-DK" dirty="0" err="1">
                <a:latin typeface="Consolas" panose="020B0609020204030204" pitchFamily="49" charset="0"/>
              </a:rPr>
              <a:t>ICommand</a:t>
            </a:r>
            <a:endParaRPr lang="LID4096" dirty="0">
              <a:latin typeface="Consolas" panose="020B0609020204030204" pitchFamily="49" charset="0"/>
            </a:endParaRPr>
          </a:p>
        </p:txBody>
      </p:sp>
    </p:spTree>
    <p:extLst>
      <p:ext uri="{BB962C8B-B14F-4D97-AF65-F5344CB8AC3E}">
        <p14:creationId xmlns:p14="http://schemas.microsoft.com/office/powerpoint/2010/main" val="17228181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016210"/>
          </a:xfrm>
        </p:spPr>
        <p:txBody>
          <a:bodyPr/>
          <a:lstStyle/>
          <a:p>
            <a:r>
              <a:rPr lang="da-DK" dirty="0"/>
              <a:t>Windows Forms (WinForms) (2002)</a:t>
            </a:r>
          </a:p>
          <a:p>
            <a:r>
              <a:rPr lang="da-DK" dirty="0"/>
              <a:t>Windows Presentation Foundation (WPF) (2006)</a:t>
            </a:r>
          </a:p>
          <a:p>
            <a:r>
              <a:rPr lang="da-DK" dirty="0"/>
              <a:t>Universal Windows Platform (UWP) (2015)</a:t>
            </a:r>
          </a:p>
          <a:p>
            <a:r>
              <a:rPr lang="da-DK" dirty="0"/>
              <a:t>WinUI (2021)</a:t>
            </a:r>
          </a:p>
          <a:p>
            <a:r>
              <a:rPr lang="da-DK" dirty="0"/>
              <a:t>Xamarin.Forms (2014)</a:t>
            </a:r>
          </a:p>
          <a:p>
            <a:r>
              <a:rPr lang="da-DK" dirty="0"/>
              <a:t>Blazor (2018)</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UI Frameworks</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4273622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Frameworks compared</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4200" y="1435100"/>
            <a:ext cx="3295591" cy="2769989"/>
          </a:xfrm>
        </p:spPr>
        <p:txBody>
          <a:bodyPr/>
          <a:lstStyle/>
          <a:p>
            <a:r>
              <a:rPr lang="en-US" dirty="0"/>
              <a:t>UWP</a:t>
            </a:r>
          </a:p>
          <a:p>
            <a:r>
              <a:rPr lang="en-US" dirty="0"/>
              <a:t>Native Windows 10</a:t>
            </a:r>
          </a:p>
          <a:p>
            <a:r>
              <a:rPr lang="en-US" dirty="0"/>
              <a:t>HoloLens</a:t>
            </a:r>
          </a:p>
          <a:p>
            <a:r>
              <a:rPr lang="en-US" dirty="0"/>
              <a:t>Surface Hub</a:t>
            </a:r>
          </a:p>
          <a:p>
            <a:r>
              <a:rPr lang="en-US" dirty="0"/>
              <a:t>Surface Pro X</a:t>
            </a:r>
            <a:endParaRPr lang="da-DK" dirty="0"/>
          </a:p>
        </p:txBody>
      </p:sp>
      <p:sp>
        <p:nvSpPr>
          <p:cNvPr id="3" name="Text Placeholder 2">
            <a:extLst>
              <a:ext uri="{FF2B5EF4-FFF2-40B4-BE49-F238E27FC236}">
                <a16:creationId xmlns:a16="http://schemas.microsoft.com/office/drawing/2014/main" id="{8C3AD53F-260B-45DD-BB0B-D743EBFAD7CC}"/>
              </a:ext>
            </a:extLst>
          </p:cNvPr>
          <p:cNvSpPr>
            <a:spLocks noGrp="1"/>
          </p:cNvSpPr>
          <p:nvPr>
            <p:ph type="body" sz="quarter" idx="12"/>
          </p:nvPr>
        </p:nvSpPr>
        <p:spPr>
          <a:xfrm>
            <a:off x="3879791" y="1435100"/>
            <a:ext cx="3295591" cy="2185214"/>
          </a:xfrm>
        </p:spPr>
        <p:txBody>
          <a:bodyPr/>
          <a:lstStyle/>
          <a:p>
            <a:r>
              <a:rPr lang="en-US" dirty="0" err="1"/>
              <a:t>Xamarin.Forms</a:t>
            </a:r>
            <a:endParaRPr lang="en-US" dirty="0"/>
          </a:p>
          <a:p>
            <a:r>
              <a:rPr lang="en-US" dirty="0"/>
              <a:t>iOS</a:t>
            </a:r>
          </a:p>
          <a:p>
            <a:r>
              <a:rPr lang="en-US" dirty="0"/>
              <a:t>Android</a:t>
            </a:r>
          </a:p>
          <a:p>
            <a:r>
              <a:rPr lang="en-US" dirty="0"/>
              <a:t>Windows</a:t>
            </a:r>
            <a:endParaRPr lang="LID4096" dirty="0"/>
          </a:p>
        </p:txBody>
      </p:sp>
      <p:sp>
        <p:nvSpPr>
          <p:cNvPr id="5" name="Text Placeholder 2">
            <a:extLst>
              <a:ext uri="{FF2B5EF4-FFF2-40B4-BE49-F238E27FC236}">
                <a16:creationId xmlns:a16="http://schemas.microsoft.com/office/drawing/2014/main" id="{BDD096DE-1F5E-48B3-BA07-8EB421DA6F3A}"/>
              </a:ext>
            </a:extLst>
          </p:cNvPr>
          <p:cNvSpPr txBox="1">
            <a:spLocks/>
          </p:cNvSpPr>
          <p:nvPr/>
        </p:nvSpPr>
        <p:spPr>
          <a:xfrm>
            <a:off x="7175382" y="1435100"/>
            <a:ext cx="3600865" cy="101566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WPF/WinForms/</a:t>
            </a:r>
            <a:r>
              <a:rPr lang="en-US" dirty="0" err="1"/>
              <a:t>WinUI</a:t>
            </a:r>
            <a:endParaRPr lang="en-US" dirty="0"/>
          </a:p>
          <a:p>
            <a:r>
              <a:rPr lang="en-US" dirty="0"/>
              <a:t>Windows 10</a:t>
            </a:r>
            <a:endParaRPr lang="LID4096" dirty="0"/>
          </a:p>
        </p:txBody>
      </p:sp>
    </p:spTree>
    <p:extLst>
      <p:ext uri="{BB962C8B-B14F-4D97-AF65-F5344CB8AC3E}">
        <p14:creationId xmlns:p14="http://schemas.microsoft.com/office/powerpoint/2010/main" val="263597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F5CB2130-B7D9-4001-98F2-F4E0A8226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
            <a:ext cx="12192000" cy="5753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5AF6F-6AF2-4391-84C9-70025B58C0E4}"/>
              </a:ext>
            </a:extLst>
          </p:cNvPr>
          <p:cNvSpPr>
            <a:spLocks noGrp="1"/>
          </p:cNvSpPr>
          <p:nvPr>
            <p:ph type="title"/>
          </p:nvPr>
        </p:nvSpPr>
        <p:spPr/>
        <p:txBody>
          <a:bodyPr/>
          <a:lstStyle/>
          <a:p>
            <a:r>
              <a:rPr lang="da-DK" u="sng" dirty="0" err="1"/>
              <a:t>Xamarin</a:t>
            </a:r>
            <a:r>
              <a:rPr lang="da-DK" u="sng" dirty="0"/>
              <a:t> Native</a:t>
            </a:r>
            <a:r>
              <a:rPr lang="da-DK" dirty="0"/>
              <a:t> </a:t>
            </a:r>
            <a:r>
              <a:rPr lang="da-DK" dirty="0" err="1"/>
              <a:t>vs</a:t>
            </a:r>
            <a:r>
              <a:rPr lang="da-DK" dirty="0"/>
              <a:t> </a:t>
            </a:r>
            <a:r>
              <a:rPr lang="da-DK" dirty="0" err="1"/>
              <a:t>Xamarin.Forms</a:t>
            </a:r>
            <a:endParaRPr lang="LID4096" dirty="0"/>
          </a:p>
        </p:txBody>
      </p:sp>
      <p:sp>
        <p:nvSpPr>
          <p:cNvPr id="5" name="Rectangle 4">
            <a:extLst>
              <a:ext uri="{FF2B5EF4-FFF2-40B4-BE49-F238E27FC236}">
                <a16:creationId xmlns:a16="http://schemas.microsoft.com/office/drawing/2014/main" id="{A7DAEA16-6667-4713-ABCF-FF59D6796960}"/>
              </a:ext>
            </a:extLst>
          </p:cNvPr>
          <p:cNvSpPr/>
          <p:nvPr/>
        </p:nvSpPr>
        <p:spPr>
          <a:xfrm>
            <a:off x="6446174" y="6494054"/>
            <a:ext cx="5745826" cy="363946"/>
          </a:xfrm>
          <a:prstGeom prst="rect">
            <a:avLst/>
          </a:prstGeom>
        </p:spPr>
        <p:txBody>
          <a:bodyPr wrap="square">
            <a:spAutoFit/>
          </a:bodyPr>
          <a:lstStyle/>
          <a:p>
            <a:pPr algn="r"/>
            <a:r>
              <a:rPr lang="da-DK" dirty="0"/>
              <a:t>Source: </a:t>
            </a:r>
            <a:r>
              <a:rPr lang="da-DK" dirty="0">
                <a:hlinkClick r:id="rId3"/>
              </a:rPr>
              <a:t>https://www.codemag.com/article/1911092</a:t>
            </a:r>
            <a:endParaRPr lang="LID4096" dirty="0"/>
          </a:p>
        </p:txBody>
      </p:sp>
    </p:spTree>
    <p:extLst>
      <p:ext uri="{BB962C8B-B14F-4D97-AF65-F5344CB8AC3E}">
        <p14:creationId xmlns:p14="http://schemas.microsoft.com/office/powerpoint/2010/main" val="27141578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E4A855-E8B9-42E7-97C6-00BCA8845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
            <a:ext cx="12192000" cy="5753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5AF6F-6AF2-4391-84C9-70025B58C0E4}"/>
              </a:ext>
            </a:extLst>
          </p:cNvPr>
          <p:cNvSpPr>
            <a:spLocks noGrp="1"/>
          </p:cNvSpPr>
          <p:nvPr>
            <p:ph type="title"/>
          </p:nvPr>
        </p:nvSpPr>
        <p:spPr/>
        <p:txBody>
          <a:bodyPr/>
          <a:lstStyle/>
          <a:p>
            <a:r>
              <a:rPr lang="da-DK" dirty="0" err="1"/>
              <a:t>Xamarin</a:t>
            </a:r>
            <a:r>
              <a:rPr lang="da-DK" dirty="0"/>
              <a:t> Native </a:t>
            </a:r>
            <a:r>
              <a:rPr lang="da-DK" dirty="0" err="1"/>
              <a:t>vs</a:t>
            </a:r>
            <a:r>
              <a:rPr lang="da-DK" dirty="0"/>
              <a:t> </a:t>
            </a:r>
            <a:r>
              <a:rPr lang="da-DK" u="sng" dirty="0" err="1"/>
              <a:t>Xamarin.Forms</a:t>
            </a:r>
            <a:endParaRPr lang="LID4096" u="sng" dirty="0"/>
          </a:p>
        </p:txBody>
      </p:sp>
      <p:sp>
        <p:nvSpPr>
          <p:cNvPr id="5" name="Rectangle 4">
            <a:extLst>
              <a:ext uri="{FF2B5EF4-FFF2-40B4-BE49-F238E27FC236}">
                <a16:creationId xmlns:a16="http://schemas.microsoft.com/office/drawing/2014/main" id="{A7DAEA16-6667-4713-ABCF-FF59D6796960}"/>
              </a:ext>
            </a:extLst>
          </p:cNvPr>
          <p:cNvSpPr/>
          <p:nvPr/>
        </p:nvSpPr>
        <p:spPr>
          <a:xfrm>
            <a:off x="6446174" y="6494054"/>
            <a:ext cx="5745826" cy="363946"/>
          </a:xfrm>
          <a:prstGeom prst="rect">
            <a:avLst/>
          </a:prstGeom>
        </p:spPr>
        <p:txBody>
          <a:bodyPr wrap="square">
            <a:spAutoFit/>
          </a:bodyPr>
          <a:lstStyle/>
          <a:p>
            <a:pPr algn="r"/>
            <a:r>
              <a:rPr lang="da-DK" dirty="0"/>
              <a:t>Source: </a:t>
            </a:r>
            <a:r>
              <a:rPr lang="da-DK" dirty="0">
                <a:hlinkClick r:id="rId3"/>
              </a:rPr>
              <a:t>https://www.codemag.com/article/1911092</a:t>
            </a:r>
            <a:endParaRPr lang="LID4096" dirty="0"/>
          </a:p>
        </p:txBody>
      </p:sp>
    </p:spTree>
    <p:extLst>
      <p:ext uri="{BB962C8B-B14F-4D97-AF65-F5344CB8AC3E}">
        <p14:creationId xmlns:p14="http://schemas.microsoft.com/office/powerpoint/2010/main" val="35372584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954</TotalTime>
  <Words>794</Words>
  <Application>Microsoft Office PowerPoint</Application>
  <PresentationFormat>Widescreen</PresentationFormat>
  <Paragraphs>160</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Consolas</vt:lpstr>
      <vt:lpstr>Segoe UI</vt:lpstr>
      <vt:lpstr>Segoe UI Semibold</vt:lpstr>
      <vt:lpstr>Wingdings</vt:lpstr>
      <vt:lpstr>White Template</vt:lpstr>
      <vt:lpstr>Black Template</vt:lpstr>
      <vt:lpstr>GUI Applications with C♯</vt:lpstr>
      <vt:lpstr>Agenda</vt:lpstr>
      <vt:lpstr>UI Frameworks for C♯</vt:lpstr>
      <vt:lpstr>UI Frameworks for C♯</vt:lpstr>
      <vt:lpstr>UI Frameworks</vt:lpstr>
      <vt:lpstr>Frameworks compared</vt:lpstr>
      <vt:lpstr>Xamarin Native vs Xamarin.Forms</vt:lpstr>
      <vt:lpstr>Xamarin Native vs Xamarin.Forms</vt:lpstr>
      <vt:lpstr>XAML</vt:lpstr>
      <vt:lpstr>XAML = eXtensible Application Markup Language</vt:lpstr>
      <vt:lpstr>XAML</vt:lpstr>
      <vt:lpstr>XAML Markup vs. Code</vt:lpstr>
      <vt:lpstr>MainPage.xaml</vt:lpstr>
      <vt:lpstr>MainPage.xaml.cs</vt:lpstr>
      <vt:lpstr>Xamarin.Forms</vt:lpstr>
      <vt:lpstr>XAML + Code Behind</vt:lpstr>
      <vt:lpstr>MVVM</vt:lpstr>
      <vt:lpstr>The Model-View-ViewModel Pattern</vt:lpstr>
      <vt:lpstr>MVVM</vt:lpstr>
      <vt:lpstr>MVVM</vt:lpstr>
      <vt:lpstr>MVVM concepts</vt:lpstr>
      <vt:lpstr>MVVM Design Patterns</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26</cp:revision>
  <dcterms:created xsi:type="dcterms:W3CDTF">2019-11-18T13:51:42Z</dcterms:created>
  <dcterms:modified xsi:type="dcterms:W3CDTF">2020-10-29T20:32:31Z</dcterms:modified>
</cp:coreProperties>
</file>