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18"/>
  </p:notesMasterIdLst>
  <p:handoutMasterIdLst>
    <p:handoutMasterId r:id="rId19"/>
  </p:handoutMasterIdLst>
  <p:sldIdLst>
    <p:sldId id="1663" r:id="rId6"/>
    <p:sldId id="1664" r:id="rId7"/>
    <p:sldId id="1707" r:id="rId8"/>
    <p:sldId id="1698" r:id="rId9"/>
    <p:sldId id="1708" r:id="rId10"/>
    <p:sldId id="1687" r:id="rId11"/>
    <p:sldId id="1705" r:id="rId12"/>
    <p:sldId id="1711" r:id="rId13"/>
    <p:sldId id="1710" r:id="rId14"/>
    <p:sldId id="1709" r:id="rId15"/>
    <p:sldId id="1712" r:id="rId16"/>
    <p:sldId id="1713"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64"/>
            <p14:sldId id="1707"/>
            <p14:sldId id="1698"/>
            <p14:sldId id="1708"/>
            <p14:sldId id="1687"/>
            <p14:sldId id="1705"/>
            <p14:sldId id="1711"/>
            <p14:sldId id="1710"/>
            <p14:sldId id="1709"/>
            <p14:sldId id="1712"/>
            <p14:sldId id="171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FF9349"/>
    <a:srgbClr val="30E5D0"/>
    <a:srgbClr val="FFFFFF"/>
    <a:srgbClr val="000000"/>
    <a:srgbClr val="0078D4"/>
    <a:srgbClr val="50E6FF"/>
    <a:srgbClr val="A92E01"/>
    <a:srgbClr val="C1350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94" d="100"/>
          <a:sy n="94" d="100"/>
        </p:scale>
        <p:origin x="33" y="2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9/10/2020 9:16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9/10/2020 9:16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9/10/2020 9:16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hyperlink" Target="https://mockaroo.com/" TargetMode="Externa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763548"/>
            <a:ext cx="4167887" cy="2769989"/>
          </a:xfrm>
        </p:spPr>
        <p:txBody>
          <a:bodyPr/>
          <a:lstStyle/>
          <a:p>
            <a:r>
              <a:rPr lang="en-US" sz="3600" dirty="0"/>
              <a:t>C</a:t>
            </a:r>
            <a:r>
              <a:rPr lang="en-US" sz="3600" baseline="30000" dirty="0"/>
              <a:t>♯</a:t>
            </a:r>
            <a:br>
              <a:rPr lang="en-US" sz="3600" dirty="0"/>
            </a:br>
            <a:r>
              <a:rPr lang="en-US" sz="3600" dirty="0"/>
              <a:t>Data Access</a:t>
            </a:r>
            <a:br>
              <a:rPr lang="en-US" sz="3600" dirty="0"/>
            </a:br>
            <a:r>
              <a:rPr lang="en-US" sz="3600" dirty="0"/>
              <a:t>and</a:t>
            </a:r>
            <a:br>
              <a:rPr lang="en-US" sz="3600" dirty="0"/>
            </a:br>
            <a:r>
              <a:rPr lang="en-US" sz="3600" dirty="0"/>
              <a:t>Entity Framework Core</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SQL Injection</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430887"/>
          </a:xfrm>
        </p:spPr>
        <p:txBody>
          <a:bodyPr/>
          <a:lstStyle/>
          <a:p>
            <a:r>
              <a:rPr lang="en-US" dirty="0">
                <a:solidFill>
                  <a:srgbClr val="FF0000"/>
                </a:solidFill>
              </a:rPr>
              <a:t>What???</a:t>
            </a:r>
          </a:p>
        </p:txBody>
      </p:sp>
    </p:spTree>
    <p:extLst>
      <p:ext uri="{BB962C8B-B14F-4D97-AF65-F5344CB8AC3E}">
        <p14:creationId xmlns:p14="http://schemas.microsoft.com/office/powerpoint/2010/main" val="24040621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Entity Framework Core</a:t>
            </a:r>
            <a:endParaRPr lang="LID4096" dirty="0"/>
          </a:p>
        </p:txBody>
      </p:sp>
    </p:spTree>
    <p:extLst>
      <p:ext uri="{BB962C8B-B14F-4D97-AF65-F5344CB8AC3E}">
        <p14:creationId xmlns:p14="http://schemas.microsoft.com/office/powerpoint/2010/main" val="17102370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Entity Framework Core</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430887"/>
          </a:xfrm>
        </p:spPr>
        <p:txBody>
          <a:bodyPr/>
          <a:lstStyle/>
          <a:p>
            <a:r>
              <a:rPr lang="en-US" dirty="0">
                <a:solidFill>
                  <a:srgbClr val="FF0000"/>
                </a:solidFill>
              </a:rPr>
              <a:t>What???</a:t>
            </a:r>
          </a:p>
        </p:txBody>
      </p:sp>
    </p:spTree>
    <p:extLst>
      <p:ext uri="{BB962C8B-B14F-4D97-AF65-F5344CB8AC3E}">
        <p14:creationId xmlns:p14="http://schemas.microsoft.com/office/powerpoint/2010/main" val="36541272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Agenda</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3016210"/>
          </a:xfrm>
        </p:spPr>
        <p:txBody>
          <a:bodyPr/>
          <a:lstStyle/>
          <a:p>
            <a:r>
              <a:rPr lang="en-US" dirty="0"/>
              <a:t>Last weeks exercise (Test data)</a:t>
            </a:r>
          </a:p>
          <a:p>
            <a:r>
              <a:rPr lang="en-US" dirty="0"/>
              <a:t>SQL Server</a:t>
            </a:r>
          </a:p>
          <a:p>
            <a:r>
              <a:rPr lang="en-US" dirty="0"/>
              <a:t>Old school SQL</a:t>
            </a:r>
          </a:p>
          <a:p>
            <a:r>
              <a:rPr lang="en-US" dirty="0"/>
              <a:t>The </a:t>
            </a:r>
            <a:r>
              <a:rPr lang="en-US" dirty="0" err="1"/>
              <a:t>IDisposable</a:t>
            </a:r>
            <a:r>
              <a:rPr lang="en-US" dirty="0"/>
              <a:t> interface</a:t>
            </a:r>
          </a:p>
          <a:p>
            <a:r>
              <a:rPr lang="en-US" dirty="0"/>
              <a:t>SQL Injection</a:t>
            </a:r>
          </a:p>
          <a:p>
            <a:r>
              <a:rPr lang="en-US" dirty="0"/>
              <a:t>Entity Framework Core</a:t>
            </a:r>
          </a:p>
        </p:txBody>
      </p:sp>
    </p:spTree>
    <p:extLst>
      <p:ext uri="{BB962C8B-B14F-4D97-AF65-F5344CB8AC3E}">
        <p14:creationId xmlns:p14="http://schemas.microsoft.com/office/powerpoint/2010/main" val="35110240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Last weeks exercise</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947952"/>
          </a:xfrm>
        </p:spPr>
        <p:txBody>
          <a:bodyPr/>
          <a:lstStyle/>
          <a:p>
            <a:r>
              <a:rPr lang="en-US" dirty="0"/>
              <a:t>Wizards test data</a:t>
            </a:r>
          </a:p>
          <a:p>
            <a:r>
              <a:rPr lang="en-US" dirty="0">
                <a:hlinkClick r:id="rId2"/>
              </a:rPr>
              <a:t>https://mockaroo.com/</a:t>
            </a:r>
            <a:endParaRPr lang="en-US" dirty="0"/>
          </a:p>
        </p:txBody>
      </p:sp>
    </p:spTree>
    <p:extLst>
      <p:ext uri="{BB962C8B-B14F-4D97-AF65-F5344CB8AC3E}">
        <p14:creationId xmlns:p14="http://schemas.microsoft.com/office/powerpoint/2010/main" val="20481481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D931F4-4CE5-4240-9D62-9CEA58323AA9}"/>
              </a:ext>
            </a:extLst>
          </p:cNvPr>
          <p:cNvSpPr>
            <a:spLocks noGrp="1"/>
          </p:cNvSpPr>
          <p:nvPr>
            <p:ph type="title"/>
          </p:nvPr>
        </p:nvSpPr>
        <p:spPr/>
        <p:txBody>
          <a:bodyPr/>
          <a:lstStyle/>
          <a:p>
            <a:r>
              <a:rPr lang="en-US" dirty="0"/>
              <a:t>SQL Server</a:t>
            </a:r>
            <a:endParaRPr lang="LID4096" dirty="0"/>
          </a:p>
        </p:txBody>
      </p:sp>
    </p:spTree>
    <p:extLst>
      <p:ext uri="{BB962C8B-B14F-4D97-AF65-F5344CB8AC3E}">
        <p14:creationId xmlns:p14="http://schemas.microsoft.com/office/powerpoint/2010/main" val="133915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SQL Server</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1465016"/>
          </a:xfrm>
        </p:spPr>
        <p:txBody>
          <a:bodyPr/>
          <a:lstStyle/>
          <a:p>
            <a:r>
              <a:rPr lang="en-US" dirty="0" err="1">
                <a:solidFill>
                  <a:srgbClr val="FF0000"/>
                </a:solidFill>
              </a:rPr>
              <a:t>LocalDB</a:t>
            </a:r>
            <a:r>
              <a:rPr lang="en-US" dirty="0">
                <a:solidFill>
                  <a:srgbClr val="FF0000"/>
                </a:solidFill>
              </a:rPr>
              <a:t> vs. Docker</a:t>
            </a:r>
          </a:p>
          <a:p>
            <a:endParaRPr lang="en-US" dirty="0">
              <a:solidFill>
                <a:srgbClr val="FF0000"/>
              </a:solidFill>
            </a:endParaRPr>
          </a:p>
          <a:p>
            <a:r>
              <a:rPr lang="en-US" dirty="0">
                <a:solidFill>
                  <a:srgbClr val="FF0000"/>
                </a:solidFill>
              </a:rPr>
              <a:t>Install on Windows/Linux/Mac</a:t>
            </a:r>
          </a:p>
        </p:txBody>
      </p:sp>
    </p:spTree>
    <p:extLst>
      <p:ext uri="{BB962C8B-B14F-4D97-AF65-F5344CB8AC3E}">
        <p14:creationId xmlns:p14="http://schemas.microsoft.com/office/powerpoint/2010/main" val="29652608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5201-B2FF-45F1-98D1-532F8F35377D}"/>
              </a:ext>
            </a:extLst>
          </p:cNvPr>
          <p:cNvSpPr>
            <a:spLocks noGrp="1"/>
          </p:cNvSpPr>
          <p:nvPr>
            <p:ph type="title"/>
          </p:nvPr>
        </p:nvSpPr>
        <p:spPr/>
        <p:txBody>
          <a:bodyPr/>
          <a:lstStyle/>
          <a:p>
            <a:r>
              <a:rPr lang="en-US" dirty="0"/>
              <a:t>Old School SQL</a:t>
            </a:r>
            <a:endParaRPr lang="LID4096" dirty="0"/>
          </a:p>
        </p:txBody>
      </p:sp>
      <p:sp>
        <p:nvSpPr>
          <p:cNvPr id="5" name="Text Placeholder 4">
            <a:extLst>
              <a:ext uri="{FF2B5EF4-FFF2-40B4-BE49-F238E27FC236}">
                <a16:creationId xmlns:a16="http://schemas.microsoft.com/office/drawing/2014/main" id="{1720E450-7EAD-4FC6-B503-4DBAC6C89E99}"/>
              </a:ext>
            </a:extLst>
          </p:cNvPr>
          <p:cNvSpPr>
            <a:spLocks noGrp="1"/>
          </p:cNvSpPr>
          <p:nvPr>
            <p:ph type="body" sz="quarter" idx="10"/>
          </p:nvPr>
        </p:nvSpPr>
        <p:spPr>
          <a:xfrm>
            <a:off x="588263" y="1436688"/>
            <a:ext cx="11018520" cy="430887"/>
          </a:xfrm>
        </p:spPr>
        <p:txBody>
          <a:bodyPr/>
          <a:lstStyle/>
          <a:p>
            <a:r>
              <a:rPr lang="en-US" dirty="0">
                <a:latin typeface="Cascadia Code PL" panose="020B0609020000020004" pitchFamily="49" charset="0"/>
                <a:cs typeface="Cascadia Code PL" panose="020B0609020000020004" pitchFamily="49" charset="0"/>
              </a:rPr>
              <a:t>dotnet add package </a:t>
            </a:r>
            <a:r>
              <a:rPr lang="en-US" dirty="0" err="1">
                <a:latin typeface="Cascadia Code PL" panose="020B0609020000020004" pitchFamily="49" charset="0"/>
                <a:cs typeface="Cascadia Code PL" panose="020B0609020000020004" pitchFamily="49" charset="0"/>
              </a:rPr>
              <a:t>System.Data.SqlClient</a:t>
            </a:r>
            <a:endParaRPr lang="LID4096" dirty="0">
              <a:latin typeface="Cascadia Code PL" panose="020B0609020000020004" pitchFamily="49" charset="0"/>
              <a:cs typeface="Cascadia Code PL" panose="020B0609020000020004" pitchFamily="49" charset="0"/>
            </a:endParaRPr>
          </a:p>
        </p:txBody>
      </p:sp>
    </p:spTree>
    <p:extLst>
      <p:ext uri="{BB962C8B-B14F-4D97-AF65-F5344CB8AC3E}">
        <p14:creationId xmlns:p14="http://schemas.microsoft.com/office/powerpoint/2010/main" val="11577759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err="1"/>
              <a:t>IDisposable</a:t>
            </a:r>
            <a:endParaRPr lang="LID4096" dirty="0"/>
          </a:p>
        </p:txBody>
      </p:sp>
    </p:spTree>
    <p:extLst>
      <p:ext uri="{BB962C8B-B14F-4D97-AF65-F5344CB8AC3E}">
        <p14:creationId xmlns:p14="http://schemas.microsoft.com/office/powerpoint/2010/main" val="97913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err="1"/>
              <a:t>IDisposable</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430887"/>
          </a:xfrm>
        </p:spPr>
        <p:txBody>
          <a:bodyPr/>
          <a:lstStyle/>
          <a:p>
            <a:r>
              <a:rPr lang="en-US" dirty="0">
                <a:solidFill>
                  <a:srgbClr val="FF0000"/>
                </a:solidFill>
              </a:rPr>
              <a:t>What???</a:t>
            </a:r>
          </a:p>
        </p:txBody>
      </p:sp>
    </p:spTree>
    <p:extLst>
      <p:ext uri="{BB962C8B-B14F-4D97-AF65-F5344CB8AC3E}">
        <p14:creationId xmlns:p14="http://schemas.microsoft.com/office/powerpoint/2010/main" val="42344023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SQL Injection</a:t>
            </a:r>
            <a:endParaRPr lang="LID4096" dirty="0"/>
          </a:p>
        </p:txBody>
      </p:sp>
    </p:spTree>
    <p:extLst>
      <p:ext uri="{BB962C8B-B14F-4D97-AF65-F5344CB8AC3E}">
        <p14:creationId xmlns:p14="http://schemas.microsoft.com/office/powerpoint/2010/main" val="1416033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dcf5ddc1-fb1d-440f-849a-6450bddbaed7"/>
    <ds:schemaRef ds:uri="http://purl.org/dc/dcmitype/"/>
    <ds:schemaRef ds:uri="http://purl.org/dc/terms/"/>
    <ds:schemaRef ds:uri="http://purl.org/dc/elements/1.1/"/>
    <ds:schemaRef ds:uri="965de625-df5b-42e9-a277-2113da4f1195"/>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484</TotalTime>
  <Words>127</Words>
  <Application>Microsoft Office PowerPoint</Application>
  <PresentationFormat>Widescreen</PresentationFormat>
  <Paragraphs>34</Paragraphs>
  <Slides>12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Cascadia Code PL</vt:lpstr>
      <vt:lpstr>Consolas</vt:lpstr>
      <vt:lpstr>Segoe UI</vt:lpstr>
      <vt:lpstr>Segoe UI Semibold</vt:lpstr>
      <vt:lpstr>Wingdings</vt:lpstr>
      <vt:lpstr>White Template</vt:lpstr>
      <vt:lpstr>Black Template</vt:lpstr>
      <vt:lpstr>C♯ Data Access and Entity Framework Core</vt:lpstr>
      <vt:lpstr>Agenda</vt:lpstr>
      <vt:lpstr>Last weeks exercise</vt:lpstr>
      <vt:lpstr>SQL Server</vt:lpstr>
      <vt:lpstr>SQL Server</vt:lpstr>
      <vt:lpstr>Old School SQL</vt:lpstr>
      <vt:lpstr>IDisposable</vt:lpstr>
      <vt:lpstr>IDisposable</vt:lpstr>
      <vt:lpstr>SQL Injection</vt:lpstr>
      <vt:lpstr>SQL Injection</vt:lpstr>
      <vt:lpstr>Entity Framework Core</vt:lpstr>
      <vt:lpstr>Entity Framework 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Test-Driven C♯</dc:title>
  <dc:creator>Rasmus Lystrøm</dc:creator>
  <cp:lastModifiedBy>Rasmus Lystrøm</cp:lastModifiedBy>
  <cp:revision>37</cp:revision>
  <dcterms:created xsi:type="dcterms:W3CDTF">2020-08-26T05:21:41Z</dcterms:created>
  <dcterms:modified xsi:type="dcterms:W3CDTF">2020-09-10T19:22:59Z</dcterms:modified>
</cp:coreProperties>
</file>