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Lst>
  <p:notesMasterIdLst>
    <p:notesMasterId r:id="rId26"/>
  </p:notesMasterIdLst>
  <p:handoutMasterIdLst>
    <p:handoutMasterId r:id="rId27"/>
  </p:handoutMasterIdLst>
  <p:sldIdLst>
    <p:sldId id="1679" r:id="rId6"/>
    <p:sldId id="1663" r:id="rId7"/>
    <p:sldId id="1677" r:id="rId8"/>
    <p:sldId id="1678" r:id="rId9"/>
    <p:sldId id="1680" r:id="rId10"/>
    <p:sldId id="1742" r:id="rId11"/>
    <p:sldId id="1681" r:id="rId12"/>
    <p:sldId id="1740" r:id="rId13"/>
    <p:sldId id="1741" r:id="rId14"/>
    <p:sldId id="1747" r:id="rId15"/>
    <p:sldId id="1753" r:id="rId16"/>
    <p:sldId id="1744" r:id="rId17"/>
    <p:sldId id="1743" r:id="rId18"/>
    <p:sldId id="1682" r:id="rId19"/>
    <p:sldId id="1751" r:id="rId20"/>
    <p:sldId id="1750" r:id="rId21"/>
    <p:sldId id="1748" r:id="rId22"/>
    <p:sldId id="1745" r:id="rId23"/>
    <p:sldId id="1749" r:id="rId24"/>
    <p:sldId id="1752" r:id="rId2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616D459-25C9-41BE-A675-B213035DE140}">
          <p14:sldIdLst>
            <p14:sldId id="1679"/>
            <p14:sldId id="1663"/>
            <p14:sldId id="1677"/>
            <p14:sldId id="1678"/>
            <p14:sldId id="1680"/>
            <p14:sldId id="1742"/>
            <p14:sldId id="1681"/>
            <p14:sldId id="1740"/>
            <p14:sldId id="1741"/>
            <p14:sldId id="1747"/>
            <p14:sldId id="1753"/>
            <p14:sldId id="1744"/>
            <p14:sldId id="1743"/>
            <p14:sldId id="1682"/>
            <p14:sldId id="1751"/>
            <p14:sldId id="1750"/>
            <p14:sldId id="1748"/>
            <p14:sldId id="1745"/>
            <p14:sldId id="1749"/>
            <p14:sldId id="175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0E5D0"/>
    <a:srgbClr val="000000"/>
    <a:srgbClr val="0078D4"/>
    <a:srgbClr val="50E6FF"/>
    <a:srgbClr val="A92E01"/>
    <a:srgbClr val="C13501"/>
    <a:srgbClr val="FF9349"/>
    <a:srgbClr val="E6E6E6"/>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2101" autoAdjust="0"/>
  </p:normalViewPr>
  <p:slideViewPr>
    <p:cSldViewPr snapToGrid="0">
      <p:cViewPr varScale="1">
        <p:scale>
          <a:sx n="112" d="100"/>
          <a:sy n="112" d="100"/>
        </p:scale>
        <p:origin x="78" y="96"/>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blazor.radzen.com/" TargetMode="External"/><Relationship Id="rId7" Type="http://schemas.openxmlformats.org/officeDocument/2006/relationships/image" Target="../media/image18.svg"/><Relationship Id="rId2" Type="http://schemas.openxmlformats.org/officeDocument/2006/relationships/hyperlink" Target="https://www.devexpress.com/" TargetMode="External"/><Relationship Id="rId1" Type="http://schemas.openxmlformats.org/officeDocument/2006/relationships/hyperlink" Target="https://www.telerik.com/" TargetMode="Externa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20.svg"/></Relationships>
</file>

<file path=ppt/diagrams/_rels/data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hyperlink" Target="https://www.telerik.com/" TargetMode="External"/><Relationship Id="rId7" Type="http://schemas.openxmlformats.org/officeDocument/2006/relationships/image" Target="../media/image19.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hyperlink" Target="https://www.devexpress.com/" TargetMode="External"/><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hyperlink" Target="https://blazor.radzen.com/" TargetMode="External"/></Relationships>
</file>

<file path=ppt/diagrams/_rels/drawing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55CEF-0695-4E20-80CC-5DDCED2606D8}" type="doc">
      <dgm:prSet loTypeId="urn:microsoft.com/office/officeart/2005/8/layout/hierarchy1" loCatId="hierarchy" qsTypeId="urn:microsoft.com/office/officeart/2005/8/quickstyle/simple4" qsCatId="simple" csTypeId="urn:microsoft.com/office/officeart/2005/8/colors/accent2_2" csCatId="accent2" phldr="1"/>
      <dgm:spPr/>
      <dgm:t>
        <a:bodyPr/>
        <a:lstStyle/>
        <a:p>
          <a:endParaRPr lang="en-US"/>
        </a:p>
      </dgm:t>
    </dgm:pt>
    <dgm:pt modelId="{A4F0E157-10D4-49AB-836E-C19F3228044A}">
      <dgm:prSet/>
      <dgm:spPr/>
      <dgm:t>
        <a:bodyPr/>
        <a:lstStyle/>
        <a:p>
          <a:r>
            <a:rPr lang="en-US" dirty="0"/>
            <a:t>Web Forms</a:t>
          </a:r>
        </a:p>
        <a:p>
          <a:r>
            <a:rPr lang="en-US" dirty="0"/>
            <a:t>Deprecated – was the default in ASP.NET from 2002 to around 2010-2012-ish</a:t>
          </a:r>
        </a:p>
      </dgm:t>
    </dgm:pt>
    <dgm:pt modelId="{96888B82-9950-44B0-9267-63F5BF65CE9D}" type="parTrans" cxnId="{695B01DE-07FB-4E01-9214-046B6B844805}">
      <dgm:prSet/>
      <dgm:spPr/>
      <dgm:t>
        <a:bodyPr/>
        <a:lstStyle/>
        <a:p>
          <a:endParaRPr lang="en-US"/>
        </a:p>
      </dgm:t>
    </dgm:pt>
    <dgm:pt modelId="{00698F5D-0FAF-47A9-9BF3-D8FE6CC93605}" type="sibTrans" cxnId="{695B01DE-07FB-4E01-9214-046B6B844805}">
      <dgm:prSet/>
      <dgm:spPr/>
      <dgm:t>
        <a:bodyPr/>
        <a:lstStyle/>
        <a:p>
          <a:endParaRPr lang="en-US"/>
        </a:p>
      </dgm:t>
    </dgm:pt>
    <dgm:pt modelId="{CBCFD8A9-DFED-4920-9822-61CA42CBA069}">
      <dgm:prSet/>
      <dgm:spPr/>
      <dgm:t>
        <a:bodyPr/>
        <a:lstStyle/>
        <a:p>
          <a:r>
            <a:rPr lang="en-US" dirty="0"/>
            <a:t>Razor Pages</a:t>
          </a:r>
        </a:p>
        <a:p>
          <a:r>
            <a:rPr lang="en-US" dirty="0"/>
            <a:t>Simple page centric approach without all the fuss</a:t>
          </a:r>
        </a:p>
      </dgm:t>
    </dgm:pt>
    <dgm:pt modelId="{13308772-F06B-472B-922F-35E144B604BF}" type="parTrans" cxnId="{199AA964-E9FA-4D75-8903-E1F869E4BB4C}">
      <dgm:prSet/>
      <dgm:spPr/>
      <dgm:t>
        <a:bodyPr/>
        <a:lstStyle/>
        <a:p>
          <a:endParaRPr lang="en-US"/>
        </a:p>
      </dgm:t>
    </dgm:pt>
    <dgm:pt modelId="{5D6119CF-76D4-4065-BE7D-E57E2308B36E}" type="sibTrans" cxnId="{199AA964-E9FA-4D75-8903-E1F869E4BB4C}">
      <dgm:prSet/>
      <dgm:spPr/>
      <dgm:t>
        <a:bodyPr/>
        <a:lstStyle/>
        <a:p>
          <a:endParaRPr lang="en-US"/>
        </a:p>
      </dgm:t>
    </dgm:pt>
    <dgm:pt modelId="{B6FE20C5-1CF8-4B2E-9BAE-12D794F2DD95}">
      <dgm:prSet/>
      <dgm:spPr/>
      <dgm:t>
        <a:bodyPr/>
        <a:lstStyle/>
        <a:p>
          <a:r>
            <a:rPr lang="en-US" dirty="0" err="1"/>
            <a:t>SignalR</a:t>
          </a:r>
          <a:endParaRPr lang="en-US" dirty="0"/>
        </a:p>
        <a:p>
          <a:r>
            <a:rPr lang="en-US" dirty="0"/>
            <a:t>Real-time functionality for existing apps</a:t>
          </a:r>
          <a:br>
            <a:rPr lang="en-US" dirty="0"/>
          </a:br>
          <a:r>
            <a:rPr lang="en-US" dirty="0"/>
            <a:t>(core part of </a:t>
          </a:r>
          <a:r>
            <a:rPr lang="en-US" dirty="0" err="1"/>
            <a:t>Blazor</a:t>
          </a:r>
          <a:r>
            <a:rPr lang="en-US" dirty="0"/>
            <a:t> Server)</a:t>
          </a:r>
        </a:p>
      </dgm:t>
    </dgm:pt>
    <dgm:pt modelId="{B347DB72-9571-4C75-A23F-A1511E012306}" type="parTrans" cxnId="{49BF37A9-3C6F-4DC4-8CBC-3A63FF0B233E}">
      <dgm:prSet/>
      <dgm:spPr/>
      <dgm:t>
        <a:bodyPr/>
        <a:lstStyle/>
        <a:p>
          <a:endParaRPr lang="en-US"/>
        </a:p>
      </dgm:t>
    </dgm:pt>
    <dgm:pt modelId="{4BAF2A79-0D2A-4182-A8FA-D0CF88A6DC22}" type="sibTrans" cxnId="{49BF37A9-3C6F-4DC4-8CBC-3A63FF0B233E}">
      <dgm:prSet/>
      <dgm:spPr/>
      <dgm:t>
        <a:bodyPr/>
        <a:lstStyle/>
        <a:p>
          <a:endParaRPr lang="en-US"/>
        </a:p>
      </dgm:t>
    </dgm:pt>
    <dgm:pt modelId="{2F258BC8-651E-4D7D-8B66-87C2E2E2A606}" type="pres">
      <dgm:prSet presAssocID="{57555CEF-0695-4E20-80CC-5DDCED2606D8}" presName="hierChild1" presStyleCnt="0">
        <dgm:presLayoutVars>
          <dgm:chPref val="1"/>
          <dgm:dir/>
          <dgm:animOne val="branch"/>
          <dgm:animLvl val="lvl"/>
          <dgm:resizeHandles/>
        </dgm:presLayoutVars>
      </dgm:prSet>
      <dgm:spPr/>
    </dgm:pt>
    <dgm:pt modelId="{BE2810EF-FEB7-44DB-A98F-3626AB72A07E}" type="pres">
      <dgm:prSet presAssocID="{A4F0E157-10D4-49AB-836E-C19F3228044A}" presName="hierRoot1" presStyleCnt="0"/>
      <dgm:spPr/>
    </dgm:pt>
    <dgm:pt modelId="{A897C471-8EEA-460B-A917-656D4E3F0FA1}" type="pres">
      <dgm:prSet presAssocID="{A4F0E157-10D4-49AB-836E-C19F3228044A}" presName="composite" presStyleCnt="0"/>
      <dgm:spPr/>
    </dgm:pt>
    <dgm:pt modelId="{79ABCD10-79AF-41E6-8F71-F25B000C536C}" type="pres">
      <dgm:prSet presAssocID="{A4F0E157-10D4-49AB-836E-C19F3228044A}" presName="background" presStyleLbl="node0" presStyleIdx="0" presStyleCnt="3"/>
      <dgm:spPr/>
    </dgm:pt>
    <dgm:pt modelId="{43C0C0A3-7C53-47A9-A102-2D2AB446E9D1}" type="pres">
      <dgm:prSet presAssocID="{A4F0E157-10D4-49AB-836E-C19F3228044A}" presName="text" presStyleLbl="fgAcc0" presStyleIdx="0" presStyleCnt="3">
        <dgm:presLayoutVars>
          <dgm:chPref val="3"/>
        </dgm:presLayoutVars>
      </dgm:prSet>
      <dgm:spPr/>
    </dgm:pt>
    <dgm:pt modelId="{963ABF4B-1676-4AFE-9346-EA0E20627F51}" type="pres">
      <dgm:prSet presAssocID="{A4F0E157-10D4-49AB-836E-C19F3228044A}" presName="hierChild2" presStyleCnt="0"/>
      <dgm:spPr/>
    </dgm:pt>
    <dgm:pt modelId="{FB02E15E-5D26-4FE4-9BF2-BE1864CB4854}" type="pres">
      <dgm:prSet presAssocID="{CBCFD8A9-DFED-4920-9822-61CA42CBA069}" presName="hierRoot1" presStyleCnt="0"/>
      <dgm:spPr/>
    </dgm:pt>
    <dgm:pt modelId="{9B35CE38-A9BB-4A1B-9C0F-E2FD2200BB4E}" type="pres">
      <dgm:prSet presAssocID="{CBCFD8A9-DFED-4920-9822-61CA42CBA069}" presName="composite" presStyleCnt="0"/>
      <dgm:spPr/>
    </dgm:pt>
    <dgm:pt modelId="{C178E26B-22E5-499C-A875-86951909AFC4}" type="pres">
      <dgm:prSet presAssocID="{CBCFD8A9-DFED-4920-9822-61CA42CBA069}" presName="background" presStyleLbl="node0" presStyleIdx="1" presStyleCnt="3"/>
      <dgm:spPr/>
    </dgm:pt>
    <dgm:pt modelId="{AC8E787B-8E52-47BE-8317-787EBE042361}" type="pres">
      <dgm:prSet presAssocID="{CBCFD8A9-DFED-4920-9822-61CA42CBA069}" presName="text" presStyleLbl="fgAcc0" presStyleIdx="1" presStyleCnt="3">
        <dgm:presLayoutVars>
          <dgm:chPref val="3"/>
        </dgm:presLayoutVars>
      </dgm:prSet>
      <dgm:spPr/>
    </dgm:pt>
    <dgm:pt modelId="{048BF57B-5840-489F-BFD3-EA1259478B13}" type="pres">
      <dgm:prSet presAssocID="{CBCFD8A9-DFED-4920-9822-61CA42CBA069}" presName="hierChild2" presStyleCnt="0"/>
      <dgm:spPr/>
    </dgm:pt>
    <dgm:pt modelId="{7C6E182B-05EF-4945-96F6-D66DA0611B5F}" type="pres">
      <dgm:prSet presAssocID="{B6FE20C5-1CF8-4B2E-9BAE-12D794F2DD95}" presName="hierRoot1" presStyleCnt="0"/>
      <dgm:spPr/>
    </dgm:pt>
    <dgm:pt modelId="{3E69DB47-D849-4EF3-B0CE-8100E5539252}" type="pres">
      <dgm:prSet presAssocID="{B6FE20C5-1CF8-4B2E-9BAE-12D794F2DD95}" presName="composite" presStyleCnt="0"/>
      <dgm:spPr/>
    </dgm:pt>
    <dgm:pt modelId="{6F32A7A6-019C-4366-83F0-D5B6324484FB}" type="pres">
      <dgm:prSet presAssocID="{B6FE20C5-1CF8-4B2E-9BAE-12D794F2DD95}" presName="background" presStyleLbl="node0" presStyleIdx="2" presStyleCnt="3"/>
      <dgm:spPr/>
    </dgm:pt>
    <dgm:pt modelId="{E7D944F3-7045-4316-8C7F-2014F782290D}" type="pres">
      <dgm:prSet presAssocID="{B6FE20C5-1CF8-4B2E-9BAE-12D794F2DD95}" presName="text" presStyleLbl="fgAcc0" presStyleIdx="2" presStyleCnt="3">
        <dgm:presLayoutVars>
          <dgm:chPref val="3"/>
        </dgm:presLayoutVars>
      </dgm:prSet>
      <dgm:spPr/>
    </dgm:pt>
    <dgm:pt modelId="{7DFD3F8D-0013-4F96-93A7-0CD4272FAA2F}" type="pres">
      <dgm:prSet presAssocID="{B6FE20C5-1CF8-4B2E-9BAE-12D794F2DD95}" presName="hierChild2" presStyleCnt="0"/>
      <dgm:spPr/>
    </dgm:pt>
  </dgm:ptLst>
  <dgm:cxnLst>
    <dgm:cxn modelId="{29254141-F74E-4729-9609-A882C4528604}" type="presOf" srcId="{A4F0E157-10D4-49AB-836E-C19F3228044A}" destId="{43C0C0A3-7C53-47A9-A102-2D2AB446E9D1}" srcOrd="0" destOrd="0" presId="urn:microsoft.com/office/officeart/2005/8/layout/hierarchy1"/>
    <dgm:cxn modelId="{199AA964-E9FA-4D75-8903-E1F869E4BB4C}" srcId="{57555CEF-0695-4E20-80CC-5DDCED2606D8}" destId="{CBCFD8A9-DFED-4920-9822-61CA42CBA069}" srcOrd="1" destOrd="0" parTransId="{13308772-F06B-472B-922F-35E144B604BF}" sibTransId="{5D6119CF-76D4-4065-BE7D-E57E2308B36E}"/>
    <dgm:cxn modelId="{3267D964-8AB0-493B-83C5-832FB4E1208C}" type="presOf" srcId="{B6FE20C5-1CF8-4B2E-9BAE-12D794F2DD95}" destId="{E7D944F3-7045-4316-8C7F-2014F782290D}" srcOrd="0" destOrd="0" presId="urn:microsoft.com/office/officeart/2005/8/layout/hierarchy1"/>
    <dgm:cxn modelId="{49BF37A9-3C6F-4DC4-8CBC-3A63FF0B233E}" srcId="{57555CEF-0695-4E20-80CC-5DDCED2606D8}" destId="{B6FE20C5-1CF8-4B2E-9BAE-12D794F2DD95}" srcOrd="2" destOrd="0" parTransId="{B347DB72-9571-4C75-A23F-A1511E012306}" sibTransId="{4BAF2A79-0D2A-4182-A8FA-D0CF88A6DC22}"/>
    <dgm:cxn modelId="{E537F6C0-68D1-44EB-9CCB-D86EB2518F4F}" type="presOf" srcId="{CBCFD8A9-DFED-4920-9822-61CA42CBA069}" destId="{AC8E787B-8E52-47BE-8317-787EBE042361}" srcOrd="0" destOrd="0" presId="urn:microsoft.com/office/officeart/2005/8/layout/hierarchy1"/>
    <dgm:cxn modelId="{695B01DE-07FB-4E01-9214-046B6B844805}" srcId="{57555CEF-0695-4E20-80CC-5DDCED2606D8}" destId="{A4F0E157-10D4-49AB-836E-C19F3228044A}" srcOrd="0" destOrd="0" parTransId="{96888B82-9950-44B0-9267-63F5BF65CE9D}" sibTransId="{00698F5D-0FAF-47A9-9BF3-D8FE6CC93605}"/>
    <dgm:cxn modelId="{9C721DED-FFE0-4223-B846-742F2E16F4AA}" type="presOf" srcId="{57555CEF-0695-4E20-80CC-5DDCED2606D8}" destId="{2F258BC8-651E-4D7D-8B66-87C2E2E2A606}" srcOrd="0" destOrd="0" presId="urn:microsoft.com/office/officeart/2005/8/layout/hierarchy1"/>
    <dgm:cxn modelId="{7A95215F-141D-489B-B934-3C2D175D2EB4}" type="presParOf" srcId="{2F258BC8-651E-4D7D-8B66-87C2E2E2A606}" destId="{BE2810EF-FEB7-44DB-A98F-3626AB72A07E}" srcOrd="0" destOrd="0" presId="urn:microsoft.com/office/officeart/2005/8/layout/hierarchy1"/>
    <dgm:cxn modelId="{7133D1FB-8ED3-4CA3-B78E-F6D31BEC268A}" type="presParOf" srcId="{BE2810EF-FEB7-44DB-A98F-3626AB72A07E}" destId="{A897C471-8EEA-460B-A917-656D4E3F0FA1}" srcOrd="0" destOrd="0" presId="urn:microsoft.com/office/officeart/2005/8/layout/hierarchy1"/>
    <dgm:cxn modelId="{2716153F-49A6-46FB-B8F1-7FC1E4BB3A55}" type="presParOf" srcId="{A897C471-8EEA-460B-A917-656D4E3F0FA1}" destId="{79ABCD10-79AF-41E6-8F71-F25B000C536C}" srcOrd="0" destOrd="0" presId="urn:microsoft.com/office/officeart/2005/8/layout/hierarchy1"/>
    <dgm:cxn modelId="{BDEB33A6-92B8-4BB3-9897-883195D93DC6}" type="presParOf" srcId="{A897C471-8EEA-460B-A917-656D4E3F0FA1}" destId="{43C0C0A3-7C53-47A9-A102-2D2AB446E9D1}" srcOrd="1" destOrd="0" presId="urn:microsoft.com/office/officeart/2005/8/layout/hierarchy1"/>
    <dgm:cxn modelId="{DFB69C30-5003-4F22-B1C5-40F094409E8C}" type="presParOf" srcId="{BE2810EF-FEB7-44DB-A98F-3626AB72A07E}" destId="{963ABF4B-1676-4AFE-9346-EA0E20627F51}" srcOrd="1" destOrd="0" presId="urn:microsoft.com/office/officeart/2005/8/layout/hierarchy1"/>
    <dgm:cxn modelId="{4778D28E-93CF-40EA-BA5A-A1ABC6B94CA8}" type="presParOf" srcId="{2F258BC8-651E-4D7D-8B66-87C2E2E2A606}" destId="{FB02E15E-5D26-4FE4-9BF2-BE1864CB4854}" srcOrd="1" destOrd="0" presId="urn:microsoft.com/office/officeart/2005/8/layout/hierarchy1"/>
    <dgm:cxn modelId="{DE8AD096-51A2-4F94-BAC8-CD8104CFAD4B}" type="presParOf" srcId="{FB02E15E-5D26-4FE4-9BF2-BE1864CB4854}" destId="{9B35CE38-A9BB-4A1B-9C0F-E2FD2200BB4E}" srcOrd="0" destOrd="0" presId="urn:microsoft.com/office/officeart/2005/8/layout/hierarchy1"/>
    <dgm:cxn modelId="{FC446D61-A14D-4400-AF41-C44301DF52FF}" type="presParOf" srcId="{9B35CE38-A9BB-4A1B-9C0F-E2FD2200BB4E}" destId="{C178E26B-22E5-499C-A875-86951909AFC4}" srcOrd="0" destOrd="0" presId="urn:microsoft.com/office/officeart/2005/8/layout/hierarchy1"/>
    <dgm:cxn modelId="{2B9717BC-7A39-4B49-BF02-CCD8C8DC88A0}" type="presParOf" srcId="{9B35CE38-A9BB-4A1B-9C0F-E2FD2200BB4E}" destId="{AC8E787B-8E52-47BE-8317-787EBE042361}" srcOrd="1" destOrd="0" presId="urn:microsoft.com/office/officeart/2005/8/layout/hierarchy1"/>
    <dgm:cxn modelId="{D4A2443A-A218-4259-B740-22684ADF1B05}" type="presParOf" srcId="{FB02E15E-5D26-4FE4-9BF2-BE1864CB4854}" destId="{048BF57B-5840-489F-BFD3-EA1259478B13}" srcOrd="1" destOrd="0" presId="urn:microsoft.com/office/officeart/2005/8/layout/hierarchy1"/>
    <dgm:cxn modelId="{13E1532D-5023-4B77-970C-91C1E946D1CF}" type="presParOf" srcId="{2F258BC8-651E-4D7D-8B66-87C2E2E2A606}" destId="{7C6E182B-05EF-4945-96F6-D66DA0611B5F}" srcOrd="2" destOrd="0" presId="urn:microsoft.com/office/officeart/2005/8/layout/hierarchy1"/>
    <dgm:cxn modelId="{45C18BFE-5649-475D-A1F8-E360A0F3A7C8}" type="presParOf" srcId="{7C6E182B-05EF-4945-96F6-D66DA0611B5F}" destId="{3E69DB47-D849-4EF3-B0CE-8100E5539252}" srcOrd="0" destOrd="0" presId="urn:microsoft.com/office/officeart/2005/8/layout/hierarchy1"/>
    <dgm:cxn modelId="{A78232BC-B209-45AF-907C-CDAC00F00E6D}" type="presParOf" srcId="{3E69DB47-D849-4EF3-B0CE-8100E5539252}" destId="{6F32A7A6-019C-4366-83F0-D5B6324484FB}" srcOrd="0" destOrd="0" presId="urn:microsoft.com/office/officeart/2005/8/layout/hierarchy1"/>
    <dgm:cxn modelId="{BBFC141D-3A00-4265-BF2F-8F34A3E24A4F}" type="presParOf" srcId="{3E69DB47-D849-4EF3-B0CE-8100E5539252}" destId="{E7D944F3-7045-4316-8C7F-2014F782290D}" srcOrd="1" destOrd="0" presId="urn:microsoft.com/office/officeart/2005/8/layout/hierarchy1"/>
    <dgm:cxn modelId="{38BBC4D1-721F-4D54-9CDB-276C82C9811B}" type="presParOf" srcId="{7C6E182B-05EF-4945-96F6-D66DA0611B5F}" destId="{7DFD3F8D-0013-4F96-93A7-0CD4272FAA2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7FB228-5C8D-47F2-B0CF-770E8F5F7419}"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50DD03CD-28C2-4C05-BA75-70BE3FB936C0}">
      <dgm:prSet/>
      <dgm:spPr/>
      <dgm:t>
        <a:bodyPr/>
        <a:lstStyle/>
        <a:p>
          <a:pPr>
            <a:lnSpc>
              <a:spcPct val="100000"/>
            </a:lnSpc>
            <a:defRPr cap="all"/>
          </a:pPr>
          <a:r>
            <a:rPr lang="en-US" baseline="0"/>
            <a:t>Telerik: </a:t>
          </a:r>
          <a:r>
            <a:rPr lang="en-US" baseline="0">
              <a:hlinkClick xmlns:r="http://schemas.openxmlformats.org/officeDocument/2006/relationships" r:id="rId1"/>
            </a:rPr>
            <a:t>https://www.telerik.com/</a:t>
          </a:r>
          <a:r>
            <a:rPr lang="en-US" baseline="0"/>
            <a:t> </a:t>
          </a:r>
          <a:endParaRPr lang="en-US"/>
        </a:p>
      </dgm:t>
    </dgm:pt>
    <dgm:pt modelId="{79D0C344-94A0-40C9-824D-50617AA1D107}" type="parTrans" cxnId="{8F466C16-54BC-46D4-9307-50FF744C2470}">
      <dgm:prSet/>
      <dgm:spPr/>
      <dgm:t>
        <a:bodyPr/>
        <a:lstStyle/>
        <a:p>
          <a:endParaRPr lang="en-US"/>
        </a:p>
      </dgm:t>
    </dgm:pt>
    <dgm:pt modelId="{4009EA6A-8EB8-46D4-84E1-EFCD5F87B173}" type="sibTrans" cxnId="{8F466C16-54BC-46D4-9307-50FF744C2470}">
      <dgm:prSet/>
      <dgm:spPr/>
      <dgm:t>
        <a:bodyPr/>
        <a:lstStyle/>
        <a:p>
          <a:endParaRPr lang="en-US"/>
        </a:p>
      </dgm:t>
    </dgm:pt>
    <dgm:pt modelId="{838801CE-25F7-4FD2-8160-89BC63D41288}">
      <dgm:prSet/>
      <dgm:spPr/>
      <dgm:t>
        <a:bodyPr/>
        <a:lstStyle/>
        <a:p>
          <a:pPr>
            <a:lnSpc>
              <a:spcPct val="100000"/>
            </a:lnSpc>
            <a:defRPr cap="all"/>
          </a:pPr>
          <a:r>
            <a:rPr lang="da-DK" baseline="0" dirty="0" err="1"/>
            <a:t>DevExpress</a:t>
          </a:r>
          <a:r>
            <a:rPr lang="da-DK" baseline="0" dirty="0"/>
            <a:t>: </a:t>
          </a:r>
          <a:r>
            <a:rPr lang="da-DK" baseline="0" dirty="0">
              <a:hlinkClick xmlns:r="http://schemas.openxmlformats.org/officeDocument/2006/relationships" r:id="rId2"/>
            </a:rPr>
            <a:t>https://www.devexpress.com/</a:t>
          </a:r>
          <a:endParaRPr lang="en-US" dirty="0"/>
        </a:p>
      </dgm:t>
    </dgm:pt>
    <dgm:pt modelId="{FB13E142-7150-4261-B411-325287ED0E84}" type="parTrans" cxnId="{0C35CC86-5109-43A9-BBC2-59A79AA40288}">
      <dgm:prSet/>
      <dgm:spPr/>
      <dgm:t>
        <a:bodyPr/>
        <a:lstStyle/>
        <a:p>
          <a:endParaRPr lang="en-US"/>
        </a:p>
      </dgm:t>
    </dgm:pt>
    <dgm:pt modelId="{1927BA5C-2707-44E5-96B1-5D396D698572}" type="sibTrans" cxnId="{0C35CC86-5109-43A9-BBC2-59A79AA40288}">
      <dgm:prSet/>
      <dgm:spPr/>
      <dgm:t>
        <a:bodyPr/>
        <a:lstStyle/>
        <a:p>
          <a:endParaRPr lang="en-US"/>
        </a:p>
      </dgm:t>
    </dgm:pt>
    <dgm:pt modelId="{79361BC0-C889-467B-BC79-6C4D8549F48F}">
      <dgm:prSet/>
      <dgm:spPr/>
      <dgm:t>
        <a:bodyPr/>
        <a:lstStyle/>
        <a:p>
          <a:pPr>
            <a:lnSpc>
              <a:spcPct val="100000"/>
            </a:lnSpc>
            <a:defRPr cap="all"/>
          </a:pPr>
          <a:r>
            <a:rPr lang="da-DK" baseline="0" dirty="0" err="1"/>
            <a:t>Radzen</a:t>
          </a:r>
          <a:r>
            <a:rPr lang="da-DK" baseline="0" dirty="0"/>
            <a:t>: </a:t>
          </a:r>
          <a:r>
            <a:rPr lang="da-DK" baseline="0" dirty="0">
              <a:hlinkClick xmlns:r="http://schemas.openxmlformats.org/officeDocument/2006/relationships" r:id="rId3"/>
            </a:rPr>
            <a:t>https://blazor.radzen.com/</a:t>
          </a:r>
          <a:r>
            <a:rPr lang="da-DK" baseline="0" dirty="0"/>
            <a:t> </a:t>
          </a:r>
          <a:endParaRPr lang="en-US" dirty="0"/>
        </a:p>
      </dgm:t>
    </dgm:pt>
    <dgm:pt modelId="{5F04ED67-AAC5-454C-94E4-E70FFBB00363}" type="parTrans" cxnId="{C01BB2A9-6555-4344-8932-9556D116EA79}">
      <dgm:prSet/>
      <dgm:spPr/>
    </dgm:pt>
    <dgm:pt modelId="{BF013A1D-35CB-42FD-8F96-AA7E2261D421}" type="sibTrans" cxnId="{C01BB2A9-6555-4344-8932-9556D116EA79}">
      <dgm:prSet/>
      <dgm:spPr/>
    </dgm:pt>
    <dgm:pt modelId="{730123AC-1F28-48CC-90F5-689498340426}" type="pres">
      <dgm:prSet presAssocID="{ED7FB228-5C8D-47F2-B0CF-770E8F5F7419}" presName="root" presStyleCnt="0">
        <dgm:presLayoutVars>
          <dgm:dir/>
          <dgm:resizeHandles val="exact"/>
        </dgm:presLayoutVars>
      </dgm:prSet>
      <dgm:spPr/>
    </dgm:pt>
    <dgm:pt modelId="{880B3F8C-CA74-4683-ACA3-A4D3BAC4AD8B}" type="pres">
      <dgm:prSet presAssocID="{50DD03CD-28C2-4C05-BA75-70BE3FB936C0}" presName="compNode" presStyleCnt="0"/>
      <dgm:spPr/>
    </dgm:pt>
    <dgm:pt modelId="{92AE5B3C-A7B2-46E6-829F-85F034468FDD}" type="pres">
      <dgm:prSet presAssocID="{50DD03CD-28C2-4C05-BA75-70BE3FB936C0}" presName="iconBgRect" presStyleLbl="bgShp" presStyleIdx="0" presStyleCnt="3"/>
      <dgm:spPr/>
    </dgm:pt>
    <dgm:pt modelId="{3834738D-354D-4F81-B0DF-C24C3890DC93}" type="pres">
      <dgm:prSet presAssocID="{50DD03CD-28C2-4C05-BA75-70BE3FB936C0}" presName="iconRect" presStyleLbl="node1" presStyleIdx="0"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noFill/>
        </a:ln>
      </dgm:spPr>
      <dgm:extLst>
        <a:ext uri="{E40237B7-FDA0-4F09-8148-C483321AD2D9}">
          <dgm14:cNvPr xmlns:dgm14="http://schemas.microsoft.com/office/drawing/2010/diagram" id="0" name="" descr="Pocket knife"/>
        </a:ext>
      </dgm:extLst>
    </dgm:pt>
    <dgm:pt modelId="{9617B2D2-4A13-4E17-8C66-8C9AD1996978}" type="pres">
      <dgm:prSet presAssocID="{50DD03CD-28C2-4C05-BA75-70BE3FB936C0}" presName="spaceRect" presStyleCnt="0"/>
      <dgm:spPr/>
    </dgm:pt>
    <dgm:pt modelId="{AA9D0C3E-72CF-4832-BE39-ADD4787C9C03}" type="pres">
      <dgm:prSet presAssocID="{50DD03CD-28C2-4C05-BA75-70BE3FB936C0}" presName="textRect" presStyleLbl="revTx" presStyleIdx="0" presStyleCnt="3">
        <dgm:presLayoutVars>
          <dgm:chMax val="1"/>
          <dgm:chPref val="1"/>
        </dgm:presLayoutVars>
      </dgm:prSet>
      <dgm:spPr/>
    </dgm:pt>
    <dgm:pt modelId="{CBB4F6B6-E4C4-49D4-A8C6-2D32C0F07335}" type="pres">
      <dgm:prSet presAssocID="{4009EA6A-8EB8-46D4-84E1-EFCD5F87B173}" presName="sibTrans" presStyleCnt="0"/>
      <dgm:spPr/>
    </dgm:pt>
    <dgm:pt modelId="{BEEFDED2-5F6E-4EF7-AB85-66B27D78C0EF}" type="pres">
      <dgm:prSet presAssocID="{838801CE-25F7-4FD2-8160-89BC63D41288}" presName="compNode" presStyleCnt="0"/>
      <dgm:spPr/>
    </dgm:pt>
    <dgm:pt modelId="{3A358DC1-477E-4F78-8A97-A24F7C66DE30}" type="pres">
      <dgm:prSet presAssocID="{838801CE-25F7-4FD2-8160-89BC63D41288}" presName="iconBgRect" presStyleLbl="bgShp" presStyleIdx="1" presStyleCnt="3"/>
      <dgm:spPr/>
    </dgm:pt>
    <dgm:pt modelId="{66DF929C-4E3E-49AD-8E1C-2A1A5E8EE3D1}" type="pres">
      <dgm:prSet presAssocID="{838801CE-25F7-4FD2-8160-89BC63D41288}" presName="iconRect" presStyleLbl="node1" presStyleIdx="1" presStyleCnt="3"/>
      <dgm:spPr>
        <a:blipFill>
          <a:blip xmlns:r="http://schemas.openxmlformats.org/officeDocument/2006/relationships" r:embed="rId6">
            <a:extLst>
              <a:ext uri="{96DAC541-7B7A-43D3-8B79-37D633B846F1}">
                <asvg:svgBlip xmlns:asvg="http://schemas.microsoft.com/office/drawing/2016/SVG/main" r:embed="rId7"/>
              </a:ext>
            </a:extLst>
          </a:blip>
          <a:srcRect/>
          <a:stretch>
            <a:fillRect/>
          </a:stretch>
        </a:blipFill>
        <a:ln>
          <a:noFill/>
        </a:ln>
      </dgm:spPr>
      <dgm:extLst>
        <a:ext uri="{E40237B7-FDA0-4F09-8148-C483321AD2D9}">
          <dgm14:cNvPr xmlns:dgm14="http://schemas.microsoft.com/office/drawing/2010/diagram" id="0" name="" descr="Streetcar"/>
        </a:ext>
      </dgm:extLst>
    </dgm:pt>
    <dgm:pt modelId="{F018B9CF-6DA5-4490-A46D-BD187E0A17B4}" type="pres">
      <dgm:prSet presAssocID="{838801CE-25F7-4FD2-8160-89BC63D41288}" presName="spaceRect" presStyleCnt="0"/>
      <dgm:spPr/>
    </dgm:pt>
    <dgm:pt modelId="{664F3CD5-396A-4D93-9341-E543D45B072A}" type="pres">
      <dgm:prSet presAssocID="{838801CE-25F7-4FD2-8160-89BC63D41288}" presName="textRect" presStyleLbl="revTx" presStyleIdx="1" presStyleCnt="3">
        <dgm:presLayoutVars>
          <dgm:chMax val="1"/>
          <dgm:chPref val="1"/>
        </dgm:presLayoutVars>
      </dgm:prSet>
      <dgm:spPr/>
    </dgm:pt>
    <dgm:pt modelId="{41A2DC9E-C59E-4FA2-A155-4CCE9BB21557}" type="pres">
      <dgm:prSet presAssocID="{1927BA5C-2707-44E5-96B1-5D396D698572}" presName="sibTrans" presStyleCnt="0"/>
      <dgm:spPr/>
    </dgm:pt>
    <dgm:pt modelId="{A0AB8A57-3056-4832-BECD-50D53385A65A}" type="pres">
      <dgm:prSet presAssocID="{79361BC0-C889-467B-BC79-6C4D8549F48F}" presName="compNode" presStyleCnt="0"/>
      <dgm:spPr/>
    </dgm:pt>
    <dgm:pt modelId="{656D1A8D-80BD-4B9E-A021-A8558D5A7974}" type="pres">
      <dgm:prSet presAssocID="{79361BC0-C889-467B-BC79-6C4D8549F48F}" presName="iconBgRect" presStyleLbl="bgShp" presStyleIdx="2" presStyleCnt="3"/>
      <dgm:spPr/>
    </dgm:pt>
    <dgm:pt modelId="{F9B163FC-D7B3-443B-93B1-2FC9D5052826}" type="pres">
      <dgm:prSet presAssocID="{79361BC0-C889-467B-BC79-6C4D8549F48F}" presName="iconRect" presStyleLbl="node1" presStyleIdx="2" presStyleCnt="3"/>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a:blipFill>
      </dgm:spPr>
      <dgm:extLst>
        <a:ext uri="{E40237B7-FDA0-4F09-8148-C483321AD2D9}">
          <dgm14:cNvPr xmlns:dgm14="http://schemas.microsoft.com/office/drawing/2010/diagram" id="0" name="" descr="Inventory"/>
        </a:ext>
      </dgm:extLst>
    </dgm:pt>
    <dgm:pt modelId="{577F5ECC-C399-4347-B195-9EA154D74DB2}" type="pres">
      <dgm:prSet presAssocID="{79361BC0-C889-467B-BC79-6C4D8549F48F}" presName="spaceRect" presStyleCnt="0"/>
      <dgm:spPr/>
    </dgm:pt>
    <dgm:pt modelId="{68ADD65D-D9EF-420E-9027-4F7D3CC9AE02}" type="pres">
      <dgm:prSet presAssocID="{79361BC0-C889-467B-BC79-6C4D8549F48F}" presName="textRect" presStyleLbl="revTx" presStyleIdx="2" presStyleCnt="3">
        <dgm:presLayoutVars>
          <dgm:chMax val="1"/>
          <dgm:chPref val="1"/>
        </dgm:presLayoutVars>
      </dgm:prSet>
      <dgm:spPr/>
    </dgm:pt>
  </dgm:ptLst>
  <dgm:cxnLst>
    <dgm:cxn modelId="{8F466C16-54BC-46D4-9307-50FF744C2470}" srcId="{ED7FB228-5C8D-47F2-B0CF-770E8F5F7419}" destId="{50DD03CD-28C2-4C05-BA75-70BE3FB936C0}" srcOrd="0" destOrd="0" parTransId="{79D0C344-94A0-40C9-824D-50617AA1D107}" sibTransId="{4009EA6A-8EB8-46D4-84E1-EFCD5F87B173}"/>
    <dgm:cxn modelId="{6B076E46-D609-47D3-A074-7FAB147C2213}" type="presOf" srcId="{ED7FB228-5C8D-47F2-B0CF-770E8F5F7419}" destId="{730123AC-1F28-48CC-90F5-689498340426}" srcOrd="0" destOrd="0" presId="urn:microsoft.com/office/officeart/2018/5/layout/IconCircleLabelList"/>
    <dgm:cxn modelId="{0C35CC86-5109-43A9-BBC2-59A79AA40288}" srcId="{ED7FB228-5C8D-47F2-B0CF-770E8F5F7419}" destId="{838801CE-25F7-4FD2-8160-89BC63D41288}" srcOrd="1" destOrd="0" parTransId="{FB13E142-7150-4261-B411-325287ED0E84}" sibTransId="{1927BA5C-2707-44E5-96B1-5D396D698572}"/>
    <dgm:cxn modelId="{1C3C17A2-A7BB-40E5-A119-ACB5C7818D9F}" type="presOf" srcId="{79361BC0-C889-467B-BC79-6C4D8549F48F}" destId="{68ADD65D-D9EF-420E-9027-4F7D3CC9AE02}" srcOrd="0" destOrd="0" presId="urn:microsoft.com/office/officeart/2018/5/layout/IconCircleLabelList"/>
    <dgm:cxn modelId="{4F9667A6-BDD1-475B-A1A2-9B51B836461B}" type="presOf" srcId="{838801CE-25F7-4FD2-8160-89BC63D41288}" destId="{664F3CD5-396A-4D93-9341-E543D45B072A}" srcOrd="0" destOrd="0" presId="urn:microsoft.com/office/officeart/2018/5/layout/IconCircleLabelList"/>
    <dgm:cxn modelId="{C01BB2A9-6555-4344-8932-9556D116EA79}" srcId="{ED7FB228-5C8D-47F2-B0CF-770E8F5F7419}" destId="{79361BC0-C889-467B-BC79-6C4D8549F48F}" srcOrd="2" destOrd="0" parTransId="{5F04ED67-AAC5-454C-94E4-E70FFBB00363}" sibTransId="{BF013A1D-35CB-42FD-8F96-AA7E2261D421}"/>
    <dgm:cxn modelId="{C8E85CB4-F995-4BB3-8866-98405D2AB08D}" type="presOf" srcId="{50DD03CD-28C2-4C05-BA75-70BE3FB936C0}" destId="{AA9D0C3E-72CF-4832-BE39-ADD4787C9C03}" srcOrd="0" destOrd="0" presId="urn:microsoft.com/office/officeart/2018/5/layout/IconCircleLabelList"/>
    <dgm:cxn modelId="{5AD8E2A3-47AA-41F2-87EB-F5828950FD84}" type="presParOf" srcId="{730123AC-1F28-48CC-90F5-689498340426}" destId="{880B3F8C-CA74-4683-ACA3-A4D3BAC4AD8B}" srcOrd="0" destOrd="0" presId="urn:microsoft.com/office/officeart/2018/5/layout/IconCircleLabelList"/>
    <dgm:cxn modelId="{6ACD9719-73D5-4C48-9CC4-B7F5BA622B8B}" type="presParOf" srcId="{880B3F8C-CA74-4683-ACA3-A4D3BAC4AD8B}" destId="{92AE5B3C-A7B2-46E6-829F-85F034468FDD}" srcOrd="0" destOrd="0" presId="urn:microsoft.com/office/officeart/2018/5/layout/IconCircleLabelList"/>
    <dgm:cxn modelId="{C86ECD23-03DF-4EAF-A4C5-C27059D37C2F}" type="presParOf" srcId="{880B3F8C-CA74-4683-ACA3-A4D3BAC4AD8B}" destId="{3834738D-354D-4F81-B0DF-C24C3890DC93}" srcOrd="1" destOrd="0" presId="urn:microsoft.com/office/officeart/2018/5/layout/IconCircleLabelList"/>
    <dgm:cxn modelId="{16F52DDE-A758-4F43-A60A-948AF0D3929D}" type="presParOf" srcId="{880B3F8C-CA74-4683-ACA3-A4D3BAC4AD8B}" destId="{9617B2D2-4A13-4E17-8C66-8C9AD1996978}" srcOrd="2" destOrd="0" presId="urn:microsoft.com/office/officeart/2018/5/layout/IconCircleLabelList"/>
    <dgm:cxn modelId="{192C796E-C813-4A86-88AC-5D3E1084C56D}" type="presParOf" srcId="{880B3F8C-CA74-4683-ACA3-A4D3BAC4AD8B}" destId="{AA9D0C3E-72CF-4832-BE39-ADD4787C9C03}" srcOrd="3" destOrd="0" presId="urn:microsoft.com/office/officeart/2018/5/layout/IconCircleLabelList"/>
    <dgm:cxn modelId="{1E773D98-FF5A-4F9C-AF02-0891CD8F0D5C}" type="presParOf" srcId="{730123AC-1F28-48CC-90F5-689498340426}" destId="{CBB4F6B6-E4C4-49D4-A8C6-2D32C0F07335}" srcOrd="1" destOrd="0" presId="urn:microsoft.com/office/officeart/2018/5/layout/IconCircleLabelList"/>
    <dgm:cxn modelId="{D60DE328-C32A-4826-B05F-B59B0B814EBA}" type="presParOf" srcId="{730123AC-1F28-48CC-90F5-689498340426}" destId="{BEEFDED2-5F6E-4EF7-AB85-66B27D78C0EF}" srcOrd="2" destOrd="0" presId="urn:microsoft.com/office/officeart/2018/5/layout/IconCircleLabelList"/>
    <dgm:cxn modelId="{3FB37683-9EB2-4F63-B4B0-697B87525470}" type="presParOf" srcId="{BEEFDED2-5F6E-4EF7-AB85-66B27D78C0EF}" destId="{3A358DC1-477E-4F78-8A97-A24F7C66DE30}" srcOrd="0" destOrd="0" presId="urn:microsoft.com/office/officeart/2018/5/layout/IconCircleLabelList"/>
    <dgm:cxn modelId="{4221BE61-C319-460F-8F9B-3A5AC14400FF}" type="presParOf" srcId="{BEEFDED2-5F6E-4EF7-AB85-66B27D78C0EF}" destId="{66DF929C-4E3E-49AD-8E1C-2A1A5E8EE3D1}" srcOrd="1" destOrd="0" presId="urn:microsoft.com/office/officeart/2018/5/layout/IconCircleLabelList"/>
    <dgm:cxn modelId="{2ECD9334-EAFF-4CDA-B9D9-8F66ACCF2E40}" type="presParOf" srcId="{BEEFDED2-5F6E-4EF7-AB85-66B27D78C0EF}" destId="{F018B9CF-6DA5-4490-A46D-BD187E0A17B4}" srcOrd="2" destOrd="0" presId="urn:microsoft.com/office/officeart/2018/5/layout/IconCircleLabelList"/>
    <dgm:cxn modelId="{E29683C5-C9B5-47F5-A5A3-FB5200DE29D2}" type="presParOf" srcId="{BEEFDED2-5F6E-4EF7-AB85-66B27D78C0EF}" destId="{664F3CD5-396A-4D93-9341-E543D45B072A}" srcOrd="3" destOrd="0" presId="urn:microsoft.com/office/officeart/2018/5/layout/IconCircleLabelList"/>
    <dgm:cxn modelId="{DF721560-67C4-4001-957A-FA472B18474F}" type="presParOf" srcId="{730123AC-1F28-48CC-90F5-689498340426}" destId="{41A2DC9E-C59E-4FA2-A155-4CCE9BB21557}" srcOrd="3" destOrd="0" presId="urn:microsoft.com/office/officeart/2018/5/layout/IconCircleLabelList"/>
    <dgm:cxn modelId="{C4B593EE-BE1C-477C-9864-ABE692996ECB}" type="presParOf" srcId="{730123AC-1F28-48CC-90F5-689498340426}" destId="{A0AB8A57-3056-4832-BECD-50D53385A65A}" srcOrd="4" destOrd="0" presId="urn:microsoft.com/office/officeart/2018/5/layout/IconCircleLabelList"/>
    <dgm:cxn modelId="{C55C7A4A-D081-4D53-97D5-90C31EC1CF27}" type="presParOf" srcId="{A0AB8A57-3056-4832-BECD-50D53385A65A}" destId="{656D1A8D-80BD-4B9E-A021-A8558D5A7974}" srcOrd="0" destOrd="0" presId="urn:microsoft.com/office/officeart/2018/5/layout/IconCircleLabelList"/>
    <dgm:cxn modelId="{409D6C1A-5188-46DA-9120-9523BD3D76ED}" type="presParOf" srcId="{A0AB8A57-3056-4832-BECD-50D53385A65A}" destId="{F9B163FC-D7B3-443B-93B1-2FC9D5052826}" srcOrd="1" destOrd="0" presId="urn:microsoft.com/office/officeart/2018/5/layout/IconCircleLabelList"/>
    <dgm:cxn modelId="{EFF78821-7C92-4870-B77B-AFC16A165B48}" type="presParOf" srcId="{A0AB8A57-3056-4832-BECD-50D53385A65A}" destId="{577F5ECC-C399-4347-B195-9EA154D74DB2}" srcOrd="2" destOrd="0" presId="urn:microsoft.com/office/officeart/2018/5/layout/IconCircleLabelList"/>
    <dgm:cxn modelId="{023736F1-1CFB-4860-9F00-B82AFF23FB57}" type="presParOf" srcId="{A0AB8A57-3056-4832-BECD-50D53385A65A}" destId="{68ADD65D-D9EF-420E-9027-4F7D3CC9AE0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9BC476-5B73-4A4F-A823-3A69CE1E2309}"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46B2E8B0-673F-4948-8774-5EB0FB06E57B}">
      <dgm:prSet/>
      <dgm:spPr/>
      <dgm:t>
        <a:bodyPr/>
        <a:lstStyle/>
        <a:p>
          <a:pPr>
            <a:defRPr cap="all"/>
          </a:pPr>
          <a:r>
            <a:rPr lang="en-US" baseline="0"/>
            <a:t>Install Visual Studio Professional/Enterprise/for Mac</a:t>
          </a:r>
          <a:endParaRPr lang="en-US"/>
        </a:p>
      </dgm:t>
    </dgm:pt>
    <dgm:pt modelId="{13C25E53-1337-476C-9631-8AE33FBF0128}" type="parTrans" cxnId="{CD2E53A0-78F0-47BC-A084-9865791ED328}">
      <dgm:prSet/>
      <dgm:spPr/>
      <dgm:t>
        <a:bodyPr/>
        <a:lstStyle/>
        <a:p>
          <a:endParaRPr lang="en-US"/>
        </a:p>
      </dgm:t>
    </dgm:pt>
    <dgm:pt modelId="{947DAB28-DBFF-4D1A-AD15-19D2EB1A81BB}" type="sibTrans" cxnId="{CD2E53A0-78F0-47BC-A084-9865791ED328}">
      <dgm:prSet/>
      <dgm:spPr/>
      <dgm:t>
        <a:bodyPr/>
        <a:lstStyle/>
        <a:p>
          <a:endParaRPr lang="en-US"/>
        </a:p>
      </dgm:t>
    </dgm:pt>
    <dgm:pt modelId="{10E4019B-F075-4392-8F8F-6A99EAA97D7A}">
      <dgm:prSet/>
      <dgm:spPr/>
      <dgm:t>
        <a:bodyPr/>
        <a:lstStyle/>
        <a:p>
          <a:pPr>
            <a:defRPr cap="all"/>
          </a:pPr>
          <a:r>
            <a:rPr lang="en-US" baseline="0" dirty="0"/>
            <a:t>TEST out all the templates one by one</a:t>
          </a:r>
          <a:endParaRPr lang="en-US" dirty="0"/>
        </a:p>
      </dgm:t>
    </dgm:pt>
    <dgm:pt modelId="{7CBB435A-ECDA-4410-81F6-9D3B8F44C386}" type="parTrans" cxnId="{02FB72CF-B695-4388-8C44-A24AE09B0AA7}">
      <dgm:prSet/>
      <dgm:spPr/>
      <dgm:t>
        <a:bodyPr/>
        <a:lstStyle/>
        <a:p>
          <a:endParaRPr lang="en-US"/>
        </a:p>
      </dgm:t>
    </dgm:pt>
    <dgm:pt modelId="{430ADA64-1D99-4999-8923-C5ABD3D99406}" type="sibTrans" cxnId="{02FB72CF-B695-4388-8C44-A24AE09B0AA7}">
      <dgm:prSet/>
      <dgm:spPr/>
      <dgm:t>
        <a:bodyPr/>
        <a:lstStyle/>
        <a:p>
          <a:endParaRPr lang="en-US"/>
        </a:p>
      </dgm:t>
    </dgm:pt>
    <dgm:pt modelId="{3A7FF0F5-637D-4582-A7AB-746728B13B17}">
      <dgm:prSet/>
      <dgm:spPr/>
      <dgm:t>
        <a:bodyPr/>
        <a:lstStyle/>
        <a:p>
          <a:pPr>
            <a:defRPr cap="all"/>
          </a:pPr>
          <a:r>
            <a:rPr lang="en-US" baseline="0"/>
            <a:t>Get your own feel for pros/cons of each framework for your scenario</a:t>
          </a:r>
          <a:endParaRPr lang="en-US"/>
        </a:p>
      </dgm:t>
    </dgm:pt>
    <dgm:pt modelId="{FDC1374E-7827-47E1-A28D-16E6131DA1BE}" type="parTrans" cxnId="{8864C7EA-4529-4F8C-ACF3-1BF9307498BD}">
      <dgm:prSet/>
      <dgm:spPr/>
      <dgm:t>
        <a:bodyPr/>
        <a:lstStyle/>
        <a:p>
          <a:endParaRPr lang="en-US"/>
        </a:p>
      </dgm:t>
    </dgm:pt>
    <dgm:pt modelId="{9C4DC975-D636-492B-9A24-C903915E7141}" type="sibTrans" cxnId="{8864C7EA-4529-4F8C-ACF3-1BF9307498BD}">
      <dgm:prSet/>
      <dgm:spPr/>
      <dgm:t>
        <a:bodyPr/>
        <a:lstStyle/>
        <a:p>
          <a:endParaRPr lang="en-US"/>
        </a:p>
      </dgm:t>
    </dgm:pt>
    <dgm:pt modelId="{2E550FEB-BE3F-4731-A439-D21E91EDE9FC}">
      <dgm:prSet/>
      <dgm:spPr/>
      <dgm:t>
        <a:bodyPr/>
        <a:lstStyle/>
        <a:p>
          <a:pPr>
            <a:defRPr cap="all"/>
          </a:pPr>
          <a:r>
            <a:rPr lang="en-US" baseline="0"/>
            <a:t>When your done; select Blazor!</a:t>
          </a:r>
          <a:endParaRPr lang="en-US"/>
        </a:p>
      </dgm:t>
    </dgm:pt>
    <dgm:pt modelId="{3D526088-B86D-4601-BAC3-0BDB31CF09C7}" type="parTrans" cxnId="{AD1C8202-1B60-479E-A2C8-F987A027F36E}">
      <dgm:prSet/>
      <dgm:spPr/>
      <dgm:t>
        <a:bodyPr/>
        <a:lstStyle/>
        <a:p>
          <a:endParaRPr lang="en-US"/>
        </a:p>
      </dgm:t>
    </dgm:pt>
    <dgm:pt modelId="{8442002A-2AC2-4B74-8979-23A93A67FA8C}" type="sibTrans" cxnId="{AD1C8202-1B60-479E-A2C8-F987A027F36E}">
      <dgm:prSet/>
      <dgm:spPr/>
      <dgm:t>
        <a:bodyPr/>
        <a:lstStyle/>
        <a:p>
          <a:endParaRPr lang="en-US"/>
        </a:p>
      </dgm:t>
    </dgm:pt>
    <dgm:pt modelId="{A41B62DA-C1F8-4170-B700-F95231D7E97B}" type="pres">
      <dgm:prSet presAssocID="{899BC476-5B73-4A4F-A823-3A69CE1E2309}" presName="root" presStyleCnt="0">
        <dgm:presLayoutVars>
          <dgm:dir/>
          <dgm:resizeHandles val="exact"/>
        </dgm:presLayoutVars>
      </dgm:prSet>
      <dgm:spPr/>
    </dgm:pt>
    <dgm:pt modelId="{26C45FDC-451C-4E2D-A3FF-9857599F7C0D}" type="pres">
      <dgm:prSet presAssocID="{46B2E8B0-673F-4948-8774-5EB0FB06E57B}" presName="compNode" presStyleCnt="0"/>
      <dgm:spPr/>
    </dgm:pt>
    <dgm:pt modelId="{7AC2B4ED-2F0B-43E8-B923-91D37F6B47CB}" type="pres">
      <dgm:prSet presAssocID="{46B2E8B0-673F-4948-8774-5EB0FB06E57B}" presName="iconBgRect" presStyleLbl="bgShp" presStyleIdx="0" presStyleCnt="4"/>
      <dgm:spPr/>
    </dgm:pt>
    <dgm:pt modelId="{2BB0403B-BFEF-4BB5-8B5C-3518ABE9F4D5}" type="pres">
      <dgm:prSet presAssocID="{46B2E8B0-673F-4948-8774-5EB0FB06E57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CA25F592-A53E-45A7-86FA-26076F6665A6}" type="pres">
      <dgm:prSet presAssocID="{46B2E8B0-673F-4948-8774-5EB0FB06E57B}" presName="spaceRect" presStyleCnt="0"/>
      <dgm:spPr/>
    </dgm:pt>
    <dgm:pt modelId="{DDFECCFA-4E8F-4899-B634-8B15E42FA01E}" type="pres">
      <dgm:prSet presAssocID="{46B2E8B0-673F-4948-8774-5EB0FB06E57B}" presName="textRect" presStyleLbl="revTx" presStyleIdx="0" presStyleCnt="4">
        <dgm:presLayoutVars>
          <dgm:chMax val="1"/>
          <dgm:chPref val="1"/>
        </dgm:presLayoutVars>
      </dgm:prSet>
      <dgm:spPr/>
    </dgm:pt>
    <dgm:pt modelId="{E0F8EB50-8E0F-440B-AC1A-B1DDAEAC966C}" type="pres">
      <dgm:prSet presAssocID="{947DAB28-DBFF-4D1A-AD15-19D2EB1A81BB}" presName="sibTrans" presStyleCnt="0"/>
      <dgm:spPr/>
    </dgm:pt>
    <dgm:pt modelId="{CBF2EE6E-50AA-4477-AC05-1949DE92B7E7}" type="pres">
      <dgm:prSet presAssocID="{10E4019B-F075-4392-8F8F-6A99EAA97D7A}" presName="compNode" presStyleCnt="0"/>
      <dgm:spPr/>
    </dgm:pt>
    <dgm:pt modelId="{959BDCAC-2116-4D28-895E-72CAFF407688}" type="pres">
      <dgm:prSet presAssocID="{10E4019B-F075-4392-8F8F-6A99EAA97D7A}" presName="iconBgRect" presStyleLbl="bgShp" presStyleIdx="1" presStyleCnt="4"/>
      <dgm:spPr/>
    </dgm:pt>
    <dgm:pt modelId="{FA03AED6-E0C2-4EEC-974F-2A18F0D3623C}" type="pres">
      <dgm:prSet presAssocID="{10E4019B-F075-4392-8F8F-6A99EAA97D7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Test tubes"/>
        </a:ext>
      </dgm:extLst>
    </dgm:pt>
    <dgm:pt modelId="{EAB957DC-1C4C-4897-B2D5-3FD01F1384A4}" type="pres">
      <dgm:prSet presAssocID="{10E4019B-F075-4392-8F8F-6A99EAA97D7A}" presName="spaceRect" presStyleCnt="0"/>
      <dgm:spPr/>
    </dgm:pt>
    <dgm:pt modelId="{A99D19E9-1C6B-4CED-B4ED-686487623024}" type="pres">
      <dgm:prSet presAssocID="{10E4019B-F075-4392-8F8F-6A99EAA97D7A}" presName="textRect" presStyleLbl="revTx" presStyleIdx="1" presStyleCnt="4">
        <dgm:presLayoutVars>
          <dgm:chMax val="1"/>
          <dgm:chPref val="1"/>
        </dgm:presLayoutVars>
      </dgm:prSet>
      <dgm:spPr/>
    </dgm:pt>
    <dgm:pt modelId="{DD59CC2F-91EE-45E2-A6B0-446D43A467A1}" type="pres">
      <dgm:prSet presAssocID="{430ADA64-1D99-4999-8923-C5ABD3D99406}" presName="sibTrans" presStyleCnt="0"/>
      <dgm:spPr/>
    </dgm:pt>
    <dgm:pt modelId="{830B40B1-05CC-4750-A6D0-2F379233DEF9}" type="pres">
      <dgm:prSet presAssocID="{3A7FF0F5-637D-4582-A7AB-746728B13B17}" presName="compNode" presStyleCnt="0"/>
      <dgm:spPr/>
    </dgm:pt>
    <dgm:pt modelId="{E4BEFA89-63F3-44D8-A8CB-AF3F4A79F2A4}" type="pres">
      <dgm:prSet presAssocID="{3A7FF0F5-637D-4582-A7AB-746728B13B17}" presName="iconBgRect" presStyleLbl="bgShp" presStyleIdx="2" presStyleCnt="4"/>
      <dgm:spPr/>
    </dgm:pt>
    <dgm:pt modelId="{FB031603-8615-4A60-A4F7-FEBEC9A3BA8E}" type="pres">
      <dgm:prSet presAssocID="{3A7FF0F5-637D-4582-A7AB-746728B13B1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ustomer Review"/>
        </a:ext>
      </dgm:extLst>
    </dgm:pt>
    <dgm:pt modelId="{4681166F-5E7A-4718-9AC0-3EA902850878}" type="pres">
      <dgm:prSet presAssocID="{3A7FF0F5-637D-4582-A7AB-746728B13B17}" presName="spaceRect" presStyleCnt="0"/>
      <dgm:spPr/>
    </dgm:pt>
    <dgm:pt modelId="{037FBD4B-6808-4A68-B741-18D9D8AADA9D}" type="pres">
      <dgm:prSet presAssocID="{3A7FF0F5-637D-4582-A7AB-746728B13B17}" presName="textRect" presStyleLbl="revTx" presStyleIdx="2" presStyleCnt="4">
        <dgm:presLayoutVars>
          <dgm:chMax val="1"/>
          <dgm:chPref val="1"/>
        </dgm:presLayoutVars>
      </dgm:prSet>
      <dgm:spPr/>
    </dgm:pt>
    <dgm:pt modelId="{B2DA9C45-0F8F-416D-9352-348F0D250424}" type="pres">
      <dgm:prSet presAssocID="{9C4DC975-D636-492B-9A24-C903915E7141}" presName="sibTrans" presStyleCnt="0"/>
      <dgm:spPr/>
    </dgm:pt>
    <dgm:pt modelId="{07E30357-2216-42BB-BA98-2937253B3509}" type="pres">
      <dgm:prSet presAssocID="{2E550FEB-BE3F-4731-A439-D21E91EDE9FC}" presName="compNode" presStyleCnt="0"/>
      <dgm:spPr/>
    </dgm:pt>
    <dgm:pt modelId="{0BAFF174-3DD8-4E28-B9D0-73AEFA3E4731}" type="pres">
      <dgm:prSet presAssocID="{2E550FEB-BE3F-4731-A439-D21E91EDE9FC}" presName="iconBgRect" presStyleLbl="bgShp" presStyleIdx="3" presStyleCnt="4"/>
      <dgm:spPr/>
    </dgm:pt>
    <dgm:pt modelId="{1080AFC6-7B38-4265-9C77-94FDF03E2172}" type="pres">
      <dgm:prSet presAssocID="{2E550FEB-BE3F-4731-A439-D21E91EDE9FC}"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Fire"/>
        </a:ext>
      </dgm:extLst>
    </dgm:pt>
    <dgm:pt modelId="{D281E0BC-D434-4EC1-8042-8BD24AED9B1C}" type="pres">
      <dgm:prSet presAssocID="{2E550FEB-BE3F-4731-A439-D21E91EDE9FC}" presName="spaceRect" presStyleCnt="0"/>
      <dgm:spPr/>
    </dgm:pt>
    <dgm:pt modelId="{4EAA4825-BA39-4358-8442-C9655344C348}" type="pres">
      <dgm:prSet presAssocID="{2E550FEB-BE3F-4731-A439-D21E91EDE9FC}" presName="textRect" presStyleLbl="revTx" presStyleIdx="3" presStyleCnt="4">
        <dgm:presLayoutVars>
          <dgm:chMax val="1"/>
          <dgm:chPref val="1"/>
        </dgm:presLayoutVars>
      </dgm:prSet>
      <dgm:spPr/>
    </dgm:pt>
  </dgm:ptLst>
  <dgm:cxnLst>
    <dgm:cxn modelId="{AD1C8202-1B60-479E-A2C8-F987A027F36E}" srcId="{899BC476-5B73-4A4F-A823-3A69CE1E2309}" destId="{2E550FEB-BE3F-4731-A439-D21E91EDE9FC}" srcOrd="3" destOrd="0" parTransId="{3D526088-B86D-4601-BAC3-0BDB31CF09C7}" sibTransId="{8442002A-2AC2-4B74-8979-23A93A67FA8C}"/>
    <dgm:cxn modelId="{10264143-23D2-434E-AEA2-C95471199E41}" type="presOf" srcId="{10E4019B-F075-4392-8F8F-6A99EAA97D7A}" destId="{A99D19E9-1C6B-4CED-B4ED-686487623024}" srcOrd="0" destOrd="0" presId="urn:microsoft.com/office/officeart/2018/5/layout/IconCircleLabelList"/>
    <dgm:cxn modelId="{B8AC2E6E-37B2-415D-AF5E-901803510F35}" type="presOf" srcId="{899BC476-5B73-4A4F-A823-3A69CE1E2309}" destId="{A41B62DA-C1F8-4170-B700-F95231D7E97B}" srcOrd="0" destOrd="0" presId="urn:microsoft.com/office/officeart/2018/5/layout/IconCircleLabelList"/>
    <dgm:cxn modelId="{BA67DB54-1EB7-4993-B8B6-E29F3802FA17}" type="presOf" srcId="{46B2E8B0-673F-4948-8774-5EB0FB06E57B}" destId="{DDFECCFA-4E8F-4899-B634-8B15E42FA01E}" srcOrd="0" destOrd="0" presId="urn:microsoft.com/office/officeart/2018/5/layout/IconCircleLabelList"/>
    <dgm:cxn modelId="{CD2E53A0-78F0-47BC-A084-9865791ED328}" srcId="{899BC476-5B73-4A4F-A823-3A69CE1E2309}" destId="{46B2E8B0-673F-4948-8774-5EB0FB06E57B}" srcOrd="0" destOrd="0" parTransId="{13C25E53-1337-476C-9631-8AE33FBF0128}" sibTransId="{947DAB28-DBFF-4D1A-AD15-19D2EB1A81BB}"/>
    <dgm:cxn modelId="{6B0228CE-2E2C-472C-B4D5-D92604618D07}" type="presOf" srcId="{2E550FEB-BE3F-4731-A439-D21E91EDE9FC}" destId="{4EAA4825-BA39-4358-8442-C9655344C348}" srcOrd="0" destOrd="0" presId="urn:microsoft.com/office/officeart/2018/5/layout/IconCircleLabelList"/>
    <dgm:cxn modelId="{02FB72CF-B695-4388-8C44-A24AE09B0AA7}" srcId="{899BC476-5B73-4A4F-A823-3A69CE1E2309}" destId="{10E4019B-F075-4392-8F8F-6A99EAA97D7A}" srcOrd="1" destOrd="0" parTransId="{7CBB435A-ECDA-4410-81F6-9D3B8F44C386}" sibTransId="{430ADA64-1D99-4999-8923-C5ABD3D99406}"/>
    <dgm:cxn modelId="{93FA6DEA-82A3-476F-937E-411943F2C720}" type="presOf" srcId="{3A7FF0F5-637D-4582-A7AB-746728B13B17}" destId="{037FBD4B-6808-4A68-B741-18D9D8AADA9D}" srcOrd="0" destOrd="0" presId="urn:microsoft.com/office/officeart/2018/5/layout/IconCircleLabelList"/>
    <dgm:cxn modelId="{8864C7EA-4529-4F8C-ACF3-1BF9307498BD}" srcId="{899BC476-5B73-4A4F-A823-3A69CE1E2309}" destId="{3A7FF0F5-637D-4582-A7AB-746728B13B17}" srcOrd="2" destOrd="0" parTransId="{FDC1374E-7827-47E1-A28D-16E6131DA1BE}" sibTransId="{9C4DC975-D636-492B-9A24-C903915E7141}"/>
    <dgm:cxn modelId="{32F1D642-31D1-4B5B-8BD0-D3A93545F5DD}" type="presParOf" srcId="{A41B62DA-C1F8-4170-B700-F95231D7E97B}" destId="{26C45FDC-451C-4E2D-A3FF-9857599F7C0D}" srcOrd="0" destOrd="0" presId="urn:microsoft.com/office/officeart/2018/5/layout/IconCircleLabelList"/>
    <dgm:cxn modelId="{466F2D1C-65DC-47C3-8FA6-3697B2CFB74B}" type="presParOf" srcId="{26C45FDC-451C-4E2D-A3FF-9857599F7C0D}" destId="{7AC2B4ED-2F0B-43E8-B923-91D37F6B47CB}" srcOrd="0" destOrd="0" presId="urn:microsoft.com/office/officeart/2018/5/layout/IconCircleLabelList"/>
    <dgm:cxn modelId="{58FB16D1-6431-4AC6-A971-8BBC5FBE189B}" type="presParOf" srcId="{26C45FDC-451C-4E2D-A3FF-9857599F7C0D}" destId="{2BB0403B-BFEF-4BB5-8B5C-3518ABE9F4D5}" srcOrd="1" destOrd="0" presId="urn:microsoft.com/office/officeart/2018/5/layout/IconCircleLabelList"/>
    <dgm:cxn modelId="{752BB45B-3D20-4EEB-B89C-4944CE5167D6}" type="presParOf" srcId="{26C45FDC-451C-4E2D-A3FF-9857599F7C0D}" destId="{CA25F592-A53E-45A7-86FA-26076F6665A6}" srcOrd="2" destOrd="0" presId="urn:microsoft.com/office/officeart/2018/5/layout/IconCircleLabelList"/>
    <dgm:cxn modelId="{9CDEF19E-7F24-403B-8FA9-5F0921A2F9A5}" type="presParOf" srcId="{26C45FDC-451C-4E2D-A3FF-9857599F7C0D}" destId="{DDFECCFA-4E8F-4899-B634-8B15E42FA01E}" srcOrd="3" destOrd="0" presId="urn:microsoft.com/office/officeart/2018/5/layout/IconCircleLabelList"/>
    <dgm:cxn modelId="{CE641BB0-D0D5-4BED-BAF0-DF181FC5AF70}" type="presParOf" srcId="{A41B62DA-C1F8-4170-B700-F95231D7E97B}" destId="{E0F8EB50-8E0F-440B-AC1A-B1DDAEAC966C}" srcOrd="1" destOrd="0" presId="urn:microsoft.com/office/officeart/2018/5/layout/IconCircleLabelList"/>
    <dgm:cxn modelId="{6EF38E5F-7153-4654-B1AC-7DCF23E71B31}" type="presParOf" srcId="{A41B62DA-C1F8-4170-B700-F95231D7E97B}" destId="{CBF2EE6E-50AA-4477-AC05-1949DE92B7E7}" srcOrd="2" destOrd="0" presId="urn:microsoft.com/office/officeart/2018/5/layout/IconCircleLabelList"/>
    <dgm:cxn modelId="{C57F762C-097F-4D42-BB2D-645FECE14E76}" type="presParOf" srcId="{CBF2EE6E-50AA-4477-AC05-1949DE92B7E7}" destId="{959BDCAC-2116-4D28-895E-72CAFF407688}" srcOrd="0" destOrd="0" presId="urn:microsoft.com/office/officeart/2018/5/layout/IconCircleLabelList"/>
    <dgm:cxn modelId="{BF6C32A8-3E4E-49E8-B8E5-AFC6AB727AFF}" type="presParOf" srcId="{CBF2EE6E-50AA-4477-AC05-1949DE92B7E7}" destId="{FA03AED6-E0C2-4EEC-974F-2A18F0D3623C}" srcOrd="1" destOrd="0" presId="urn:microsoft.com/office/officeart/2018/5/layout/IconCircleLabelList"/>
    <dgm:cxn modelId="{8FDFC4D1-F0A2-4B5F-9ECE-7DD6566388A7}" type="presParOf" srcId="{CBF2EE6E-50AA-4477-AC05-1949DE92B7E7}" destId="{EAB957DC-1C4C-4897-B2D5-3FD01F1384A4}" srcOrd="2" destOrd="0" presId="urn:microsoft.com/office/officeart/2018/5/layout/IconCircleLabelList"/>
    <dgm:cxn modelId="{E30E986A-8766-4E7C-992A-38677BB4F723}" type="presParOf" srcId="{CBF2EE6E-50AA-4477-AC05-1949DE92B7E7}" destId="{A99D19E9-1C6B-4CED-B4ED-686487623024}" srcOrd="3" destOrd="0" presId="urn:microsoft.com/office/officeart/2018/5/layout/IconCircleLabelList"/>
    <dgm:cxn modelId="{D6632D3B-D70E-4A7E-A0A3-737E815C5944}" type="presParOf" srcId="{A41B62DA-C1F8-4170-B700-F95231D7E97B}" destId="{DD59CC2F-91EE-45E2-A6B0-446D43A467A1}" srcOrd="3" destOrd="0" presId="urn:microsoft.com/office/officeart/2018/5/layout/IconCircleLabelList"/>
    <dgm:cxn modelId="{ACCDA9B4-CCBC-49DD-844A-017D025BDBD8}" type="presParOf" srcId="{A41B62DA-C1F8-4170-B700-F95231D7E97B}" destId="{830B40B1-05CC-4750-A6D0-2F379233DEF9}" srcOrd="4" destOrd="0" presId="urn:microsoft.com/office/officeart/2018/5/layout/IconCircleLabelList"/>
    <dgm:cxn modelId="{6A6F0EAB-9139-4D27-8DFE-7084DAFF131E}" type="presParOf" srcId="{830B40B1-05CC-4750-A6D0-2F379233DEF9}" destId="{E4BEFA89-63F3-44D8-A8CB-AF3F4A79F2A4}" srcOrd="0" destOrd="0" presId="urn:microsoft.com/office/officeart/2018/5/layout/IconCircleLabelList"/>
    <dgm:cxn modelId="{83C1AC12-9176-4357-B7E4-09D38E9A18FF}" type="presParOf" srcId="{830B40B1-05CC-4750-A6D0-2F379233DEF9}" destId="{FB031603-8615-4A60-A4F7-FEBEC9A3BA8E}" srcOrd="1" destOrd="0" presId="urn:microsoft.com/office/officeart/2018/5/layout/IconCircleLabelList"/>
    <dgm:cxn modelId="{F86C62D2-EA52-43CA-9212-1F5D05D600F4}" type="presParOf" srcId="{830B40B1-05CC-4750-A6D0-2F379233DEF9}" destId="{4681166F-5E7A-4718-9AC0-3EA902850878}" srcOrd="2" destOrd="0" presId="urn:microsoft.com/office/officeart/2018/5/layout/IconCircleLabelList"/>
    <dgm:cxn modelId="{10F2DA31-474F-4725-9239-122C8E020532}" type="presParOf" srcId="{830B40B1-05CC-4750-A6D0-2F379233DEF9}" destId="{037FBD4B-6808-4A68-B741-18D9D8AADA9D}" srcOrd="3" destOrd="0" presId="urn:microsoft.com/office/officeart/2018/5/layout/IconCircleLabelList"/>
    <dgm:cxn modelId="{8AA26F77-95D1-452E-AFA1-1293F9FA3D8F}" type="presParOf" srcId="{A41B62DA-C1F8-4170-B700-F95231D7E97B}" destId="{B2DA9C45-0F8F-416D-9352-348F0D250424}" srcOrd="5" destOrd="0" presId="urn:microsoft.com/office/officeart/2018/5/layout/IconCircleLabelList"/>
    <dgm:cxn modelId="{28E5A136-B922-47D0-B418-6108C3E671D7}" type="presParOf" srcId="{A41B62DA-C1F8-4170-B700-F95231D7E97B}" destId="{07E30357-2216-42BB-BA98-2937253B3509}" srcOrd="6" destOrd="0" presId="urn:microsoft.com/office/officeart/2018/5/layout/IconCircleLabelList"/>
    <dgm:cxn modelId="{8DC6E9B8-E0A9-46C3-BE66-AD624AE340C0}" type="presParOf" srcId="{07E30357-2216-42BB-BA98-2937253B3509}" destId="{0BAFF174-3DD8-4E28-B9D0-73AEFA3E4731}" srcOrd="0" destOrd="0" presId="urn:microsoft.com/office/officeart/2018/5/layout/IconCircleLabelList"/>
    <dgm:cxn modelId="{7AFC4E98-DF20-4685-9202-585E155845D6}" type="presParOf" srcId="{07E30357-2216-42BB-BA98-2937253B3509}" destId="{1080AFC6-7B38-4265-9C77-94FDF03E2172}" srcOrd="1" destOrd="0" presId="urn:microsoft.com/office/officeart/2018/5/layout/IconCircleLabelList"/>
    <dgm:cxn modelId="{B42591B7-F3F1-4729-8F76-23AE77246B7D}" type="presParOf" srcId="{07E30357-2216-42BB-BA98-2937253B3509}" destId="{D281E0BC-D434-4EC1-8042-8BD24AED9B1C}" srcOrd="2" destOrd="0" presId="urn:microsoft.com/office/officeart/2018/5/layout/IconCircleLabelList"/>
    <dgm:cxn modelId="{373E236E-3308-4488-9C70-0BE770E4DF9E}" type="presParOf" srcId="{07E30357-2216-42BB-BA98-2937253B3509}" destId="{4EAA4825-BA39-4358-8442-C9655344C348}"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7F40DB5-B1B9-4C94-A74D-EC1F6D8D273F}"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668D6428-3912-4E34-94EB-9C700713D305}">
      <dgm:prSet/>
      <dgm:spPr/>
      <dgm:t>
        <a:bodyPr/>
        <a:lstStyle/>
        <a:p>
          <a:r>
            <a:rPr lang="en-US" dirty="0"/>
            <a:t>Pick the one where you believe you will be the most productive</a:t>
          </a:r>
        </a:p>
      </dgm:t>
    </dgm:pt>
    <dgm:pt modelId="{47472C40-FDBF-47C0-AEE6-83E638E9BB89}" type="parTrans" cxnId="{25D2FB25-DD9E-4989-8961-F4B80E666C20}">
      <dgm:prSet/>
      <dgm:spPr/>
      <dgm:t>
        <a:bodyPr/>
        <a:lstStyle/>
        <a:p>
          <a:endParaRPr lang="en-US"/>
        </a:p>
      </dgm:t>
    </dgm:pt>
    <dgm:pt modelId="{2102AC86-A51A-4E5F-B44B-972A2E5E4240}" type="sibTrans" cxnId="{25D2FB25-DD9E-4989-8961-F4B80E666C20}">
      <dgm:prSet/>
      <dgm:spPr/>
      <dgm:t>
        <a:bodyPr/>
        <a:lstStyle/>
        <a:p>
          <a:endParaRPr lang="en-US"/>
        </a:p>
      </dgm:t>
    </dgm:pt>
    <dgm:pt modelId="{7AE9F478-F737-41D1-AD68-D9C1DE896603}">
      <dgm:prSet/>
      <dgm:spPr/>
      <dgm:t>
        <a:bodyPr/>
        <a:lstStyle/>
        <a:p>
          <a:r>
            <a:rPr lang="en-US"/>
            <a:t>Don’t be afraid to change your mind</a:t>
          </a:r>
        </a:p>
      </dgm:t>
    </dgm:pt>
    <dgm:pt modelId="{33187B89-BBEF-482F-BC2D-564D173454E2}" type="parTrans" cxnId="{7171380C-BDC8-4E22-B547-BC0213318F54}">
      <dgm:prSet/>
      <dgm:spPr/>
      <dgm:t>
        <a:bodyPr/>
        <a:lstStyle/>
        <a:p>
          <a:endParaRPr lang="en-US"/>
        </a:p>
      </dgm:t>
    </dgm:pt>
    <dgm:pt modelId="{76646808-F9AC-464B-9EA5-205EFD34654E}" type="sibTrans" cxnId="{7171380C-BDC8-4E22-B547-BC0213318F54}">
      <dgm:prSet/>
      <dgm:spPr/>
      <dgm:t>
        <a:bodyPr/>
        <a:lstStyle/>
        <a:p>
          <a:endParaRPr lang="en-US"/>
        </a:p>
      </dgm:t>
    </dgm:pt>
    <dgm:pt modelId="{C1BFC384-289D-48B6-BE89-A8EBC883616D}">
      <dgm:prSet/>
      <dgm:spPr/>
      <dgm:t>
        <a:bodyPr/>
        <a:lstStyle/>
        <a:p>
          <a:r>
            <a:rPr lang="en-US" dirty="0"/>
            <a:t>Be prepared: The next great thing which is better than all the others will arrive tomorrow or next year approx.</a:t>
          </a:r>
        </a:p>
      </dgm:t>
    </dgm:pt>
    <dgm:pt modelId="{A4338BA3-24F2-4040-B597-6582C1ADD056}" type="parTrans" cxnId="{41E5A984-0A9A-49E2-96E3-06649A8203C2}">
      <dgm:prSet/>
      <dgm:spPr/>
      <dgm:t>
        <a:bodyPr/>
        <a:lstStyle/>
        <a:p>
          <a:endParaRPr lang="en-US"/>
        </a:p>
      </dgm:t>
    </dgm:pt>
    <dgm:pt modelId="{7BBF8E86-ABC2-492C-9183-D9F1A1FFF7FA}" type="sibTrans" cxnId="{41E5A984-0A9A-49E2-96E3-06649A8203C2}">
      <dgm:prSet/>
      <dgm:spPr/>
      <dgm:t>
        <a:bodyPr/>
        <a:lstStyle/>
        <a:p>
          <a:endParaRPr lang="en-US"/>
        </a:p>
      </dgm:t>
    </dgm:pt>
    <dgm:pt modelId="{EFDD5B4F-8108-4FF7-9F9B-47B29BC4F361}" type="pres">
      <dgm:prSet presAssocID="{F7F40DB5-B1B9-4C94-A74D-EC1F6D8D273F}" presName="root" presStyleCnt="0">
        <dgm:presLayoutVars>
          <dgm:dir/>
          <dgm:resizeHandles val="exact"/>
        </dgm:presLayoutVars>
      </dgm:prSet>
      <dgm:spPr/>
    </dgm:pt>
    <dgm:pt modelId="{85FC1478-9D6E-4CA5-8DC9-38C55D689DCA}" type="pres">
      <dgm:prSet presAssocID="{668D6428-3912-4E34-94EB-9C700713D305}" presName="compNode" presStyleCnt="0"/>
      <dgm:spPr/>
    </dgm:pt>
    <dgm:pt modelId="{2DEB2A46-E9B1-419F-8510-7A5339E4B964}" type="pres">
      <dgm:prSet presAssocID="{668D6428-3912-4E34-94EB-9C700713D30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DA379FC0-C556-42A7-9BCC-AC8EA6F6F6E0}" type="pres">
      <dgm:prSet presAssocID="{668D6428-3912-4E34-94EB-9C700713D305}" presName="spaceRect" presStyleCnt="0"/>
      <dgm:spPr/>
    </dgm:pt>
    <dgm:pt modelId="{D72E4ED7-CC44-4578-BB33-B9520A7ED685}" type="pres">
      <dgm:prSet presAssocID="{668D6428-3912-4E34-94EB-9C700713D305}" presName="textRect" presStyleLbl="revTx" presStyleIdx="0" presStyleCnt="3">
        <dgm:presLayoutVars>
          <dgm:chMax val="1"/>
          <dgm:chPref val="1"/>
        </dgm:presLayoutVars>
      </dgm:prSet>
      <dgm:spPr/>
    </dgm:pt>
    <dgm:pt modelId="{75C70AC0-4918-41EA-9367-C955AE7A8259}" type="pres">
      <dgm:prSet presAssocID="{2102AC86-A51A-4E5F-B44B-972A2E5E4240}" presName="sibTrans" presStyleCnt="0"/>
      <dgm:spPr/>
    </dgm:pt>
    <dgm:pt modelId="{64375F03-99B1-4312-B8EC-3F34510B96F8}" type="pres">
      <dgm:prSet presAssocID="{7AE9F478-F737-41D1-AD68-D9C1DE896603}" presName="compNode" presStyleCnt="0"/>
      <dgm:spPr/>
    </dgm:pt>
    <dgm:pt modelId="{5C4F322A-988F-4998-AC5F-66E85E359EAD}" type="pres">
      <dgm:prSet presAssocID="{7AE9F478-F737-41D1-AD68-D9C1DE89660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7B059401-2A12-40CA-8BAA-6982A115DC86}" type="pres">
      <dgm:prSet presAssocID="{7AE9F478-F737-41D1-AD68-D9C1DE896603}" presName="spaceRect" presStyleCnt="0"/>
      <dgm:spPr/>
    </dgm:pt>
    <dgm:pt modelId="{B1427341-4D7E-4915-81B0-5E6A264BD20F}" type="pres">
      <dgm:prSet presAssocID="{7AE9F478-F737-41D1-AD68-D9C1DE896603}" presName="textRect" presStyleLbl="revTx" presStyleIdx="1" presStyleCnt="3">
        <dgm:presLayoutVars>
          <dgm:chMax val="1"/>
          <dgm:chPref val="1"/>
        </dgm:presLayoutVars>
      </dgm:prSet>
      <dgm:spPr/>
    </dgm:pt>
    <dgm:pt modelId="{FAB00ABA-EE56-4B51-9E81-8B40A9D49CFB}" type="pres">
      <dgm:prSet presAssocID="{76646808-F9AC-464B-9EA5-205EFD34654E}" presName="sibTrans" presStyleCnt="0"/>
      <dgm:spPr/>
    </dgm:pt>
    <dgm:pt modelId="{D6DD63A4-5552-4CF7-ADE7-9D557F79A3FA}" type="pres">
      <dgm:prSet presAssocID="{C1BFC384-289D-48B6-BE89-A8EBC883616D}" presName="compNode" presStyleCnt="0"/>
      <dgm:spPr/>
    </dgm:pt>
    <dgm:pt modelId="{03178AFD-D7EA-43C4-965D-72F4AE9DF538}" type="pres">
      <dgm:prSet presAssocID="{C1BFC384-289D-48B6-BE89-A8EBC883616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FAAAE0C1-0990-485A-ADC2-9BB2F7EE0EEA}" type="pres">
      <dgm:prSet presAssocID="{C1BFC384-289D-48B6-BE89-A8EBC883616D}" presName="spaceRect" presStyleCnt="0"/>
      <dgm:spPr/>
    </dgm:pt>
    <dgm:pt modelId="{3E6D4893-C53B-44A9-A810-BC188FDA3599}" type="pres">
      <dgm:prSet presAssocID="{C1BFC384-289D-48B6-BE89-A8EBC883616D}" presName="textRect" presStyleLbl="revTx" presStyleIdx="2" presStyleCnt="3">
        <dgm:presLayoutVars>
          <dgm:chMax val="1"/>
          <dgm:chPref val="1"/>
        </dgm:presLayoutVars>
      </dgm:prSet>
      <dgm:spPr/>
    </dgm:pt>
  </dgm:ptLst>
  <dgm:cxnLst>
    <dgm:cxn modelId="{28ED2003-D58A-48BB-A7DB-4499C3FE2345}" type="presOf" srcId="{C1BFC384-289D-48B6-BE89-A8EBC883616D}" destId="{3E6D4893-C53B-44A9-A810-BC188FDA3599}" srcOrd="0" destOrd="0" presId="urn:microsoft.com/office/officeart/2018/2/layout/IconLabelList"/>
    <dgm:cxn modelId="{7171380C-BDC8-4E22-B547-BC0213318F54}" srcId="{F7F40DB5-B1B9-4C94-A74D-EC1F6D8D273F}" destId="{7AE9F478-F737-41D1-AD68-D9C1DE896603}" srcOrd="1" destOrd="0" parTransId="{33187B89-BBEF-482F-BC2D-564D173454E2}" sibTransId="{76646808-F9AC-464B-9EA5-205EFD34654E}"/>
    <dgm:cxn modelId="{25D2FB25-DD9E-4989-8961-F4B80E666C20}" srcId="{F7F40DB5-B1B9-4C94-A74D-EC1F6D8D273F}" destId="{668D6428-3912-4E34-94EB-9C700713D305}" srcOrd="0" destOrd="0" parTransId="{47472C40-FDBF-47C0-AEE6-83E638E9BB89}" sibTransId="{2102AC86-A51A-4E5F-B44B-972A2E5E4240}"/>
    <dgm:cxn modelId="{41E5A984-0A9A-49E2-96E3-06649A8203C2}" srcId="{F7F40DB5-B1B9-4C94-A74D-EC1F6D8D273F}" destId="{C1BFC384-289D-48B6-BE89-A8EBC883616D}" srcOrd="2" destOrd="0" parTransId="{A4338BA3-24F2-4040-B597-6582C1ADD056}" sibTransId="{7BBF8E86-ABC2-492C-9183-D9F1A1FFF7FA}"/>
    <dgm:cxn modelId="{C79CE7BA-A733-4246-8A74-1738363E532E}" type="presOf" srcId="{F7F40DB5-B1B9-4C94-A74D-EC1F6D8D273F}" destId="{EFDD5B4F-8108-4FF7-9F9B-47B29BC4F361}" srcOrd="0" destOrd="0" presId="urn:microsoft.com/office/officeart/2018/2/layout/IconLabelList"/>
    <dgm:cxn modelId="{F33631E1-BE1C-47B1-BA46-A693339DECBD}" type="presOf" srcId="{7AE9F478-F737-41D1-AD68-D9C1DE896603}" destId="{B1427341-4D7E-4915-81B0-5E6A264BD20F}" srcOrd="0" destOrd="0" presId="urn:microsoft.com/office/officeart/2018/2/layout/IconLabelList"/>
    <dgm:cxn modelId="{8DA29DF8-2733-42EC-BDE7-88B7A903BEE8}" type="presOf" srcId="{668D6428-3912-4E34-94EB-9C700713D305}" destId="{D72E4ED7-CC44-4578-BB33-B9520A7ED685}" srcOrd="0" destOrd="0" presId="urn:microsoft.com/office/officeart/2018/2/layout/IconLabelList"/>
    <dgm:cxn modelId="{1BF4AEC9-F971-4BC7-9E55-51467A43286B}" type="presParOf" srcId="{EFDD5B4F-8108-4FF7-9F9B-47B29BC4F361}" destId="{85FC1478-9D6E-4CA5-8DC9-38C55D689DCA}" srcOrd="0" destOrd="0" presId="urn:microsoft.com/office/officeart/2018/2/layout/IconLabelList"/>
    <dgm:cxn modelId="{7ABE6D7A-1115-44DE-B89C-206354316194}" type="presParOf" srcId="{85FC1478-9D6E-4CA5-8DC9-38C55D689DCA}" destId="{2DEB2A46-E9B1-419F-8510-7A5339E4B964}" srcOrd="0" destOrd="0" presId="urn:microsoft.com/office/officeart/2018/2/layout/IconLabelList"/>
    <dgm:cxn modelId="{799FA023-5F53-479E-8129-AE5E67B4B80F}" type="presParOf" srcId="{85FC1478-9D6E-4CA5-8DC9-38C55D689DCA}" destId="{DA379FC0-C556-42A7-9BCC-AC8EA6F6F6E0}" srcOrd="1" destOrd="0" presId="urn:microsoft.com/office/officeart/2018/2/layout/IconLabelList"/>
    <dgm:cxn modelId="{BAA3F557-31D2-493E-AD3B-E4BBFC29790C}" type="presParOf" srcId="{85FC1478-9D6E-4CA5-8DC9-38C55D689DCA}" destId="{D72E4ED7-CC44-4578-BB33-B9520A7ED685}" srcOrd="2" destOrd="0" presId="urn:microsoft.com/office/officeart/2018/2/layout/IconLabelList"/>
    <dgm:cxn modelId="{8EBE2033-9627-4672-B239-D323B32C2737}" type="presParOf" srcId="{EFDD5B4F-8108-4FF7-9F9B-47B29BC4F361}" destId="{75C70AC0-4918-41EA-9367-C955AE7A8259}" srcOrd="1" destOrd="0" presId="urn:microsoft.com/office/officeart/2018/2/layout/IconLabelList"/>
    <dgm:cxn modelId="{8EB98A6F-59BB-476A-82B8-7D82409D186C}" type="presParOf" srcId="{EFDD5B4F-8108-4FF7-9F9B-47B29BC4F361}" destId="{64375F03-99B1-4312-B8EC-3F34510B96F8}" srcOrd="2" destOrd="0" presId="urn:microsoft.com/office/officeart/2018/2/layout/IconLabelList"/>
    <dgm:cxn modelId="{3D68C291-61F7-47D8-90C5-E8354D75606C}" type="presParOf" srcId="{64375F03-99B1-4312-B8EC-3F34510B96F8}" destId="{5C4F322A-988F-4998-AC5F-66E85E359EAD}" srcOrd="0" destOrd="0" presId="urn:microsoft.com/office/officeart/2018/2/layout/IconLabelList"/>
    <dgm:cxn modelId="{DEF7A704-8C48-4E85-AA70-67D68530535C}" type="presParOf" srcId="{64375F03-99B1-4312-B8EC-3F34510B96F8}" destId="{7B059401-2A12-40CA-8BAA-6982A115DC86}" srcOrd="1" destOrd="0" presId="urn:microsoft.com/office/officeart/2018/2/layout/IconLabelList"/>
    <dgm:cxn modelId="{DB8E9D03-5861-48CD-97F9-7FB224C0649B}" type="presParOf" srcId="{64375F03-99B1-4312-B8EC-3F34510B96F8}" destId="{B1427341-4D7E-4915-81B0-5E6A264BD20F}" srcOrd="2" destOrd="0" presId="urn:microsoft.com/office/officeart/2018/2/layout/IconLabelList"/>
    <dgm:cxn modelId="{A29670A1-9FCA-4DA0-8391-FC5D1FD4ED36}" type="presParOf" srcId="{EFDD5B4F-8108-4FF7-9F9B-47B29BC4F361}" destId="{FAB00ABA-EE56-4B51-9E81-8B40A9D49CFB}" srcOrd="3" destOrd="0" presId="urn:microsoft.com/office/officeart/2018/2/layout/IconLabelList"/>
    <dgm:cxn modelId="{C0133D55-7D60-4914-BDA2-AF4357D7365F}" type="presParOf" srcId="{EFDD5B4F-8108-4FF7-9F9B-47B29BC4F361}" destId="{D6DD63A4-5552-4CF7-ADE7-9D557F79A3FA}" srcOrd="4" destOrd="0" presId="urn:microsoft.com/office/officeart/2018/2/layout/IconLabelList"/>
    <dgm:cxn modelId="{99CC55F5-A754-44AF-A035-74E0C7E806E6}" type="presParOf" srcId="{D6DD63A4-5552-4CF7-ADE7-9D557F79A3FA}" destId="{03178AFD-D7EA-43C4-965D-72F4AE9DF538}" srcOrd="0" destOrd="0" presId="urn:microsoft.com/office/officeart/2018/2/layout/IconLabelList"/>
    <dgm:cxn modelId="{5D2E5693-0E2B-431A-8622-D5F3A7DFF5C9}" type="presParOf" srcId="{D6DD63A4-5552-4CF7-ADE7-9D557F79A3FA}" destId="{FAAAE0C1-0990-485A-ADC2-9BB2F7EE0EEA}" srcOrd="1" destOrd="0" presId="urn:microsoft.com/office/officeart/2018/2/layout/IconLabelList"/>
    <dgm:cxn modelId="{5D8C4CCB-68FA-473A-AF23-86A7F8E84DBE}" type="presParOf" srcId="{D6DD63A4-5552-4CF7-ADE7-9D557F79A3FA}" destId="{3E6D4893-C53B-44A9-A810-BC188FDA359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ABCD10-79AF-41E6-8F71-F25B000C536C}">
      <dsp:nvSpPr>
        <dsp:cNvPr id="0" name=""/>
        <dsp:cNvSpPr/>
      </dsp:nvSpPr>
      <dsp:spPr>
        <a:xfrm>
          <a:off x="0" y="1269460"/>
          <a:ext cx="3099048" cy="196789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43C0C0A3-7C53-47A9-A102-2D2AB446E9D1}">
      <dsp:nvSpPr>
        <dsp:cNvPr id="0" name=""/>
        <dsp:cNvSpPr/>
      </dsp:nvSpPr>
      <dsp:spPr>
        <a:xfrm>
          <a:off x="344338" y="1596582"/>
          <a:ext cx="3099048" cy="1967895"/>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Web Forms</a:t>
          </a:r>
        </a:p>
        <a:p>
          <a:pPr marL="0" lvl="0" indent="0" algn="ctr" defTabSz="889000">
            <a:lnSpc>
              <a:spcPct val="90000"/>
            </a:lnSpc>
            <a:spcBef>
              <a:spcPct val="0"/>
            </a:spcBef>
            <a:spcAft>
              <a:spcPct val="35000"/>
            </a:spcAft>
            <a:buNone/>
          </a:pPr>
          <a:r>
            <a:rPr lang="en-US" sz="2000" kern="1200" dirty="0"/>
            <a:t>Deprecated – was the default in ASP.NET from 2002 to around 2010-2012-ish</a:t>
          </a:r>
        </a:p>
      </dsp:txBody>
      <dsp:txXfrm>
        <a:off x="401976" y="1654220"/>
        <a:ext cx="2983772" cy="1852619"/>
      </dsp:txXfrm>
    </dsp:sp>
    <dsp:sp modelId="{C178E26B-22E5-499C-A875-86951909AFC4}">
      <dsp:nvSpPr>
        <dsp:cNvPr id="0" name=""/>
        <dsp:cNvSpPr/>
      </dsp:nvSpPr>
      <dsp:spPr>
        <a:xfrm>
          <a:off x="3787725" y="1269460"/>
          <a:ext cx="3099048" cy="196789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AC8E787B-8E52-47BE-8317-787EBE042361}">
      <dsp:nvSpPr>
        <dsp:cNvPr id="0" name=""/>
        <dsp:cNvSpPr/>
      </dsp:nvSpPr>
      <dsp:spPr>
        <a:xfrm>
          <a:off x="4132064" y="1596582"/>
          <a:ext cx="3099048" cy="1967895"/>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Razor Pages</a:t>
          </a:r>
        </a:p>
        <a:p>
          <a:pPr marL="0" lvl="0" indent="0" algn="ctr" defTabSz="889000">
            <a:lnSpc>
              <a:spcPct val="90000"/>
            </a:lnSpc>
            <a:spcBef>
              <a:spcPct val="0"/>
            </a:spcBef>
            <a:spcAft>
              <a:spcPct val="35000"/>
            </a:spcAft>
            <a:buNone/>
          </a:pPr>
          <a:r>
            <a:rPr lang="en-US" sz="2000" kern="1200" dirty="0"/>
            <a:t>Simple page centric approach without all the fuss</a:t>
          </a:r>
        </a:p>
      </dsp:txBody>
      <dsp:txXfrm>
        <a:off x="4189702" y="1654220"/>
        <a:ext cx="2983772" cy="1852619"/>
      </dsp:txXfrm>
    </dsp:sp>
    <dsp:sp modelId="{6F32A7A6-019C-4366-83F0-D5B6324484FB}">
      <dsp:nvSpPr>
        <dsp:cNvPr id="0" name=""/>
        <dsp:cNvSpPr/>
      </dsp:nvSpPr>
      <dsp:spPr>
        <a:xfrm>
          <a:off x="7575451" y="1269460"/>
          <a:ext cx="3099048" cy="196789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E7D944F3-7045-4316-8C7F-2014F782290D}">
      <dsp:nvSpPr>
        <dsp:cNvPr id="0" name=""/>
        <dsp:cNvSpPr/>
      </dsp:nvSpPr>
      <dsp:spPr>
        <a:xfrm>
          <a:off x="7919789" y="1596582"/>
          <a:ext cx="3099048" cy="1967895"/>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t>SignalR</a:t>
          </a:r>
          <a:endParaRPr lang="en-US" sz="2000" kern="1200" dirty="0"/>
        </a:p>
        <a:p>
          <a:pPr marL="0" lvl="0" indent="0" algn="ctr" defTabSz="889000">
            <a:lnSpc>
              <a:spcPct val="90000"/>
            </a:lnSpc>
            <a:spcBef>
              <a:spcPct val="0"/>
            </a:spcBef>
            <a:spcAft>
              <a:spcPct val="35000"/>
            </a:spcAft>
            <a:buNone/>
          </a:pPr>
          <a:r>
            <a:rPr lang="en-US" sz="2000" kern="1200" dirty="0"/>
            <a:t>Real-time functionality for existing apps</a:t>
          </a:r>
          <a:br>
            <a:rPr lang="en-US" sz="2000" kern="1200" dirty="0"/>
          </a:br>
          <a:r>
            <a:rPr lang="en-US" sz="2000" kern="1200" dirty="0"/>
            <a:t>(core part of </a:t>
          </a:r>
          <a:r>
            <a:rPr lang="en-US" sz="2000" kern="1200" dirty="0" err="1"/>
            <a:t>Blazor</a:t>
          </a:r>
          <a:r>
            <a:rPr lang="en-US" sz="2000" kern="1200" dirty="0"/>
            <a:t> Server)</a:t>
          </a:r>
        </a:p>
      </dsp:txBody>
      <dsp:txXfrm>
        <a:off x="7977427" y="1654220"/>
        <a:ext cx="2983772" cy="18526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AE5B3C-A7B2-46E6-829F-85F034468FDD}">
      <dsp:nvSpPr>
        <dsp:cNvPr id="0" name=""/>
        <dsp:cNvSpPr/>
      </dsp:nvSpPr>
      <dsp:spPr>
        <a:xfrm>
          <a:off x="680918" y="751968"/>
          <a:ext cx="1990125" cy="199012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34738D-354D-4F81-B0DF-C24C3890DC93}">
      <dsp:nvSpPr>
        <dsp:cNvPr id="0" name=""/>
        <dsp:cNvSpPr/>
      </dsp:nvSpPr>
      <dsp:spPr>
        <a:xfrm>
          <a:off x="1105043" y="1176093"/>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A9D0C3E-72CF-4832-BE39-ADD4787C9C03}">
      <dsp:nvSpPr>
        <dsp:cNvPr id="0" name=""/>
        <dsp:cNvSpPr/>
      </dsp:nvSpPr>
      <dsp:spPr>
        <a:xfrm>
          <a:off x="44731" y="336196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baseline="0"/>
            <a:t>Telerik: </a:t>
          </a:r>
          <a:r>
            <a:rPr lang="en-US" sz="1600" kern="1200" baseline="0">
              <a:hlinkClick xmlns:r="http://schemas.openxmlformats.org/officeDocument/2006/relationships" r:id="rId3"/>
            </a:rPr>
            <a:t>https://www.telerik.com/</a:t>
          </a:r>
          <a:r>
            <a:rPr lang="en-US" sz="1600" kern="1200" baseline="0"/>
            <a:t> </a:t>
          </a:r>
          <a:endParaRPr lang="en-US" sz="1600" kern="1200"/>
        </a:p>
      </dsp:txBody>
      <dsp:txXfrm>
        <a:off x="44731" y="3361969"/>
        <a:ext cx="3262500" cy="720000"/>
      </dsp:txXfrm>
    </dsp:sp>
    <dsp:sp modelId="{3A358DC1-477E-4F78-8A97-A24F7C66DE30}">
      <dsp:nvSpPr>
        <dsp:cNvPr id="0" name=""/>
        <dsp:cNvSpPr/>
      </dsp:nvSpPr>
      <dsp:spPr>
        <a:xfrm>
          <a:off x="4514356" y="751968"/>
          <a:ext cx="1990125" cy="199012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DF929C-4E3E-49AD-8E1C-2A1A5E8EE3D1}">
      <dsp:nvSpPr>
        <dsp:cNvPr id="0" name=""/>
        <dsp:cNvSpPr/>
      </dsp:nvSpPr>
      <dsp:spPr>
        <a:xfrm>
          <a:off x="4938481" y="1176093"/>
          <a:ext cx="1141875" cy="1141875"/>
        </a:xfrm>
        <a:prstGeom prst="rect">
          <a:avLst/>
        </a:prstGeom>
        <a:blipFill>
          <a:blip xmlns:r="http://schemas.openxmlformats.org/officeDocument/2006/relationships" r:embed="rId4">
            <a:extLst>
              <a:ext uri="{96DAC541-7B7A-43D3-8B79-37D633B846F1}">
                <asvg:svgBlip xmlns:asvg="http://schemas.microsoft.com/office/drawing/2016/SVG/main" r:embed="rId5"/>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4F3CD5-396A-4D93-9341-E543D45B072A}">
      <dsp:nvSpPr>
        <dsp:cNvPr id="0" name=""/>
        <dsp:cNvSpPr/>
      </dsp:nvSpPr>
      <dsp:spPr>
        <a:xfrm>
          <a:off x="3878168" y="336196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da-DK" sz="1600" kern="1200" baseline="0" dirty="0" err="1"/>
            <a:t>DevExpress</a:t>
          </a:r>
          <a:r>
            <a:rPr lang="da-DK" sz="1600" kern="1200" baseline="0" dirty="0"/>
            <a:t>: </a:t>
          </a:r>
          <a:r>
            <a:rPr lang="da-DK" sz="1600" kern="1200" baseline="0" dirty="0">
              <a:hlinkClick xmlns:r="http://schemas.openxmlformats.org/officeDocument/2006/relationships" r:id="rId6"/>
            </a:rPr>
            <a:t>https://www.devexpress.com/</a:t>
          </a:r>
          <a:endParaRPr lang="en-US" sz="1600" kern="1200" dirty="0"/>
        </a:p>
      </dsp:txBody>
      <dsp:txXfrm>
        <a:off x="3878168" y="3361969"/>
        <a:ext cx="3262500" cy="720000"/>
      </dsp:txXfrm>
    </dsp:sp>
    <dsp:sp modelId="{656D1A8D-80BD-4B9E-A021-A8558D5A7974}">
      <dsp:nvSpPr>
        <dsp:cNvPr id="0" name=""/>
        <dsp:cNvSpPr/>
      </dsp:nvSpPr>
      <dsp:spPr>
        <a:xfrm>
          <a:off x="8347794" y="751968"/>
          <a:ext cx="1990125" cy="199012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B163FC-D7B3-443B-93B1-2FC9D5052826}">
      <dsp:nvSpPr>
        <dsp:cNvPr id="0" name=""/>
        <dsp:cNvSpPr/>
      </dsp:nvSpPr>
      <dsp:spPr>
        <a:xfrm>
          <a:off x="8771919" y="1176093"/>
          <a:ext cx="1141875" cy="11418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ADD65D-D9EF-420E-9027-4F7D3CC9AE02}">
      <dsp:nvSpPr>
        <dsp:cNvPr id="0" name=""/>
        <dsp:cNvSpPr/>
      </dsp:nvSpPr>
      <dsp:spPr>
        <a:xfrm>
          <a:off x="7711606" y="336196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da-DK" sz="1600" kern="1200" baseline="0" dirty="0" err="1"/>
            <a:t>Radzen</a:t>
          </a:r>
          <a:r>
            <a:rPr lang="da-DK" sz="1600" kern="1200" baseline="0" dirty="0"/>
            <a:t>: </a:t>
          </a:r>
          <a:r>
            <a:rPr lang="da-DK" sz="1600" kern="1200" baseline="0" dirty="0">
              <a:hlinkClick xmlns:r="http://schemas.openxmlformats.org/officeDocument/2006/relationships" r:id="rId9"/>
            </a:rPr>
            <a:t>https://blazor.radzen.com/</a:t>
          </a:r>
          <a:r>
            <a:rPr lang="da-DK" sz="1600" kern="1200" baseline="0" dirty="0"/>
            <a:t> </a:t>
          </a:r>
          <a:endParaRPr lang="en-US" sz="1600" kern="1200" dirty="0"/>
        </a:p>
      </dsp:txBody>
      <dsp:txXfrm>
        <a:off x="7711606" y="3361969"/>
        <a:ext cx="32625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C2B4ED-2F0B-43E8-B923-91D37F6B47CB}">
      <dsp:nvSpPr>
        <dsp:cNvPr id="0" name=""/>
        <dsp:cNvSpPr/>
      </dsp:nvSpPr>
      <dsp:spPr>
        <a:xfrm>
          <a:off x="596672" y="1106498"/>
          <a:ext cx="1449468" cy="144946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B0403B-BFEF-4BB5-8B5C-3518ABE9F4D5}">
      <dsp:nvSpPr>
        <dsp:cNvPr id="0" name=""/>
        <dsp:cNvSpPr/>
      </dsp:nvSpPr>
      <dsp:spPr>
        <a:xfrm>
          <a:off x="905575" y="1415401"/>
          <a:ext cx="831662" cy="8316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DFECCFA-4E8F-4899-B634-8B15E42FA01E}">
      <dsp:nvSpPr>
        <dsp:cNvPr id="0" name=""/>
        <dsp:cNvSpPr/>
      </dsp:nvSpPr>
      <dsp:spPr>
        <a:xfrm>
          <a:off x="133317" y="3007439"/>
          <a:ext cx="237617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baseline="0"/>
            <a:t>Install Visual Studio Professional/Enterprise/for Mac</a:t>
          </a:r>
          <a:endParaRPr lang="en-US" sz="1100" kern="1200"/>
        </a:p>
      </dsp:txBody>
      <dsp:txXfrm>
        <a:off x="133317" y="3007439"/>
        <a:ext cx="2376177" cy="720000"/>
      </dsp:txXfrm>
    </dsp:sp>
    <dsp:sp modelId="{959BDCAC-2116-4D28-895E-72CAFF407688}">
      <dsp:nvSpPr>
        <dsp:cNvPr id="0" name=""/>
        <dsp:cNvSpPr/>
      </dsp:nvSpPr>
      <dsp:spPr>
        <a:xfrm>
          <a:off x="3388680" y="1106498"/>
          <a:ext cx="1449468" cy="144946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03AED6-E0C2-4EEC-974F-2A18F0D3623C}">
      <dsp:nvSpPr>
        <dsp:cNvPr id="0" name=""/>
        <dsp:cNvSpPr/>
      </dsp:nvSpPr>
      <dsp:spPr>
        <a:xfrm>
          <a:off x="3697583" y="1415401"/>
          <a:ext cx="831662" cy="8316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9D19E9-1C6B-4CED-B4ED-686487623024}">
      <dsp:nvSpPr>
        <dsp:cNvPr id="0" name=""/>
        <dsp:cNvSpPr/>
      </dsp:nvSpPr>
      <dsp:spPr>
        <a:xfrm>
          <a:off x="2925326" y="3007439"/>
          <a:ext cx="237617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baseline="0" dirty="0"/>
            <a:t>TEST out all the templates one by one</a:t>
          </a:r>
          <a:endParaRPr lang="en-US" sz="1100" kern="1200" dirty="0"/>
        </a:p>
      </dsp:txBody>
      <dsp:txXfrm>
        <a:off x="2925326" y="3007439"/>
        <a:ext cx="2376177" cy="720000"/>
      </dsp:txXfrm>
    </dsp:sp>
    <dsp:sp modelId="{E4BEFA89-63F3-44D8-A8CB-AF3F4A79F2A4}">
      <dsp:nvSpPr>
        <dsp:cNvPr id="0" name=""/>
        <dsp:cNvSpPr/>
      </dsp:nvSpPr>
      <dsp:spPr>
        <a:xfrm>
          <a:off x="6180689" y="1106498"/>
          <a:ext cx="1449468" cy="144946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031603-8615-4A60-A4F7-FEBEC9A3BA8E}">
      <dsp:nvSpPr>
        <dsp:cNvPr id="0" name=""/>
        <dsp:cNvSpPr/>
      </dsp:nvSpPr>
      <dsp:spPr>
        <a:xfrm>
          <a:off x="6489592" y="1415401"/>
          <a:ext cx="831662" cy="8316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37FBD4B-6808-4A68-B741-18D9D8AADA9D}">
      <dsp:nvSpPr>
        <dsp:cNvPr id="0" name=""/>
        <dsp:cNvSpPr/>
      </dsp:nvSpPr>
      <dsp:spPr>
        <a:xfrm>
          <a:off x="5717334" y="3007439"/>
          <a:ext cx="237617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baseline="0"/>
            <a:t>Get your own feel for pros/cons of each framework for your scenario</a:t>
          </a:r>
          <a:endParaRPr lang="en-US" sz="1100" kern="1200"/>
        </a:p>
      </dsp:txBody>
      <dsp:txXfrm>
        <a:off x="5717334" y="3007439"/>
        <a:ext cx="2376177" cy="720000"/>
      </dsp:txXfrm>
    </dsp:sp>
    <dsp:sp modelId="{0BAFF174-3DD8-4E28-B9D0-73AEFA3E4731}">
      <dsp:nvSpPr>
        <dsp:cNvPr id="0" name=""/>
        <dsp:cNvSpPr/>
      </dsp:nvSpPr>
      <dsp:spPr>
        <a:xfrm>
          <a:off x="8972697" y="1106498"/>
          <a:ext cx="1449468" cy="144946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80AFC6-7B38-4265-9C77-94FDF03E2172}">
      <dsp:nvSpPr>
        <dsp:cNvPr id="0" name=""/>
        <dsp:cNvSpPr/>
      </dsp:nvSpPr>
      <dsp:spPr>
        <a:xfrm>
          <a:off x="9281600" y="1415401"/>
          <a:ext cx="831662" cy="831662"/>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EAA4825-BA39-4358-8442-C9655344C348}">
      <dsp:nvSpPr>
        <dsp:cNvPr id="0" name=""/>
        <dsp:cNvSpPr/>
      </dsp:nvSpPr>
      <dsp:spPr>
        <a:xfrm>
          <a:off x="8509342" y="3007439"/>
          <a:ext cx="237617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baseline="0"/>
            <a:t>When your done; select Blazor!</a:t>
          </a:r>
          <a:endParaRPr lang="en-US" sz="1100" kern="1200"/>
        </a:p>
      </dsp:txBody>
      <dsp:txXfrm>
        <a:off x="8509342" y="3007439"/>
        <a:ext cx="2376177"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EB2A46-E9B1-419F-8510-7A5339E4B964}">
      <dsp:nvSpPr>
        <dsp:cNvPr id="0" name=""/>
        <dsp:cNvSpPr/>
      </dsp:nvSpPr>
      <dsp:spPr>
        <a:xfrm>
          <a:off x="972798" y="1135550"/>
          <a:ext cx="1458199" cy="14581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72E4ED7-CC44-4578-BB33-B9520A7ED685}">
      <dsp:nvSpPr>
        <dsp:cNvPr id="0" name=""/>
        <dsp:cNvSpPr/>
      </dsp:nvSpPr>
      <dsp:spPr>
        <a:xfrm>
          <a:off x="81676" y="2978387"/>
          <a:ext cx="324044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dirty="0"/>
            <a:t>Pick the one where you believe you will be the most productive</a:t>
          </a:r>
        </a:p>
      </dsp:txBody>
      <dsp:txXfrm>
        <a:off x="81676" y="2978387"/>
        <a:ext cx="3240443" cy="720000"/>
      </dsp:txXfrm>
    </dsp:sp>
    <dsp:sp modelId="{5C4F322A-988F-4998-AC5F-66E85E359EAD}">
      <dsp:nvSpPr>
        <dsp:cNvPr id="0" name=""/>
        <dsp:cNvSpPr/>
      </dsp:nvSpPr>
      <dsp:spPr>
        <a:xfrm>
          <a:off x="4780319" y="1135550"/>
          <a:ext cx="1458199" cy="14581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427341-4D7E-4915-81B0-5E6A264BD20F}">
      <dsp:nvSpPr>
        <dsp:cNvPr id="0" name=""/>
        <dsp:cNvSpPr/>
      </dsp:nvSpPr>
      <dsp:spPr>
        <a:xfrm>
          <a:off x="3889197" y="2978387"/>
          <a:ext cx="324044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Don’t be afraid to change your mind</a:t>
          </a:r>
        </a:p>
      </dsp:txBody>
      <dsp:txXfrm>
        <a:off x="3889197" y="2978387"/>
        <a:ext cx="3240443" cy="720000"/>
      </dsp:txXfrm>
    </dsp:sp>
    <dsp:sp modelId="{03178AFD-D7EA-43C4-965D-72F4AE9DF538}">
      <dsp:nvSpPr>
        <dsp:cNvPr id="0" name=""/>
        <dsp:cNvSpPr/>
      </dsp:nvSpPr>
      <dsp:spPr>
        <a:xfrm>
          <a:off x="8587840" y="1135550"/>
          <a:ext cx="1458199" cy="14581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6D4893-C53B-44A9-A810-BC188FDA3599}">
      <dsp:nvSpPr>
        <dsp:cNvPr id="0" name=""/>
        <dsp:cNvSpPr/>
      </dsp:nvSpPr>
      <dsp:spPr>
        <a:xfrm>
          <a:off x="7696718" y="2978387"/>
          <a:ext cx="324044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dirty="0"/>
            <a:t>Be prepared: The next great thing which is better than all the others will arrive tomorrow or next year approx.</a:t>
          </a:r>
        </a:p>
      </dsp:txBody>
      <dsp:txXfrm>
        <a:off x="7696718" y="2978387"/>
        <a:ext cx="3240443"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11/4/2020 10:02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11/4/2020 10:01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11/4/2020 10:01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93715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a:extLst>
              <a:ext uri="{FF2B5EF4-FFF2-40B4-BE49-F238E27FC236}">
                <a16:creationId xmlns:a16="http://schemas.microsoft.com/office/drawing/2014/main" id="{F4028072-E3C5-4953-8128-85ADBE6F7EE1}"/>
              </a:ext>
            </a:extLst>
          </p:cNvPr>
          <p:cNvPicPr>
            <a:picLocks noChangeAspect="1"/>
          </p:cNvPicPr>
          <p:nvPr userDrawn="1"/>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7" name="Picture 16" descr="A desk with computer and other accessories.&#10;&#10;Description automatically generated">
            <a:extLst>
              <a:ext uri="{FF2B5EF4-FFF2-40B4-BE49-F238E27FC236}">
                <a16:creationId xmlns:a16="http://schemas.microsoft.com/office/drawing/2014/main" id="{811C744C-AAF4-4A90-A801-B9A848FD4F8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DC4C780F-57AE-4634-9E1E-F137146E8A9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watch?v=Khn7sDUSEJM" TargetMode="Externa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hyperlink" Target="https://www.pmstudio.be/dont-re-invent-the-wheel/" TargetMode="External"/><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itustudent.itu.dk/event?id=%7b0BE8BECA-6594-4A21-B409-BE7637A0C404%7d"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ondfisk/BDSA2019"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aspnet/core/blazor" TargetMode="External"/><Relationship Id="rId2" Type="http://schemas.openxmlformats.org/officeDocument/2006/relationships/hyperlink" Target="https://blazor.net/"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aspnet/core/grpc" TargetMode="External"/><Relationship Id="rId2" Type="http://schemas.openxmlformats.org/officeDocument/2006/relationships/hyperlink" Target="https://github.com/grpc/grpc"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ocs.microsoft.com/en-us/aspnet/core/mvc/overview"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BF30F3-726D-483D-9028-0762D208AED4}"/>
              </a:ext>
            </a:extLst>
          </p:cNvPr>
          <p:cNvSpPr>
            <a:spLocks noGrp="1"/>
          </p:cNvSpPr>
          <p:nvPr>
            <p:ph type="title"/>
          </p:nvPr>
        </p:nvSpPr>
        <p:spPr>
          <a:xfrm>
            <a:off x="585216" y="2534625"/>
            <a:ext cx="9144000" cy="997196"/>
          </a:xfrm>
        </p:spPr>
        <p:txBody>
          <a:bodyPr/>
          <a:lstStyle/>
          <a:p>
            <a:r>
              <a:rPr lang="en-US" b="0" i="0" dirty="0" err="1">
                <a:effectLst/>
                <a:latin typeface="Roboto"/>
              </a:rPr>
              <a:t>Blazor</a:t>
            </a:r>
            <a:r>
              <a:rPr lang="en-US" b="0" i="0" dirty="0">
                <a:effectLst/>
                <a:latin typeface="Roboto"/>
              </a:rPr>
              <a:t>, a new framework for browser-based .NET apps - Steve Sanderson</a:t>
            </a:r>
            <a:endParaRPr lang="da-DK" dirty="0"/>
          </a:p>
        </p:txBody>
      </p:sp>
      <p:sp>
        <p:nvSpPr>
          <p:cNvPr id="5" name="Text Placeholder 4">
            <a:extLst>
              <a:ext uri="{FF2B5EF4-FFF2-40B4-BE49-F238E27FC236}">
                <a16:creationId xmlns:a16="http://schemas.microsoft.com/office/drawing/2014/main" id="{CAB6A805-E8F2-4EA7-B6C3-033888D179BB}"/>
              </a:ext>
            </a:extLst>
          </p:cNvPr>
          <p:cNvSpPr>
            <a:spLocks noGrp="1"/>
          </p:cNvSpPr>
          <p:nvPr>
            <p:ph type="body" sz="quarter" idx="12"/>
          </p:nvPr>
        </p:nvSpPr>
        <p:spPr>
          <a:xfrm>
            <a:off x="585216" y="3977319"/>
            <a:ext cx="9144000" cy="677108"/>
          </a:xfrm>
        </p:spPr>
        <p:txBody>
          <a:bodyPr/>
          <a:lstStyle/>
          <a:p>
            <a:r>
              <a:rPr lang="en-US" dirty="0"/>
              <a:t>From 08:00-09:00 if you haven’t already; go watch: </a:t>
            </a:r>
            <a:r>
              <a:rPr lang="en-US" dirty="0">
                <a:hlinkClick r:id="rId2"/>
              </a:rPr>
              <a:t>https://www.youtube.com/watch?v=Khn7sDUSEJM</a:t>
            </a:r>
            <a:r>
              <a:rPr lang="en-US" dirty="0"/>
              <a:t> </a:t>
            </a:r>
            <a:endParaRPr lang="da-DK" dirty="0"/>
          </a:p>
        </p:txBody>
      </p:sp>
    </p:spTree>
    <p:extLst>
      <p:ext uri="{BB962C8B-B14F-4D97-AF65-F5344CB8AC3E}">
        <p14:creationId xmlns:p14="http://schemas.microsoft.com/office/powerpoint/2010/main" val="4093726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32B4A-6D8D-4305-A2DF-557DD4F40FEE}"/>
              </a:ext>
            </a:extLst>
          </p:cNvPr>
          <p:cNvSpPr>
            <a:spLocks noGrp="1"/>
          </p:cNvSpPr>
          <p:nvPr>
            <p:ph type="title"/>
          </p:nvPr>
        </p:nvSpPr>
        <p:spPr>
          <a:xfrm>
            <a:off x="588263" y="457200"/>
            <a:ext cx="11018520" cy="553998"/>
          </a:xfrm>
        </p:spPr>
        <p:txBody>
          <a:bodyPr wrap="square" anchor="t">
            <a:normAutofit/>
          </a:bodyPr>
          <a:lstStyle/>
          <a:p>
            <a:r>
              <a:rPr lang="en-US" dirty="0"/>
              <a:t>Honorable mentions</a:t>
            </a:r>
            <a:endParaRPr lang="da-DK" dirty="0"/>
          </a:p>
        </p:txBody>
      </p:sp>
      <p:graphicFrame>
        <p:nvGraphicFramePr>
          <p:cNvPr id="7" name="Text Placeholder 2">
            <a:extLst>
              <a:ext uri="{FF2B5EF4-FFF2-40B4-BE49-F238E27FC236}">
                <a16:creationId xmlns:a16="http://schemas.microsoft.com/office/drawing/2014/main" id="{C7578355-E7DD-4E41-A956-1FCFB5B26297}"/>
              </a:ext>
            </a:extLst>
          </p:cNvPr>
          <p:cNvGraphicFramePr/>
          <p:nvPr>
            <p:extLst>
              <p:ext uri="{D42A27DB-BD31-4B8C-83A1-F6EECF244321}">
                <p14:modId xmlns:p14="http://schemas.microsoft.com/office/powerpoint/2010/main" val="2303737559"/>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678006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9DD0B3-33F3-489F-98E0-41F1AB1BE827}"/>
              </a:ext>
            </a:extLst>
          </p:cNvPr>
          <p:cNvSpPr>
            <a:spLocks noGrp="1"/>
          </p:cNvSpPr>
          <p:nvPr>
            <p:ph type="title"/>
          </p:nvPr>
        </p:nvSpPr>
        <p:spPr/>
        <p:txBody>
          <a:bodyPr/>
          <a:lstStyle/>
          <a:p>
            <a:r>
              <a:rPr lang="en-US" dirty="0"/>
              <a:t>Demo</a:t>
            </a:r>
            <a:endParaRPr lang="da-DK" dirty="0"/>
          </a:p>
        </p:txBody>
      </p:sp>
      <p:sp>
        <p:nvSpPr>
          <p:cNvPr id="5" name="Text Placeholder 4">
            <a:extLst>
              <a:ext uri="{FF2B5EF4-FFF2-40B4-BE49-F238E27FC236}">
                <a16:creationId xmlns:a16="http://schemas.microsoft.com/office/drawing/2014/main" id="{15A6D70A-8839-40A1-B815-2EA9B5CD0DF7}"/>
              </a:ext>
            </a:extLst>
          </p:cNvPr>
          <p:cNvSpPr>
            <a:spLocks noGrp="1"/>
          </p:cNvSpPr>
          <p:nvPr>
            <p:ph type="body" sz="quarter" idx="12"/>
          </p:nvPr>
        </p:nvSpPr>
        <p:spPr/>
        <p:txBody>
          <a:bodyPr/>
          <a:lstStyle/>
          <a:p>
            <a:r>
              <a:rPr lang="en-US" dirty="0"/>
              <a:t>ASP.NET Web Applications</a:t>
            </a:r>
            <a:endParaRPr lang="da-DK" dirty="0"/>
          </a:p>
        </p:txBody>
      </p:sp>
    </p:spTree>
    <p:extLst>
      <p:ext uri="{BB962C8B-B14F-4D97-AF65-F5344CB8AC3E}">
        <p14:creationId xmlns:p14="http://schemas.microsoft.com/office/powerpoint/2010/main" val="1541024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9F548AA-400E-45FA-98B1-82AD04BEDA76}"/>
              </a:ext>
            </a:extLst>
          </p:cNvPr>
          <p:cNvSpPr>
            <a:spLocks noGrp="1"/>
          </p:cNvSpPr>
          <p:nvPr>
            <p:ph type="title"/>
          </p:nvPr>
        </p:nvSpPr>
        <p:spPr/>
        <p:txBody>
          <a:bodyPr/>
          <a:lstStyle/>
          <a:p>
            <a:r>
              <a:rPr lang="en-US" dirty="0"/>
              <a:t>Other Web Frameworks</a:t>
            </a:r>
            <a:endParaRPr lang="da-DK" dirty="0"/>
          </a:p>
        </p:txBody>
      </p:sp>
    </p:spTree>
    <p:extLst>
      <p:ext uri="{BB962C8B-B14F-4D97-AF65-F5344CB8AC3E}">
        <p14:creationId xmlns:p14="http://schemas.microsoft.com/office/powerpoint/2010/main" val="18410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 Placeholder 1">
            <a:extLst>
              <a:ext uri="{FF2B5EF4-FFF2-40B4-BE49-F238E27FC236}">
                <a16:creationId xmlns:a16="http://schemas.microsoft.com/office/drawing/2014/main" id="{EC72732A-5B64-4940-8D30-6EC786FBF58B}"/>
              </a:ext>
            </a:extLst>
          </p:cNvPr>
          <p:cNvSpPr>
            <a:spLocks noGrp="1"/>
          </p:cNvSpPr>
          <p:nvPr>
            <p:ph type="body" sz="quarter" idx="16"/>
          </p:nvPr>
        </p:nvSpPr>
        <p:spPr>
          <a:xfrm>
            <a:off x="582613" y="5689600"/>
            <a:ext cx="3475037" cy="923330"/>
          </a:xfrm>
        </p:spPr>
        <p:txBody>
          <a:bodyPr/>
          <a:lstStyle/>
          <a:p>
            <a:r>
              <a:rPr lang="en-US" dirty="0"/>
              <a:t>Angular</a:t>
            </a:r>
          </a:p>
          <a:p>
            <a:r>
              <a:rPr lang="en-US" dirty="0">
                <a:latin typeface="Cascadia Code PL" panose="020B0609020000020004" pitchFamily="49" charset="0"/>
                <a:cs typeface="Cascadia Code PL" panose="020B0609020000020004" pitchFamily="49" charset="0"/>
              </a:rPr>
              <a:t>$ dotnet new angular</a:t>
            </a:r>
            <a:endParaRPr lang="LID4096" dirty="0">
              <a:latin typeface="Cascadia Code PL" panose="020B0609020000020004" pitchFamily="49" charset="0"/>
              <a:cs typeface="Cascadia Code PL" panose="020B0609020000020004" pitchFamily="49" charset="0"/>
            </a:endParaRPr>
          </a:p>
          <a:p>
            <a:endParaRPr lang="en-US" dirty="0"/>
          </a:p>
        </p:txBody>
      </p:sp>
      <p:pic>
        <p:nvPicPr>
          <p:cNvPr id="2050" name="Picture 2" descr="angular logo">
            <a:extLst>
              <a:ext uri="{FF2B5EF4-FFF2-40B4-BE49-F238E27FC236}">
                <a16:creationId xmlns:a16="http://schemas.microsoft.com/office/drawing/2014/main" id="{EB9F9F15-F725-4AF7-959B-2C98C8C6A28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0301" y="2025650"/>
            <a:ext cx="3339341" cy="3474720"/>
          </a:xfrm>
          <a:prstGeom prst="rect">
            <a:avLst/>
          </a:prstGeom>
          <a:solidFill>
            <a:srgbClr val="FFFFFF"/>
          </a:solidFill>
        </p:spPr>
      </p:pic>
      <p:sp>
        <p:nvSpPr>
          <p:cNvPr id="77" name="Text Placeholder 3">
            <a:extLst>
              <a:ext uri="{FF2B5EF4-FFF2-40B4-BE49-F238E27FC236}">
                <a16:creationId xmlns:a16="http://schemas.microsoft.com/office/drawing/2014/main" id="{078A6FB8-6A1F-41EE-BA89-CC35CD0880AF}"/>
              </a:ext>
            </a:extLst>
          </p:cNvPr>
          <p:cNvSpPr>
            <a:spLocks noGrp="1"/>
          </p:cNvSpPr>
          <p:nvPr>
            <p:ph type="body" sz="quarter" idx="17"/>
          </p:nvPr>
        </p:nvSpPr>
        <p:spPr>
          <a:xfrm>
            <a:off x="4358640" y="5689600"/>
            <a:ext cx="3475037" cy="923330"/>
          </a:xfrm>
        </p:spPr>
        <p:txBody>
          <a:bodyPr/>
          <a:lstStyle/>
          <a:p>
            <a:r>
              <a:rPr lang="en-US" dirty="0"/>
              <a:t>React</a:t>
            </a:r>
          </a:p>
          <a:p>
            <a:r>
              <a:rPr lang="en-US" dirty="0">
                <a:latin typeface="Cascadia Code PL" panose="020B0609020000020004" pitchFamily="49" charset="0"/>
                <a:cs typeface="Cascadia Code PL" panose="020B0609020000020004" pitchFamily="49" charset="0"/>
              </a:rPr>
              <a:t>$ dotnet new react</a:t>
            </a:r>
            <a:endParaRPr lang="LID4096" dirty="0">
              <a:latin typeface="Cascadia Code PL" panose="020B0609020000020004" pitchFamily="49" charset="0"/>
              <a:cs typeface="Cascadia Code PL" panose="020B0609020000020004" pitchFamily="49" charset="0"/>
            </a:endParaRPr>
          </a:p>
          <a:p>
            <a:endParaRPr lang="en-US" dirty="0"/>
          </a:p>
        </p:txBody>
      </p:sp>
      <p:pic>
        <p:nvPicPr>
          <p:cNvPr id="2054" name="Picture 6" descr="react logo">
            <a:extLst>
              <a:ext uri="{FF2B5EF4-FFF2-40B4-BE49-F238E27FC236}">
                <a16:creationId xmlns:a16="http://schemas.microsoft.com/office/drawing/2014/main" id="{E39CD313-46C0-4921-8CE8-E012C76F2B6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58640" y="2132630"/>
            <a:ext cx="3474720" cy="3260759"/>
          </a:xfrm>
          <a:prstGeom prst="rect">
            <a:avLst/>
          </a:prstGeom>
          <a:solidFill>
            <a:srgbClr val="FFFFFF"/>
          </a:solidFill>
        </p:spPr>
      </p:pic>
      <p:sp>
        <p:nvSpPr>
          <p:cNvPr id="79" name="Text Placeholder 5">
            <a:extLst>
              <a:ext uri="{FF2B5EF4-FFF2-40B4-BE49-F238E27FC236}">
                <a16:creationId xmlns:a16="http://schemas.microsoft.com/office/drawing/2014/main" id="{6C51ABA0-01EB-4823-8A16-3AF219411AD0}"/>
              </a:ext>
            </a:extLst>
          </p:cNvPr>
          <p:cNvSpPr>
            <a:spLocks noGrp="1"/>
          </p:cNvSpPr>
          <p:nvPr>
            <p:ph type="body" sz="quarter" idx="18"/>
          </p:nvPr>
        </p:nvSpPr>
        <p:spPr>
          <a:xfrm>
            <a:off x="8134351" y="5689600"/>
            <a:ext cx="3475037" cy="307777"/>
          </a:xfrm>
        </p:spPr>
        <p:txBody>
          <a:bodyPr/>
          <a:lstStyle/>
          <a:p>
            <a:r>
              <a:rPr lang="en-US" dirty="0"/>
              <a:t>Vue</a:t>
            </a:r>
          </a:p>
        </p:txBody>
      </p:sp>
      <p:pic>
        <p:nvPicPr>
          <p:cNvPr id="2052" name="Picture 4" descr="vue logo">
            <a:extLst>
              <a:ext uri="{FF2B5EF4-FFF2-40B4-BE49-F238E27FC236}">
                <a16:creationId xmlns:a16="http://schemas.microsoft.com/office/drawing/2014/main" id="{BE66FB8F-DAEC-4563-8D9D-B9EEC9528C3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32063" y="2255850"/>
            <a:ext cx="3474720" cy="3014319"/>
          </a:xfrm>
          <a:prstGeom prst="rect">
            <a:avLst/>
          </a:prstGeom>
          <a:solidFill>
            <a:srgbClr val="FFFFFF"/>
          </a:solidFill>
        </p:spPr>
      </p:pic>
      <p:sp>
        <p:nvSpPr>
          <p:cNvPr id="2" name="Title 1">
            <a:extLst>
              <a:ext uri="{FF2B5EF4-FFF2-40B4-BE49-F238E27FC236}">
                <a16:creationId xmlns:a16="http://schemas.microsoft.com/office/drawing/2014/main" id="{37190733-1F91-40FB-8E52-30AA62B81010}"/>
              </a:ext>
            </a:extLst>
          </p:cNvPr>
          <p:cNvSpPr>
            <a:spLocks noGrp="1"/>
          </p:cNvSpPr>
          <p:nvPr>
            <p:ph type="title"/>
          </p:nvPr>
        </p:nvSpPr>
        <p:spPr>
          <a:xfrm>
            <a:off x="588263" y="457200"/>
            <a:ext cx="11018520" cy="983234"/>
          </a:xfrm>
        </p:spPr>
        <p:txBody>
          <a:bodyPr wrap="square" anchor="t">
            <a:normAutofit/>
          </a:bodyPr>
          <a:lstStyle/>
          <a:p>
            <a:r>
              <a:rPr lang="en-US" dirty="0"/>
              <a:t>Other Web Frameworks</a:t>
            </a:r>
            <a:endParaRPr lang="da-DK" dirty="0"/>
          </a:p>
        </p:txBody>
      </p:sp>
    </p:spTree>
    <p:extLst>
      <p:ext uri="{BB962C8B-B14F-4D97-AF65-F5344CB8AC3E}">
        <p14:creationId xmlns:p14="http://schemas.microsoft.com/office/powerpoint/2010/main" val="18764746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6FBD7-9F22-4ECA-8189-4B5C1FE605E9}"/>
              </a:ext>
            </a:extLst>
          </p:cNvPr>
          <p:cNvSpPr>
            <a:spLocks noGrp="1"/>
          </p:cNvSpPr>
          <p:nvPr>
            <p:ph type="title"/>
          </p:nvPr>
        </p:nvSpPr>
        <p:spPr/>
        <p:txBody>
          <a:bodyPr/>
          <a:lstStyle/>
          <a:p>
            <a:r>
              <a:rPr lang="en-US" dirty="0"/>
              <a:t>Other Web Frameworks</a:t>
            </a:r>
            <a:endParaRPr lang="da-DK" dirty="0"/>
          </a:p>
        </p:txBody>
      </p:sp>
      <p:sp>
        <p:nvSpPr>
          <p:cNvPr id="3" name="Text Placeholder 2">
            <a:extLst>
              <a:ext uri="{FF2B5EF4-FFF2-40B4-BE49-F238E27FC236}">
                <a16:creationId xmlns:a16="http://schemas.microsoft.com/office/drawing/2014/main" id="{BC76D562-7FE6-4CA0-B1FA-86C0D11FBA1E}"/>
              </a:ext>
            </a:extLst>
          </p:cNvPr>
          <p:cNvSpPr>
            <a:spLocks noGrp="1"/>
          </p:cNvSpPr>
          <p:nvPr>
            <p:ph type="body" sz="quarter" idx="10"/>
          </p:nvPr>
        </p:nvSpPr>
        <p:spPr>
          <a:xfrm>
            <a:off x="586390" y="1434370"/>
            <a:ext cx="11018520" cy="3533275"/>
          </a:xfrm>
        </p:spPr>
        <p:txBody>
          <a:bodyPr/>
          <a:lstStyle/>
          <a:p>
            <a:r>
              <a:rPr lang="en-US" dirty="0"/>
              <a:t>Written in JavaScript (or TypeScript)</a:t>
            </a:r>
          </a:p>
          <a:p>
            <a:r>
              <a:rPr lang="en-US" dirty="0"/>
              <a:t>Backend could be:</a:t>
            </a:r>
          </a:p>
          <a:p>
            <a:pPr marL="457200" indent="-457200">
              <a:buFontTx/>
              <a:buChar char="-"/>
            </a:pPr>
            <a:r>
              <a:rPr lang="en-US" dirty="0"/>
              <a:t>ASP.NET Core Web API</a:t>
            </a:r>
          </a:p>
          <a:p>
            <a:pPr marL="457200" indent="-457200">
              <a:buFontTx/>
              <a:buChar char="-"/>
            </a:pPr>
            <a:r>
              <a:rPr lang="en-US" dirty="0"/>
              <a:t>Node.js</a:t>
            </a:r>
          </a:p>
          <a:p>
            <a:pPr marL="457200" indent="-457200">
              <a:buFontTx/>
              <a:buChar char="-"/>
            </a:pPr>
            <a:r>
              <a:rPr lang="en-US" dirty="0"/>
              <a:t>Anything</a:t>
            </a:r>
          </a:p>
          <a:p>
            <a:pPr marL="457200" indent="-457200">
              <a:buFontTx/>
              <a:buChar char="-"/>
            </a:pPr>
            <a:endParaRPr lang="en-US" dirty="0"/>
          </a:p>
          <a:p>
            <a:r>
              <a:rPr lang="en-US" dirty="0"/>
              <a:t>No code sharing with backend – context switching hard.</a:t>
            </a:r>
            <a:endParaRPr lang="da-DK" dirty="0"/>
          </a:p>
        </p:txBody>
      </p:sp>
    </p:spTree>
    <p:extLst>
      <p:ext uri="{BB962C8B-B14F-4D97-AF65-F5344CB8AC3E}">
        <p14:creationId xmlns:p14="http://schemas.microsoft.com/office/powerpoint/2010/main" val="55092771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0906F5-F678-406F-9196-89EDEBAB41D0}"/>
              </a:ext>
            </a:extLst>
          </p:cNvPr>
          <p:cNvSpPr>
            <a:spLocks noGrp="1"/>
          </p:cNvSpPr>
          <p:nvPr>
            <p:ph type="title"/>
          </p:nvPr>
        </p:nvSpPr>
        <p:spPr/>
        <p:txBody>
          <a:bodyPr/>
          <a:lstStyle/>
          <a:p>
            <a:r>
              <a:rPr lang="en-US" dirty="0"/>
              <a:t>Building your own components</a:t>
            </a:r>
            <a:endParaRPr lang="da-DK" dirty="0"/>
          </a:p>
        </p:txBody>
      </p:sp>
    </p:spTree>
    <p:extLst>
      <p:ext uri="{BB962C8B-B14F-4D97-AF65-F5344CB8AC3E}">
        <p14:creationId xmlns:p14="http://schemas.microsoft.com/office/powerpoint/2010/main" val="163185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Re-invent the wheel">
            <a:extLst>
              <a:ext uri="{FF2B5EF4-FFF2-40B4-BE49-F238E27FC236}">
                <a16:creationId xmlns:a16="http://schemas.microsoft.com/office/drawing/2014/main" id="{9D4EF76A-7586-469E-BE21-789EB63AF70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34000" y="0"/>
            <a:ext cx="6858000" cy="6858000"/>
          </a:xfrm>
          <a:prstGeom prst="rect">
            <a:avLst/>
          </a:prstGeom>
          <a:solidFill>
            <a:srgbClr val="FFFFFF"/>
          </a:solidFill>
        </p:spPr>
      </p:pic>
      <p:sp>
        <p:nvSpPr>
          <p:cNvPr id="2" name="Title 1">
            <a:extLst>
              <a:ext uri="{FF2B5EF4-FFF2-40B4-BE49-F238E27FC236}">
                <a16:creationId xmlns:a16="http://schemas.microsoft.com/office/drawing/2014/main" id="{4BC1395C-2512-4A16-B60E-DEEE79927D37}"/>
              </a:ext>
            </a:extLst>
          </p:cNvPr>
          <p:cNvSpPr>
            <a:spLocks noGrp="1"/>
          </p:cNvSpPr>
          <p:nvPr>
            <p:ph type="title"/>
          </p:nvPr>
        </p:nvSpPr>
        <p:spPr>
          <a:xfrm>
            <a:off x="588263" y="585788"/>
            <a:ext cx="4159950" cy="5683249"/>
          </a:xfrm>
        </p:spPr>
        <p:txBody>
          <a:bodyPr wrap="square" anchor="ctr">
            <a:normAutofit/>
          </a:bodyPr>
          <a:lstStyle/>
          <a:p>
            <a:r>
              <a:rPr lang="en-US" dirty="0"/>
              <a:t>Building your own components</a:t>
            </a:r>
            <a:endParaRPr lang="da-DK" dirty="0"/>
          </a:p>
        </p:txBody>
      </p:sp>
      <p:sp>
        <p:nvSpPr>
          <p:cNvPr id="7" name="TextBox 6">
            <a:extLst>
              <a:ext uri="{FF2B5EF4-FFF2-40B4-BE49-F238E27FC236}">
                <a16:creationId xmlns:a16="http://schemas.microsoft.com/office/drawing/2014/main" id="{6FCA8B47-0F79-4D7A-8725-8E4E7C4DAF95}"/>
              </a:ext>
            </a:extLst>
          </p:cNvPr>
          <p:cNvSpPr txBox="1"/>
          <p:nvPr/>
        </p:nvSpPr>
        <p:spPr>
          <a:xfrm>
            <a:off x="5139890" y="6036854"/>
            <a:ext cx="6465019" cy="363946"/>
          </a:xfrm>
          <a:prstGeom prst="rect">
            <a:avLst/>
          </a:prstGeom>
          <a:noFill/>
        </p:spPr>
        <p:txBody>
          <a:bodyPr wrap="square">
            <a:spAutoFit/>
          </a:bodyPr>
          <a:lstStyle/>
          <a:p>
            <a:pPr algn="r"/>
            <a:r>
              <a:rPr lang="da-DK" dirty="0"/>
              <a:t>Source: </a:t>
            </a:r>
            <a:r>
              <a:rPr lang="da-DK" dirty="0">
                <a:hlinkClick r:id="rId3"/>
              </a:rPr>
              <a:t>https://www.pmstudio.be/dont-re-invent-the-wheel/</a:t>
            </a:r>
            <a:endParaRPr lang="LID4096" dirty="0"/>
          </a:p>
        </p:txBody>
      </p:sp>
    </p:spTree>
    <p:extLst>
      <p:ext uri="{BB962C8B-B14F-4D97-AF65-F5344CB8AC3E}">
        <p14:creationId xmlns:p14="http://schemas.microsoft.com/office/powerpoint/2010/main" val="134785898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6A5D-A1C7-44D1-BAEE-814EC8873863}"/>
              </a:ext>
            </a:extLst>
          </p:cNvPr>
          <p:cNvSpPr>
            <a:spLocks noGrp="1"/>
          </p:cNvSpPr>
          <p:nvPr>
            <p:ph type="title"/>
          </p:nvPr>
        </p:nvSpPr>
        <p:spPr>
          <a:xfrm>
            <a:off x="588263" y="457200"/>
            <a:ext cx="11018520" cy="553998"/>
          </a:xfrm>
        </p:spPr>
        <p:txBody>
          <a:bodyPr wrap="square" anchor="t">
            <a:normAutofit/>
          </a:bodyPr>
          <a:lstStyle/>
          <a:p>
            <a:r>
              <a:rPr lang="en-US" dirty="0"/>
              <a:t>Component Vendors</a:t>
            </a:r>
            <a:endParaRPr lang="da-DK" dirty="0"/>
          </a:p>
        </p:txBody>
      </p:sp>
      <p:graphicFrame>
        <p:nvGraphicFramePr>
          <p:cNvPr id="5" name="Content Placeholder 2">
            <a:extLst>
              <a:ext uri="{FF2B5EF4-FFF2-40B4-BE49-F238E27FC236}">
                <a16:creationId xmlns:a16="http://schemas.microsoft.com/office/drawing/2014/main" id="{C34E08BC-2AC1-49F2-921B-AAE24BF5E5AB}"/>
              </a:ext>
            </a:extLst>
          </p:cNvPr>
          <p:cNvGraphicFramePr>
            <a:graphicFrameLocks noGrp="1"/>
          </p:cNvGraphicFramePr>
          <p:nvPr>
            <p:ph sz="quarter" idx="10"/>
            <p:extLst>
              <p:ext uri="{D42A27DB-BD31-4B8C-83A1-F6EECF244321}">
                <p14:modId xmlns:p14="http://schemas.microsoft.com/office/powerpoint/2010/main" val="1444006175"/>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628845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8B86A0-185C-49CF-A924-7A53C4E08008}"/>
              </a:ext>
            </a:extLst>
          </p:cNvPr>
          <p:cNvSpPr>
            <a:spLocks noGrp="1"/>
          </p:cNvSpPr>
          <p:nvPr>
            <p:ph type="title"/>
          </p:nvPr>
        </p:nvSpPr>
        <p:spPr/>
        <p:txBody>
          <a:bodyPr/>
          <a:lstStyle/>
          <a:p>
            <a:r>
              <a:rPr lang="en-US" dirty="0"/>
              <a:t>How to choose a framework</a:t>
            </a:r>
            <a:endParaRPr lang="da-DK" dirty="0"/>
          </a:p>
        </p:txBody>
      </p:sp>
    </p:spTree>
    <p:extLst>
      <p:ext uri="{BB962C8B-B14F-4D97-AF65-F5344CB8AC3E}">
        <p14:creationId xmlns:p14="http://schemas.microsoft.com/office/powerpoint/2010/main" val="3519308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B8462-5C33-4DCB-88FD-5A54D18C8B0F}"/>
              </a:ext>
            </a:extLst>
          </p:cNvPr>
          <p:cNvSpPr>
            <a:spLocks noGrp="1"/>
          </p:cNvSpPr>
          <p:nvPr>
            <p:ph type="title"/>
          </p:nvPr>
        </p:nvSpPr>
        <p:spPr>
          <a:xfrm>
            <a:off x="588263" y="457200"/>
            <a:ext cx="11018520" cy="553998"/>
          </a:xfrm>
        </p:spPr>
        <p:txBody>
          <a:bodyPr wrap="square" anchor="t">
            <a:normAutofit/>
          </a:bodyPr>
          <a:lstStyle/>
          <a:p>
            <a:r>
              <a:rPr lang="en-US" dirty="0"/>
              <a:t>How to choose a framework</a:t>
            </a:r>
            <a:endParaRPr lang="da-DK" dirty="0"/>
          </a:p>
        </p:txBody>
      </p:sp>
      <p:graphicFrame>
        <p:nvGraphicFramePr>
          <p:cNvPr id="5" name="Content Placeholder 2">
            <a:extLst>
              <a:ext uri="{FF2B5EF4-FFF2-40B4-BE49-F238E27FC236}">
                <a16:creationId xmlns:a16="http://schemas.microsoft.com/office/drawing/2014/main" id="{8CA22455-E547-47CD-8CC4-5FFB0EC52054}"/>
              </a:ext>
            </a:extLst>
          </p:cNvPr>
          <p:cNvGraphicFramePr>
            <a:graphicFrameLocks noGrp="1"/>
          </p:cNvGraphicFramePr>
          <p:nvPr>
            <p:ph sz="quarter" idx="10"/>
            <p:extLst>
              <p:ext uri="{D42A27DB-BD31-4B8C-83A1-F6EECF244321}">
                <p14:modId xmlns:p14="http://schemas.microsoft.com/office/powerpoint/2010/main" val="2945246823"/>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3D73DCE7-747F-4CEE-BA48-A366B0CBAD9C}"/>
              </a:ext>
            </a:extLst>
          </p:cNvPr>
          <p:cNvSpPr/>
          <p:nvPr/>
        </p:nvSpPr>
        <p:spPr bwMode="auto">
          <a:xfrm>
            <a:off x="8701238" y="1309036"/>
            <a:ext cx="3359217" cy="466825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da-DK"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207349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425541"/>
            <a:ext cx="4167887" cy="1107996"/>
          </a:xfrm>
        </p:spPr>
        <p:txBody>
          <a:bodyPr/>
          <a:lstStyle/>
          <a:p>
            <a:r>
              <a:rPr lang="da-DK" dirty="0"/>
              <a:t>Web Applications with C♯</a:t>
            </a:r>
            <a:endParaRPr lang="en-US" dirty="0"/>
          </a:p>
        </p:txBody>
      </p:sp>
      <p:sp>
        <p:nvSpPr>
          <p:cNvPr id="5" name="Text Placeholder 4"/>
          <p:cNvSpPr>
            <a:spLocks noGrp="1"/>
          </p:cNvSpPr>
          <p:nvPr>
            <p:ph type="body" sz="quarter" idx="12"/>
          </p:nvPr>
        </p:nvSpPr>
        <p:spPr>
          <a:xfrm>
            <a:off x="582042" y="3962400"/>
            <a:ext cx="4164583" cy="1354217"/>
          </a:xfrm>
        </p:spPr>
        <p:txBody>
          <a:bodyPr/>
          <a:lstStyle/>
          <a:p>
            <a:r>
              <a:rPr lang="en-US" dirty="0"/>
              <a:t>Rasmus Lystrøm</a:t>
            </a:r>
          </a:p>
          <a:p>
            <a:r>
              <a:rPr lang="en-US" dirty="0"/>
              <a:t>Associate 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233661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9183A7-6575-4AC1-8165-74FE0123AFC6}"/>
              </a:ext>
            </a:extLst>
          </p:cNvPr>
          <p:cNvSpPr>
            <a:spLocks noGrp="1"/>
          </p:cNvSpPr>
          <p:nvPr>
            <p:ph type="title"/>
          </p:nvPr>
        </p:nvSpPr>
        <p:spPr>
          <a:xfrm>
            <a:off x="588263" y="457200"/>
            <a:ext cx="11018520" cy="553998"/>
          </a:xfrm>
        </p:spPr>
        <p:txBody>
          <a:bodyPr wrap="square" anchor="t">
            <a:normAutofit/>
          </a:bodyPr>
          <a:lstStyle/>
          <a:p>
            <a:r>
              <a:rPr lang="en-US" dirty="0"/>
              <a:t>No, really</a:t>
            </a:r>
            <a:endParaRPr lang="da-DK" dirty="0"/>
          </a:p>
        </p:txBody>
      </p:sp>
      <p:graphicFrame>
        <p:nvGraphicFramePr>
          <p:cNvPr id="8" name="Text Placeholder 4">
            <a:extLst>
              <a:ext uri="{FF2B5EF4-FFF2-40B4-BE49-F238E27FC236}">
                <a16:creationId xmlns:a16="http://schemas.microsoft.com/office/drawing/2014/main" id="{8B3A9350-5385-4591-90AB-82DBC9E37761}"/>
              </a:ext>
            </a:extLst>
          </p:cNvPr>
          <p:cNvGraphicFramePr/>
          <p:nvPr>
            <p:extLst>
              <p:ext uri="{D42A27DB-BD31-4B8C-83A1-F6EECF244321}">
                <p14:modId xmlns:p14="http://schemas.microsoft.com/office/powerpoint/2010/main" val="1978175168"/>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677146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C9D2-940D-40CB-8E56-B152A13E3959}"/>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a16="http://schemas.microsoft.com/office/drawing/2014/main" id="{87962EF8-1FD7-45D4-AC54-1C6EF1F5A58F}"/>
              </a:ext>
            </a:extLst>
          </p:cNvPr>
          <p:cNvSpPr>
            <a:spLocks noGrp="1"/>
          </p:cNvSpPr>
          <p:nvPr>
            <p:ph type="body" sz="quarter" idx="10"/>
          </p:nvPr>
        </p:nvSpPr>
        <p:spPr>
          <a:xfrm>
            <a:off x="586390" y="1434370"/>
            <a:ext cx="11018520" cy="4961102"/>
          </a:xfrm>
        </p:spPr>
        <p:txBody>
          <a:bodyPr/>
          <a:lstStyle/>
          <a:p>
            <a:pPr>
              <a:lnSpc>
                <a:spcPct val="150000"/>
              </a:lnSpc>
            </a:pPr>
            <a:r>
              <a:rPr lang="en-US" dirty="0"/>
              <a:t>Message from </a:t>
            </a:r>
            <a:r>
              <a:rPr lang="en-US" sz="2800" dirty="0">
                <a:effectLst/>
                <a:ea typeface="Calibri" panose="020F0502020204030204" pitchFamily="34" charset="0"/>
              </a:rPr>
              <a:t>Study &amp; Career Guidance </a:t>
            </a:r>
            <a:endParaRPr lang="en-US" dirty="0"/>
          </a:p>
          <a:p>
            <a:pPr>
              <a:lnSpc>
                <a:spcPct val="150000"/>
              </a:lnSpc>
            </a:pPr>
            <a:r>
              <a:rPr lang="en-US" dirty="0"/>
              <a:t>Catch up on last weeks lecture</a:t>
            </a:r>
          </a:p>
          <a:p>
            <a:pPr>
              <a:lnSpc>
                <a:spcPct val="150000"/>
              </a:lnSpc>
            </a:pPr>
            <a:r>
              <a:rPr lang="en-US" dirty="0"/>
              <a:t>Web Frameworks for .NET</a:t>
            </a:r>
          </a:p>
          <a:p>
            <a:pPr>
              <a:lnSpc>
                <a:spcPct val="150000"/>
              </a:lnSpc>
            </a:pPr>
            <a:r>
              <a:rPr lang="en-US" dirty="0"/>
              <a:t>Other web frameworks</a:t>
            </a:r>
          </a:p>
          <a:p>
            <a:pPr>
              <a:lnSpc>
                <a:spcPct val="150000"/>
              </a:lnSpc>
            </a:pPr>
            <a:r>
              <a:rPr lang="en-US" dirty="0"/>
              <a:t>Building your own components</a:t>
            </a:r>
          </a:p>
          <a:p>
            <a:pPr>
              <a:lnSpc>
                <a:spcPct val="150000"/>
              </a:lnSpc>
            </a:pPr>
            <a:r>
              <a:rPr lang="en-US" dirty="0"/>
              <a:t>How to choose a framework</a:t>
            </a:r>
          </a:p>
          <a:p>
            <a:pPr>
              <a:lnSpc>
                <a:spcPct val="150000"/>
              </a:lnSpc>
            </a:pPr>
            <a:r>
              <a:rPr lang="en-US" dirty="0"/>
              <a:t>(The Gilded Rose Recap)</a:t>
            </a:r>
          </a:p>
        </p:txBody>
      </p:sp>
    </p:spTree>
    <p:extLst>
      <p:ext uri="{BB962C8B-B14F-4D97-AF65-F5344CB8AC3E}">
        <p14:creationId xmlns:p14="http://schemas.microsoft.com/office/powerpoint/2010/main" val="320059469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663DC-5DFA-4F72-8ECB-9DE8E55C2EB8}"/>
              </a:ext>
            </a:extLst>
          </p:cNvPr>
          <p:cNvSpPr>
            <a:spLocks noGrp="1"/>
          </p:cNvSpPr>
          <p:nvPr>
            <p:ph type="title"/>
          </p:nvPr>
        </p:nvSpPr>
        <p:spPr>
          <a:xfrm>
            <a:off x="588263" y="457200"/>
            <a:ext cx="11018520" cy="553998"/>
          </a:xfrm>
        </p:spPr>
        <p:txBody>
          <a:bodyPr/>
          <a:lstStyle/>
          <a:p>
            <a:r>
              <a:rPr lang="en-US" dirty="0"/>
              <a:t>Exam preparation and Efficient Learning workshop</a:t>
            </a:r>
            <a:endParaRPr lang="da-DK" dirty="0"/>
          </a:p>
        </p:txBody>
      </p:sp>
      <p:sp>
        <p:nvSpPr>
          <p:cNvPr id="3" name="Text Placeholder 2">
            <a:extLst>
              <a:ext uri="{FF2B5EF4-FFF2-40B4-BE49-F238E27FC236}">
                <a16:creationId xmlns:a16="http://schemas.microsoft.com/office/drawing/2014/main" id="{3EF8150F-C026-484D-B451-2B2091B5EF60}"/>
              </a:ext>
            </a:extLst>
          </p:cNvPr>
          <p:cNvSpPr>
            <a:spLocks noGrp="1"/>
          </p:cNvSpPr>
          <p:nvPr>
            <p:ph type="body" sz="quarter" idx="10"/>
          </p:nvPr>
        </p:nvSpPr>
        <p:spPr>
          <a:xfrm>
            <a:off x="586390" y="1434370"/>
            <a:ext cx="11018520" cy="2123658"/>
          </a:xfrm>
        </p:spPr>
        <p:txBody>
          <a:bodyPr/>
          <a:lstStyle/>
          <a:p>
            <a:r>
              <a:rPr lang="en-US" sz="1800" dirty="0">
                <a:effectLst/>
                <a:ea typeface="Calibri" panose="020F0502020204030204" pitchFamily="34" charset="0"/>
              </a:rPr>
              <a:t>Study &amp; Career Guidance are hosting the workshop </a:t>
            </a:r>
            <a:r>
              <a:rPr lang="en-US" sz="1800" u="sng" dirty="0">
                <a:solidFill>
                  <a:srgbClr val="0000FF"/>
                </a:solidFill>
                <a:effectLst/>
                <a:ea typeface="Calibri" panose="020F0502020204030204" pitchFamily="34" charset="0"/>
                <a:hlinkClick r:id="rId2"/>
              </a:rPr>
              <a:t>Exam preparation and Efficient Learning</a:t>
            </a:r>
            <a:r>
              <a:rPr lang="en-US" sz="1800" dirty="0">
                <a:effectLst/>
                <a:ea typeface="Calibri" panose="020F0502020204030204" pitchFamily="34" charset="0"/>
              </a:rPr>
              <a:t>. </a:t>
            </a:r>
          </a:p>
          <a:p>
            <a:endParaRPr lang="en-US" sz="1800" dirty="0">
              <a:ea typeface="Calibri" panose="020F0502020204030204" pitchFamily="34" charset="0"/>
            </a:endParaRPr>
          </a:p>
          <a:p>
            <a:r>
              <a:rPr lang="en-US" sz="1800" dirty="0">
                <a:effectLst/>
                <a:ea typeface="Calibri" panose="020F0502020204030204" pitchFamily="34" charset="0"/>
              </a:rPr>
              <a:t>It is held on Zoom, today at 16:00-18:00.</a:t>
            </a:r>
            <a:endParaRPr lang="da-DK" sz="1800" dirty="0">
              <a:effectLst/>
              <a:ea typeface="Calibri" panose="020F0502020204030204" pitchFamily="34" charset="0"/>
            </a:endParaRPr>
          </a:p>
          <a:p>
            <a:r>
              <a:rPr lang="en-US" sz="1800" dirty="0">
                <a:effectLst/>
                <a:ea typeface="Calibri" panose="020F0502020204030204" pitchFamily="34" charset="0"/>
              </a:rPr>
              <a:t> </a:t>
            </a:r>
            <a:endParaRPr lang="da-DK" sz="1800" dirty="0">
              <a:effectLst/>
              <a:ea typeface="Calibri" panose="020F0502020204030204" pitchFamily="34" charset="0"/>
            </a:endParaRPr>
          </a:p>
          <a:p>
            <a:r>
              <a:rPr lang="en-US" sz="1800" dirty="0">
                <a:effectLst/>
                <a:ea typeface="Calibri" panose="020F0502020204030204" pitchFamily="34" charset="0"/>
              </a:rPr>
              <a:t>Sign up: </a:t>
            </a:r>
            <a:r>
              <a:rPr lang="en-US" sz="1800" u="sng" dirty="0">
                <a:solidFill>
                  <a:srgbClr val="0000FF"/>
                </a:solidFill>
                <a:effectLst/>
                <a:ea typeface="Calibri" panose="020F0502020204030204" pitchFamily="34" charset="0"/>
                <a:hlinkClick r:id="rId2"/>
              </a:rPr>
              <a:t>here at ITU Student</a:t>
            </a:r>
            <a:r>
              <a:rPr lang="en-US" sz="1800" dirty="0">
                <a:effectLst/>
                <a:ea typeface="Calibri" panose="020F0502020204030204" pitchFamily="34" charset="0"/>
              </a:rPr>
              <a:t>.</a:t>
            </a:r>
            <a:endParaRPr lang="da-DK" sz="1800" dirty="0">
              <a:effectLst/>
              <a:ea typeface="Calibri" panose="020F0502020204030204" pitchFamily="34" charset="0"/>
            </a:endParaRPr>
          </a:p>
          <a:p>
            <a:endParaRPr lang="da-DK" dirty="0"/>
          </a:p>
        </p:txBody>
      </p:sp>
    </p:spTree>
    <p:extLst>
      <p:ext uri="{BB962C8B-B14F-4D97-AF65-F5344CB8AC3E}">
        <p14:creationId xmlns:p14="http://schemas.microsoft.com/office/powerpoint/2010/main" val="395803225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51A50-702F-41DF-8865-34AB947D46B7}"/>
              </a:ext>
            </a:extLst>
          </p:cNvPr>
          <p:cNvSpPr>
            <a:spLocks noGrp="1"/>
          </p:cNvSpPr>
          <p:nvPr>
            <p:ph type="title"/>
          </p:nvPr>
        </p:nvSpPr>
        <p:spPr/>
        <p:txBody>
          <a:bodyPr/>
          <a:lstStyle/>
          <a:p>
            <a:r>
              <a:rPr lang="en-US" dirty="0"/>
              <a:t>Catch-up on last weeks lecture</a:t>
            </a:r>
            <a:endParaRPr lang="da-DK" dirty="0"/>
          </a:p>
        </p:txBody>
      </p:sp>
      <p:sp>
        <p:nvSpPr>
          <p:cNvPr id="3" name="Text Placeholder 2">
            <a:extLst>
              <a:ext uri="{FF2B5EF4-FFF2-40B4-BE49-F238E27FC236}">
                <a16:creationId xmlns:a16="http://schemas.microsoft.com/office/drawing/2014/main" id="{265C59C3-4656-4173-B018-709D111E3C12}"/>
              </a:ext>
            </a:extLst>
          </p:cNvPr>
          <p:cNvSpPr>
            <a:spLocks noGrp="1"/>
          </p:cNvSpPr>
          <p:nvPr>
            <p:ph type="body" sz="quarter" idx="10"/>
          </p:nvPr>
        </p:nvSpPr>
        <p:spPr>
          <a:xfrm>
            <a:off x="586390" y="1434370"/>
            <a:ext cx="11018520" cy="1465016"/>
          </a:xfrm>
        </p:spPr>
        <p:txBody>
          <a:bodyPr/>
          <a:lstStyle/>
          <a:p>
            <a:r>
              <a:rPr lang="en-US" dirty="0"/>
              <a:t>For a demo on </a:t>
            </a:r>
            <a:r>
              <a:rPr lang="en-US" dirty="0" err="1"/>
              <a:t>Xamarin.Forms</a:t>
            </a:r>
            <a:r>
              <a:rPr lang="en-US" dirty="0"/>
              <a:t> go to:</a:t>
            </a:r>
          </a:p>
          <a:p>
            <a:endParaRPr lang="en-US" dirty="0"/>
          </a:p>
          <a:p>
            <a:r>
              <a:rPr lang="da-DK" dirty="0">
                <a:hlinkClick r:id="rId2"/>
              </a:rPr>
              <a:t>https://github.com/ondfisk/BDSA2019</a:t>
            </a:r>
            <a:r>
              <a:rPr lang="da-DK" dirty="0"/>
              <a:t> and go to BDSA2019.Lecture10</a:t>
            </a:r>
          </a:p>
        </p:txBody>
      </p:sp>
    </p:spTree>
    <p:extLst>
      <p:ext uri="{BB962C8B-B14F-4D97-AF65-F5344CB8AC3E}">
        <p14:creationId xmlns:p14="http://schemas.microsoft.com/office/powerpoint/2010/main" val="332267707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378A3E-018C-4269-902B-641E584927D8}"/>
              </a:ext>
            </a:extLst>
          </p:cNvPr>
          <p:cNvSpPr>
            <a:spLocks noGrp="1"/>
          </p:cNvSpPr>
          <p:nvPr>
            <p:ph type="title"/>
          </p:nvPr>
        </p:nvSpPr>
        <p:spPr/>
        <p:txBody>
          <a:bodyPr/>
          <a:lstStyle/>
          <a:p>
            <a:r>
              <a:rPr lang="en-US" dirty="0"/>
              <a:t>Web Frameworks for .NET</a:t>
            </a:r>
            <a:endParaRPr lang="da-DK" dirty="0"/>
          </a:p>
        </p:txBody>
      </p:sp>
    </p:spTree>
    <p:extLst>
      <p:ext uri="{BB962C8B-B14F-4D97-AF65-F5344CB8AC3E}">
        <p14:creationId xmlns:p14="http://schemas.microsoft.com/office/powerpoint/2010/main" val="1978836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B719B-DFF0-4648-8F6C-2624A99CCFA6}"/>
              </a:ext>
            </a:extLst>
          </p:cNvPr>
          <p:cNvSpPr>
            <a:spLocks noGrp="1"/>
          </p:cNvSpPr>
          <p:nvPr>
            <p:ph type="title"/>
          </p:nvPr>
        </p:nvSpPr>
        <p:spPr/>
        <p:txBody>
          <a:bodyPr/>
          <a:lstStyle/>
          <a:p>
            <a:r>
              <a:rPr lang="en-US" dirty="0" err="1"/>
              <a:t>Blazor</a:t>
            </a:r>
            <a:endParaRPr lang="da-DK" dirty="0"/>
          </a:p>
        </p:txBody>
      </p:sp>
      <p:sp>
        <p:nvSpPr>
          <p:cNvPr id="3" name="Text Placeholder 2">
            <a:extLst>
              <a:ext uri="{FF2B5EF4-FFF2-40B4-BE49-F238E27FC236}">
                <a16:creationId xmlns:a16="http://schemas.microsoft.com/office/drawing/2014/main" id="{5D23AB33-FCD1-426E-A8E0-08D88F9F06EF}"/>
              </a:ext>
            </a:extLst>
          </p:cNvPr>
          <p:cNvSpPr>
            <a:spLocks noGrp="1"/>
          </p:cNvSpPr>
          <p:nvPr>
            <p:ph type="body" sz="quarter" idx="10"/>
          </p:nvPr>
        </p:nvSpPr>
        <p:spPr>
          <a:xfrm>
            <a:off x="586390" y="1434370"/>
            <a:ext cx="11018520" cy="4284250"/>
          </a:xfrm>
        </p:spPr>
        <p:txBody>
          <a:bodyPr/>
          <a:lstStyle/>
          <a:p>
            <a:r>
              <a:rPr lang="en-US" sz="2400" dirty="0" err="1"/>
              <a:t>Blazor</a:t>
            </a:r>
            <a:r>
              <a:rPr lang="en-US" sz="2400" dirty="0"/>
              <a:t> is a framework for building interactive client-side web UI with .NET:</a:t>
            </a:r>
          </a:p>
          <a:p>
            <a:endParaRPr lang="en-US" sz="2400" dirty="0"/>
          </a:p>
          <a:p>
            <a:pPr marL="457200" indent="-457200">
              <a:buFont typeface="Arial" panose="020B0604020202020204" pitchFamily="34" charset="0"/>
              <a:buChar char="•"/>
            </a:pPr>
            <a:r>
              <a:rPr lang="en-US" sz="2400" dirty="0"/>
              <a:t>Create rich interactive UIs using C# instead of JavaScript.</a:t>
            </a:r>
          </a:p>
          <a:p>
            <a:pPr marL="457200" indent="-457200">
              <a:buFont typeface="Arial" panose="020B0604020202020204" pitchFamily="34" charset="0"/>
              <a:buChar char="•"/>
            </a:pPr>
            <a:r>
              <a:rPr lang="en-US" sz="2400" dirty="0"/>
              <a:t>Share server-side and client-side app logic written in .NET.</a:t>
            </a:r>
          </a:p>
          <a:p>
            <a:pPr marL="457200" indent="-457200">
              <a:buFont typeface="Arial" panose="020B0604020202020204" pitchFamily="34" charset="0"/>
              <a:buChar char="•"/>
            </a:pPr>
            <a:r>
              <a:rPr lang="en-US" sz="2400" dirty="0"/>
              <a:t>Render the UI as HTML and CSS for wide browser support, including mobile browsers.</a:t>
            </a:r>
          </a:p>
          <a:p>
            <a:pPr marL="457200" indent="-457200">
              <a:buFont typeface="Arial" panose="020B0604020202020204" pitchFamily="34" charset="0"/>
              <a:buChar char="•"/>
            </a:pPr>
            <a:r>
              <a:rPr lang="en-US" sz="2400" dirty="0"/>
              <a:t>Integrate with modern hosting platforms, such as Docker.</a:t>
            </a:r>
          </a:p>
          <a:p>
            <a:endParaRPr lang="en-US" sz="2400" dirty="0"/>
          </a:p>
          <a:p>
            <a:r>
              <a:rPr lang="en-US" sz="2400" dirty="0">
                <a:latin typeface="Cascadia Code PL" panose="020B0609020000020004" pitchFamily="49" charset="0"/>
                <a:cs typeface="Cascadia Code PL" panose="020B0609020000020004" pitchFamily="49" charset="0"/>
              </a:rPr>
              <a:t>$ dotnet new </a:t>
            </a:r>
            <a:r>
              <a:rPr lang="en-US" sz="2400" dirty="0" err="1">
                <a:latin typeface="Cascadia Code PL" panose="020B0609020000020004" pitchFamily="49" charset="0"/>
                <a:cs typeface="Cascadia Code PL" panose="020B0609020000020004" pitchFamily="49" charset="0"/>
              </a:rPr>
              <a:t>blazorserver</a:t>
            </a:r>
            <a:endParaRPr lang="en-US" sz="2400" dirty="0">
              <a:latin typeface="Cascadia Code PL" panose="020B0609020000020004" pitchFamily="49" charset="0"/>
              <a:cs typeface="Cascadia Code PL" panose="020B0609020000020004" pitchFamily="49" charset="0"/>
            </a:endParaRPr>
          </a:p>
          <a:p>
            <a:r>
              <a:rPr lang="en-US" sz="2400" dirty="0">
                <a:latin typeface="Cascadia Code PL" panose="020B0609020000020004" pitchFamily="49" charset="0"/>
                <a:cs typeface="Cascadia Code PL" panose="020B0609020000020004" pitchFamily="49" charset="0"/>
              </a:rPr>
              <a:t>$ dotnet new </a:t>
            </a:r>
            <a:r>
              <a:rPr lang="en-US" sz="2400" dirty="0" err="1">
                <a:latin typeface="Cascadia Code PL" panose="020B0609020000020004" pitchFamily="49" charset="0"/>
                <a:cs typeface="Cascadia Code PL" panose="020B0609020000020004" pitchFamily="49" charset="0"/>
              </a:rPr>
              <a:t>blazorwasm</a:t>
            </a:r>
            <a:endParaRPr lang="da-DK" sz="2400" dirty="0"/>
          </a:p>
        </p:txBody>
      </p:sp>
      <p:sp>
        <p:nvSpPr>
          <p:cNvPr id="5" name="TextBox 4">
            <a:extLst>
              <a:ext uri="{FF2B5EF4-FFF2-40B4-BE49-F238E27FC236}">
                <a16:creationId xmlns:a16="http://schemas.microsoft.com/office/drawing/2014/main" id="{DE13CA5B-C6BC-4EC6-BDF7-A6B5C128B2AF}"/>
              </a:ext>
            </a:extLst>
          </p:cNvPr>
          <p:cNvSpPr txBox="1"/>
          <p:nvPr/>
        </p:nvSpPr>
        <p:spPr>
          <a:xfrm>
            <a:off x="3016665" y="6036854"/>
            <a:ext cx="8588245" cy="363946"/>
          </a:xfrm>
          <a:prstGeom prst="rect">
            <a:avLst/>
          </a:prstGeom>
          <a:noFill/>
        </p:spPr>
        <p:txBody>
          <a:bodyPr wrap="square">
            <a:spAutoFit/>
          </a:bodyPr>
          <a:lstStyle/>
          <a:p>
            <a:pPr algn="r"/>
            <a:r>
              <a:rPr lang="da-DK" dirty="0"/>
              <a:t>Source: </a:t>
            </a:r>
            <a:r>
              <a:rPr lang="da-DK" dirty="0">
                <a:hlinkClick r:id="rId2"/>
              </a:rPr>
              <a:t>https://blazor.net</a:t>
            </a:r>
            <a:r>
              <a:rPr lang="da-DK" dirty="0"/>
              <a:t> and </a:t>
            </a:r>
            <a:r>
              <a:rPr lang="da-DK" dirty="0">
                <a:hlinkClick r:id="rId3"/>
              </a:rPr>
              <a:t>https://docs.microsoft.com/en-us/aspnet/core/blazor</a:t>
            </a:r>
            <a:r>
              <a:rPr lang="da-DK" dirty="0"/>
              <a:t>  </a:t>
            </a:r>
          </a:p>
        </p:txBody>
      </p:sp>
    </p:spTree>
    <p:extLst>
      <p:ext uri="{BB962C8B-B14F-4D97-AF65-F5344CB8AC3E}">
        <p14:creationId xmlns:p14="http://schemas.microsoft.com/office/powerpoint/2010/main" val="106277349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3E855D-1666-4E0F-8580-A7BD1828D84B}"/>
              </a:ext>
            </a:extLst>
          </p:cNvPr>
          <p:cNvSpPr>
            <a:spLocks noGrp="1"/>
          </p:cNvSpPr>
          <p:nvPr>
            <p:ph type="title"/>
          </p:nvPr>
        </p:nvSpPr>
        <p:spPr/>
        <p:txBody>
          <a:bodyPr/>
          <a:lstStyle/>
          <a:p>
            <a:r>
              <a:rPr lang="en-US" dirty="0" err="1"/>
              <a:t>gRPC</a:t>
            </a:r>
            <a:r>
              <a:rPr lang="en-US" dirty="0"/>
              <a:t> Remote Procedure Calls</a:t>
            </a:r>
            <a:endParaRPr lang="LID4096" dirty="0"/>
          </a:p>
        </p:txBody>
      </p:sp>
      <p:sp>
        <p:nvSpPr>
          <p:cNvPr id="4" name="Text Placeholder 3">
            <a:extLst>
              <a:ext uri="{FF2B5EF4-FFF2-40B4-BE49-F238E27FC236}">
                <a16:creationId xmlns:a16="http://schemas.microsoft.com/office/drawing/2014/main" id="{F79AD97B-972D-4626-AC88-D90A7B5D3855}"/>
              </a:ext>
            </a:extLst>
          </p:cNvPr>
          <p:cNvSpPr>
            <a:spLocks noGrp="1"/>
          </p:cNvSpPr>
          <p:nvPr>
            <p:ph type="body" sz="quarter" idx="10"/>
          </p:nvPr>
        </p:nvSpPr>
        <p:spPr>
          <a:xfrm>
            <a:off x="586390" y="1434370"/>
            <a:ext cx="11018520" cy="2757678"/>
          </a:xfrm>
        </p:spPr>
        <p:txBody>
          <a:bodyPr/>
          <a:lstStyle/>
          <a:p>
            <a:r>
              <a:rPr lang="en-US" dirty="0" err="1"/>
              <a:t>gRPC</a:t>
            </a:r>
            <a:r>
              <a:rPr lang="en-US" dirty="0"/>
              <a:t> is a modern, open source, high-performance remote procedure call (RPC) framework that can run anywhere. </a:t>
            </a:r>
            <a:r>
              <a:rPr lang="en-US" dirty="0" err="1"/>
              <a:t>gRPC</a:t>
            </a:r>
            <a:r>
              <a:rPr lang="en-US" dirty="0"/>
              <a:t> enables client and server applications to communicate transparently and simplifies the building of connected systems.</a:t>
            </a:r>
          </a:p>
          <a:p>
            <a:endParaRPr lang="en-US" dirty="0"/>
          </a:p>
          <a:p>
            <a:r>
              <a:rPr lang="en-US" dirty="0">
                <a:latin typeface="Cascadia Code PL" panose="020B0609020000020004" pitchFamily="49" charset="0"/>
                <a:cs typeface="Cascadia Code PL" panose="020B0609020000020004" pitchFamily="49" charset="0"/>
              </a:rPr>
              <a:t>$ dotnet new </a:t>
            </a:r>
            <a:r>
              <a:rPr lang="en-US" dirty="0" err="1">
                <a:latin typeface="Cascadia Code PL" panose="020B0609020000020004" pitchFamily="49" charset="0"/>
                <a:cs typeface="Cascadia Code PL" panose="020B0609020000020004" pitchFamily="49" charset="0"/>
              </a:rPr>
              <a:t>grpc</a:t>
            </a:r>
            <a:endParaRPr lang="LID4096" dirty="0">
              <a:latin typeface="Cascadia Code PL" panose="020B0609020000020004" pitchFamily="49" charset="0"/>
              <a:cs typeface="Cascadia Code PL" panose="020B0609020000020004" pitchFamily="49" charset="0"/>
            </a:endParaRPr>
          </a:p>
        </p:txBody>
      </p:sp>
      <p:sp>
        <p:nvSpPr>
          <p:cNvPr id="6" name="TextBox 5">
            <a:extLst>
              <a:ext uri="{FF2B5EF4-FFF2-40B4-BE49-F238E27FC236}">
                <a16:creationId xmlns:a16="http://schemas.microsoft.com/office/drawing/2014/main" id="{4AAE9A4C-A5AD-479A-8A35-0CACE1063665}"/>
              </a:ext>
            </a:extLst>
          </p:cNvPr>
          <p:cNvSpPr txBox="1"/>
          <p:nvPr/>
        </p:nvSpPr>
        <p:spPr>
          <a:xfrm>
            <a:off x="586390" y="6036854"/>
            <a:ext cx="11018520" cy="363946"/>
          </a:xfrm>
          <a:prstGeom prst="rect">
            <a:avLst/>
          </a:prstGeom>
          <a:noFill/>
        </p:spPr>
        <p:txBody>
          <a:bodyPr wrap="square">
            <a:spAutoFit/>
          </a:bodyPr>
          <a:lstStyle/>
          <a:p>
            <a:pPr algn="r"/>
            <a:r>
              <a:rPr lang="da-DK" dirty="0"/>
              <a:t>Source: </a:t>
            </a:r>
            <a:r>
              <a:rPr lang="da-DK" dirty="0">
                <a:hlinkClick r:id="rId2"/>
              </a:rPr>
              <a:t>https://github.com/grpc/grpc</a:t>
            </a:r>
            <a:r>
              <a:rPr lang="da-DK" dirty="0"/>
              <a:t> and </a:t>
            </a:r>
            <a:r>
              <a:rPr lang="da-DK" dirty="0">
                <a:hlinkClick r:id="rId3"/>
              </a:rPr>
              <a:t>https://docs.microsoft.com/en-us/aspnet/core/grpc</a:t>
            </a:r>
            <a:r>
              <a:rPr lang="da-DK" dirty="0"/>
              <a:t> </a:t>
            </a:r>
            <a:endParaRPr lang="LID4096" dirty="0"/>
          </a:p>
        </p:txBody>
      </p:sp>
    </p:spTree>
    <p:extLst>
      <p:ext uri="{BB962C8B-B14F-4D97-AF65-F5344CB8AC3E}">
        <p14:creationId xmlns:p14="http://schemas.microsoft.com/office/powerpoint/2010/main" val="54663836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5384A-E1C8-4F33-82EF-F5B5F8C849DB}"/>
              </a:ext>
            </a:extLst>
          </p:cNvPr>
          <p:cNvSpPr>
            <a:spLocks noGrp="1"/>
          </p:cNvSpPr>
          <p:nvPr>
            <p:ph type="title"/>
          </p:nvPr>
        </p:nvSpPr>
        <p:spPr/>
        <p:txBody>
          <a:bodyPr/>
          <a:lstStyle/>
          <a:p>
            <a:r>
              <a:rPr lang="en-US" dirty="0"/>
              <a:t>ASP.NET Core MVC</a:t>
            </a:r>
            <a:endParaRPr lang="da-DK" dirty="0"/>
          </a:p>
        </p:txBody>
      </p:sp>
      <p:sp>
        <p:nvSpPr>
          <p:cNvPr id="3" name="Text Placeholder 2">
            <a:extLst>
              <a:ext uri="{FF2B5EF4-FFF2-40B4-BE49-F238E27FC236}">
                <a16:creationId xmlns:a16="http://schemas.microsoft.com/office/drawing/2014/main" id="{747692D4-57DF-4F43-AE62-CB09BA3B04D3}"/>
              </a:ext>
            </a:extLst>
          </p:cNvPr>
          <p:cNvSpPr>
            <a:spLocks noGrp="1"/>
          </p:cNvSpPr>
          <p:nvPr>
            <p:ph type="body" sz="quarter" idx="10"/>
          </p:nvPr>
        </p:nvSpPr>
        <p:spPr>
          <a:xfrm>
            <a:off x="586390" y="1434370"/>
            <a:ext cx="11018520" cy="2412968"/>
          </a:xfrm>
        </p:spPr>
        <p:txBody>
          <a:bodyPr/>
          <a:lstStyle/>
          <a:p>
            <a:r>
              <a:rPr lang="en-US" dirty="0"/>
              <a:t>ASP.NET Core MVC is a rich framework for building web apps and APIs using the Model-View-Controller design pattern.</a:t>
            </a:r>
          </a:p>
          <a:p>
            <a:endParaRPr lang="en-US" dirty="0"/>
          </a:p>
          <a:p>
            <a:r>
              <a:rPr lang="en-US" dirty="0">
                <a:latin typeface="Cascadia Code PL" panose="020B0609020000020004" pitchFamily="49" charset="0"/>
                <a:cs typeface="Cascadia Code PL" panose="020B0609020000020004" pitchFamily="49" charset="0"/>
              </a:rPr>
              <a:t>$ dotnet new </a:t>
            </a:r>
            <a:r>
              <a:rPr lang="en-US" dirty="0" err="1">
                <a:latin typeface="Cascadia Code PL" panose="020B0609020000020004" pitchFamily="49" charset="0"/>
                <a:cs typeface="Cascadia Code PL" panose="020B0609020000020004" pitchFamily="49" charset="0"/>
              </a:rPr>
              <a:t>mvc</a:t>
            </a:r>
            <a:endParaRPr lang="LID4096" dirty="0">
              <a:latin typeface="Cascadia Code PL" panose="020B0609020000020004" pitchFamily="49" charset="0"/>
              <a:cs typeface="Cascadia Code PL" panose="020B0609020000020004" pitchFamily="49" charset="0"/>
            </a:endParaRPr>
          </a:p>
          <a:p>
            <a:endParaRPr lang="da-DK" dirty="0"/>
          </a:p>
        </p:txBody>
      </p:sp>
      <p:sp>
        <p:nvSpPr>
          <p:cNvPr id="5" name="TextBox 4">
            <a:extLst>
              <a:ext uri="{FF2B5EF4-FFF2-40B4-BE49-F238E27FC236}">
                <a16:creationId xmlns:a16="http://schemas.microsoft.com/office/drawing/2014/main" id="{9BE5644A-2745-417D-BF13-8BBA0D286B5E}"/>
              </a:ext>
            </a:extLst>
          </p:cNvPr>
          <p:cNvSpPr txBox="1"/>
          <p:nvPr/>
        </p:nvSpPr>
        <p:spPr>
          <a:xfrm>
            <a:off x="4297680" y="6036854"/>
            <a:ext cx="7307230" cy="363946"/>
          </a:xfrm>
          <a:prstGeom prst="rect">
            <a:avLst/>
          </a:prstGeom>
          <a:noFill/>
        </p:spPr>
        <p:txBody>
          <a:bodyPr wrap="square">
            <a:spAutoFit/>
          </a:bodyPr>
          <a:lstStyle/>
          <a:p>
            <a:pPr algn="r"/>
            <a:r>
              <a:rPr lang="da-DK" dirty="0"/>
              <a:t>Source: </a:t>
            </a:r>
            <a:r>
              <a:rPr lang="da-DK" dirty="0">
                <a:hlinkClick r:id="rId2"/>
              </a:rPr>
              <a:t>https://docs.microsoft.com/en-us/aspnet/core/mvc/overview</a:t>
            </a:r>
            <a:r>
              <a:rPr lang="da-DK" dirty="0"/>
              <a:t>  </a:t>
            </a:r>
          </a:p>
        </p:txBody>
      </p:sp>
      <p:pic>
        <p:nvPicPr>
          <p:cNvPr id="1026" name="Picture 2" descr="MVC Pattern">
            <a:extLst>
              <a:ext uri="{FF2B5EF4-FFF2-40B4-BE49-F238E27FC236}">
                <a16:creationId xmlns:a16="http://schemas.microsoft.com/office/drawing/2014/main" id="{0790F80A-1E7F-461A-B422-2B20EBB1A7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0235" y="2775085"/>
            <a:ext cx="3114675"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74673"/>
      </p:ext>
    </p:extLst>
  </p:cSld>
  <p:clrMapOvr>
    <a:masterClrMapping/>
  </p:clrMapOvr>
  <p:transition>
    <p:fade/>
  </p:transition>
</p:sld>
</file>

<file path=ppt/theme/theme1.xml><?xml version="1.0" encoding="utf-8"?>
<a:theme xmlns:a="http://schemas.openxmlformats.org/drawingml/2006/main" name="White Template">
  <a:themeElements>
    <a:clrScheme name="Brand Template Teal (White Bak)">
      <a:dk1>
        <a:srgbClr val="000000"/>
      </a:dk1>
      <a:lt1>
        <a:srgbClr val="FFFFFF"/>
      </a:lt1>
      <a:dk2>
        <a:srgbClr val="274B47"/>
      </a:dk2>
      <a:lt2>
        <a:srgbClr val="E6E6E6"/>
      </a:lt2>
      <a:accent1>
        <a:srgbClr val="008575"/>
      </a:accent1>
      <a:accent2>
        <a:srgbClr val="274B47"/>
      </a:accent2>
      <a:accent3>
        <a:srgbClr val="D83B01"/>
      </a:accent3>
      <a:accent4>
        <a:srgbClr val="0078D4"/>
      </a:accent4>
      <a:accent5>
        <a:srgbClr val="8661C5"/>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9094E9A9-6EC1-40F6-A5E7-16079EBC0085}"/>
    </a:ext>
  </a:extLst>
</a:theme>
</file>

<file path=ppt/theme/theme2.xml><?xml version="1.0" encoding="utf-8"?>
<a:theme xmlns:a="http://schemas.openxmlformats.org/drawingml/2006/main" name="Black Template">
  <a:themeElements>
    <a:clrScheme name="Brand Template Teal (Black Bak)">
      <a:dk1>
        <a:srgbClr val="000000"/>
      </a:dk1>
      <a:lt1>
        <a:srgbClr val="FFFFFF"/>
      </a:lt1>
      <a:dk2>
        <a:srgbClr val="274B47"/>
      </a:dk2>
      <a:lt2>
        <a:srgbClr val="E6E6E6"/>
      </a:lt2>
      <a:accent1>
        <a:srgbClr val="008575"/>
      </a:accent1>
      <a:accent2>
        <a:srgbClr val="30E5D0"/>
      </a:accent2>
      <a:accent3>
        <a:srgbClr val="FFB900"/>
      </a:accent3>
      <a:accent4>
        <a:srgbClr val="0078D4"/>
      </a:accent4>
      <a:accent5>
        <a:srgbClr val="D83B01"/>
      </a:accent5>
      <a:accent6>
        <a:srgbClr val="E6E6E6"/>
      </a:accent6>
      <a:hlink>
        <a:srgbClr val="30E5D0"/>
      </a:hlink>
      <a:folHlink>
        <a:srgbClr val="30E5D0"/>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5923E26A-6146-4C44-BDB5-F8DA0EFBFDC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65de625-df5b-42e9-a277-2113da4f119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4" ma:contentTypeDescription="Create a new document." ma:contentTypeScope="" ma:versionID="15419eb272c8997d22174cab72b81ac5">
  <xsd:schema xmlns:xsd="http://www.w3.org/2001/XMLSchema" xmlns:xs="http://www.w3.org/2001/XMLSchema" xmlns:p="http://schemas.microsoft.com/office/2006/metadata/properties" xmlns:ns2="dcf5ddc1-fb1d-440f-849a-6450bddbaed7" xmlns:ns3="965de625-df5b-42e9-a277-2113da4f1195" targetNamespace="http://schemas.microsoft.com/office/2006/metadata/properties" ma:root="true" ma:fieldsID="366f960d0717a06e650b8dd07cd5f805" ns2:_="" ns3:_="">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dcmitype/"/>
    <ds:schemaRef ds:uri="http://schemas.openxmlformats.org/package/2006/metadata/core-properties"/>
    <ds:schemaRef ds:uri="http://schemas.microsoft.com/office/2006/documentManagement/types"/>
    <ds:schemaRef ds:uri="965de625-df5b-42e9-a277-2113da4f1195"/>
    <ds:schemaRef ds:uri="http://purl.org/dc/elements/1.1/"/>
    <ds:schemaRef ds:uri="http://schemas.microsoft.com/office/2006/metadata/properties"/>
    <ds:schemaRef ds:uri="http://www.w3.org/XML/1998/namespace"/>
    <ds:schemaRef ds:uri="http://schemas.microsoft.com/office/infopath/2007/PartnerControls"/>
    <ds:schemaRef ds:uri="dcf5ddc1-fb1d-440f-849a-6450bddbaed7"/>
    <ds:schemaRef ds:uri="http://purl.org/dc/terms/"/>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B28DDFE8-80D6-4A60-B5D6-41E509D3A2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otalTime>10</TotalTime>
  <Words>649</Words>
  <Application>Microsoft Office PowerPoint</Application>
  <PresentationFormat>Widescreen</PresentationFormat>
  <Paragraphs>91</Paragraphs>
  <Slides>20</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Arial</vt:lpstr>
      <vt:lpstr>Cascadia Code PL</vt:lpstr>
      <vt:lpstr>Consolas</vt:lpstr>
      <vt:lpstr>Roboto</vt:lpstr>
      <vt:lpstr>Segoe UI</vt:lpstr>
      <vt:lpstr>Segoe UI Semibold</vt:lpstr>
      <vt:lpstr>Wingdings</vt:lpstr>
      <vt:lpstr>White Template</vt:lpstr>
      <vt:lpstr>Black Template</vt:lpstr>
      <vt:lpstr>Blazor, a new framework for browser-based .NET apps - Steve Sanderson</vt:lpstr>
      <vt:lpstr>Web Applications with C♯</vt:lpstr>
      <vt:lpstr>Agenda</vt:lpstr>
      <vt:lpstr>Exam preparation and Efficient Learning workshop</vt:lpstr>
      <vt:lpstr>Catch-up on last weeks lecture</vt:lpstr>
      <vt:lpstr>Web Frameworks for .NET</vt:lpstr>
      <vt:lpstr>Blazor</vt:lpstr>
      <vt:lpstr>gRPC Remote Procedure Calls</vt:lpstr>
      <vt:lpstr>ASP.NET Core MVC</vt:lpstr>
      <vt:lpstr>Honorable mentions</vt:lpstr>
      <vt:lpstr>Demo</vt:lpstr>
      <vt:lpstr>Other Web Frameworks</vt:lpstr>
      <vt:lpstr>Other Web Frameworks</vt:lpstr>
      <vt:lpstr>Other Web Frameworks</vt:lpstr>
      <vt:lpstr>Building your own components</vt:lpstr>
      <vt:lpstr>Building your own components</vt:lpstr>
      <vt:lpstr>Component Vendors</vt:lpstr>
      <vt:lpstr>How to choose a framework</vt:lpstr>
      <vt:lpstr>How to choose a framework</vt:lpstr>
      <vt:lpstr>No, really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Blazor, a new framework for browser-based .NET apps - Steve Sanderson</dc:title>
  <dc:creator>Rasmus Lystrøm</dc:creator>
  <cp:lastModifiedBy>Rasmus Lystrøm</cp:lastModifiedBy>
  <cp:revision>6</cp:revision>
  <dcterms:created xsi:type="dcterms:W3CDTF">2020-11-03T22:12:06Z</dcterms:created>
  <dcterms:modified xsi:type="dcterms:W3CDTF">2020-11-04T09:03:18Z</dcterms:modified>
</cp:coreProperties>
</file>