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617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1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02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15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1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02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506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09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8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1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5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BE1B-BFFE-4728-AC04-7C118133ED9B}" type="datetimeFigureOut">
              <a:rPr lang="sv-SE" smtClean="0"/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A5C7-4CAE-494A-9242-B61B1BEA0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56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57200" y="72019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457200" y="135002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432925" y="197985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432925" y="260968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432925" y="323951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32925" y="3885525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432925" y="453154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432925" y="5177555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/>
        </p:nvSpPr>
        <p:spPr>
          <a:xfrm>
            <a:off x="51926" y="386270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51926" y="450871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51925" y="5131698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202837" y="253280"/>
            <a:ext cx="121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Mappning</a:t>
            </a:r>
          </a:p>
        </p:txBody>
      </p:sp>
      <p:sp>
        <p:nvSpPr>
          <p:cNvPr id="16" name="Rektangel 15"/>
          <p:cNvSpPr/>
          <p:nvPr/>
        </p:nvSpPr>
        <p:spPr>
          <a:xfrm>
            <a:off x="6443103" y="78632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6443103" y="141615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/>
          <p:cNvSpPr/>
          <p:nvPr/>
        </p:nvSpPr>
        <p:spPr>
          <a:xfrm>
            <a:off x="6418828" y="204598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6418828" y="267581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/>
          <p:cNvSpPr/>
          <p:nvPr/>
        </p:nvSpPr>
        <p:spPr>
          <a:xfrm>
            <a:off x="6418828" y="330564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ktangel 20"/>
          <p:cNvSpPr/>
          <p:nvPr/>
        </p:nvSpPr>
        <p:spPr>
          <a:xfrm>
            <a:off x="6418828" y="395165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 21"/>
          <p:cNvSpPr/>
          <p:nvPr/>
        </p:nvSpPr>
        <p:spPr>
          <a:xfrm>
            <a:off x="6418828" y="459767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>
            <a:off x="6418828" y="524368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/>
          <p:cNvSpPr txBox="1"/>
          <p:nvPr/>
        </p:nvSpPr>
        <p:spPr>
          <a:xfrm>
            <a:off x="5985903" y="14134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25" name="textruta 24"/>
          <p:cNvSpPr txBox="1"/>
          <p:nvPr/>
        </p:nvSpPr>
        <p:spPr>
          <a:xfrm>
            <a:off x="6014901" y="778955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26" name="textruta 25"/>
          <p:cNvSpPr txBox="1"/>
          <p:nvPr/>
        </p:nvSpPr>
        <p:spPr>
          <a:xfrm>
            <a:off x="5985903" y="20794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27" name="textruta 26"/>
          <p:cNvSpPr txBox="1"/>
          <p:nvPr/>
        </p:nvSpPr>
        <p:spPr>
          <a:xfrm>
            <a:off x="5985903" y="26261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6014902" y="3305642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29" name="textruta 28"/>
          <p:cNvSpPr txBox="1"/>
          <p:nvPr/>
        </p:nvSpPr>
        <p:spPr>
          <a:xfrm>
            <a:off x="6037829" y="3928832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30" name="textruta 29"/>
          <p:cNvSpPr txBox="1"/>
          <p:nvPr/>
        </p:nvSpPr>
        <p:spPr>
          <a:xfrm>
            <a:off x="5900249" y="4599068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31" name="textruta 30"/>
          <p:cNvSpPr txBox="1"/>
          <p:nvPr/>
        </p:nvSpPr>
        <p:spPr>
          <a:xfrm>
            <a:off x="5878161" y="5240962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32" name="Rektangel 31"/>
          <p:cNvSpPr/>
          <p:nvPr/>
        </p:nvSpPr>
        <p:spPr>
          <a:xfrm>
            <a:off x="6418828" y="584597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/>
          <p:cNvSpPr txBox="1"/>
          <p:nvPr/>
        </p:nvSpPr>
        <p:spPr>
          <a:xfrm>
            <a:off x="5900249" y="5842656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6418828" y="6355985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ruta 34"/>
          <p:cNvSpPr txBox="1"/>
          <p:nvPr/>
        </p:nvSpPr>
        <p:spPr>
          <a:xfrm>
            <a:off x="5878161" y="6346120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36" name="Rektangel 35"/>
          <p:cNvSpPr/>
          <p:nvPr/>
        </p:nvSpPr>
        <p:spPr>
          <a:xfrm>
            <a:off x="7013080" y="74067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Larmsignal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013080" y="1421545"/>
            <a:ext cx="3442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Larmsignal 2 (</a:t>
            </a:r>
            <a:r>
              <a:rPr lang="sv-SE" dirty="0" err="1"/>
              <a:t>larmknapp</a:t>
            </a:r>
            <a:r>
              <a:rPr lang="sv-SE" dirty="0"/>
              <a:t> på skåp)</a:t>
            </a:r>
          </a:p>
        </p:txBody>
      </p:sp>
      <p:sp>
        <p:nvSpPr>
          <p:cNvPr id="38" name="Rektangel 37"/>
          <p:cNvSpPr/>
          <p:nvPr/>
        </p:nvSpPr>
        <p:spPr>
          <a:xfrm>
            <a:off x="7013080" y="2023157"/>
            <a:ext cx="134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Extern skruv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013080" y="2675812"/>
            <a:ext cx="130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Intern skruv</a:t>
            </a:r>
          </a:p>
        </p:txBody>
      </p:sp>
      <p:sp>
        <p:nvSpPr>
          <p:cNvPr id="40" name="Rektangel 39"/>
          <p:cNvSpPr/>
          <p:nvPr/>
        </p:nvSpPr>
        <p:spPr>
          <a:xfrm>
            <a:off x="7013079" y="3302991"/>
            <a:ext cx="80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Fläkt 1</a:t>
            </a:r>
          </a:p>
        </p:txBody>
      </p:sp>
      <p:sp>
        <p:nvSpPr>
          <p:cNvPr id="41" name="Rektangel 40"/>
          <p:cNvSpPr/>
          <p:nvPr/>
        </p:nvSpPr>
        <p:spPr>
          <a:xfrm>
            <a:off x="7013126" y="3906007"/>
            <a:ext cx="80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Fläkt 2</a:t>
            </a:r>
          </a:p>
        </p:txBody>
      </p:sp>
      <p:sp>
        <p:nvSpPr>
          <p:cNvPr id="42" name="Rektangel 41"/>
          <p:cNvSpPr/>
          <p:nvPr/>
        </p:nvSpPr>
        <p:spPr>
          <a:xfrm>
            <a:off x="7013079" y="4597672"/>
            <a:ext cx="322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? På från start (I1) alltid därefter.</a:t>
            </a:r>
          </a:p>
        </p:txBody>
      </p:sp>
      <p:sp>
        <p:nvSpPr>
          <p:cNvPr id="43" name="Rektangel 42"/>
          <p:cNvSpPr/>
          <p:nvPr/>
        </p:nvSpPr>
        <p:spPr>
          <a:xfrm>
            <a:off x="7013079" y="5234339"/>
            <a:ext cx="441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? På efter kompressor till flamma detekterad.</a:t>
            </a:r>
          </a:p>
        </p:txBody>
      </p:sp>
      <p:sp>
        <p:nvSpPr>
          <p:cNvPr id="44" name="Rektangel 43"/>
          <p:cNvSpPr/>
          <p:nvPr/>
        </p:nvSpPr>
        <p:spPr>
          <a:xfrm>
            <a:off x="7013079" y="5877506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Kompressor</a:t>
            </a:r>
          </a:p>
        </p:txBody>
      </p:sp>
      <p:sp>
        <p:nvSpPr>
          <p:cNvPr id="45" name="Rektangel 44"/>
          <p:cNvSpPr/>
          <p:nvPr/>
        </p:nvSpPr>
        <p:spPr>
          <a:xfrm>
            <a:off x="7062259" y="6310335"/>
            <a:ext cx="1204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Ej </a:t>
            </a:r>
            <a:r>
              <a:rPr lang="sv-SE" dirty="0" err="1"/>
              <a:t>ikopplad</a:t>
            </a:r>
            <a:endParaRPr lang="sv-SE" dirty="0"/>
          </a:p>
        </p:txBody>
      </p:sp>
      <p:sp>
        <p:nvSpPr>
          <p:cNvPr id="46" name="Rektangel 45"/>
          <p:cNvSpPr/>
          <p:nvPr/>
        </p:nvSpPr>
        <p:spPr>
          <a:xfrm>
            <a:off x="1027177" y="690723"/>
            <a:ext cx="11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Start/Stop</a:t>
            </a:r>
          </a:p>
        </p:txBody>
      </p:sp>
      <p:sp>
        <p:nvSpPr>
          <p:cNvPr id="47" name="Rektangel 46"/>
          <p:cNvSpPr/>
          <p:nvPr/>
        </p:nvSpPr>
        <p:spPr>
          <a:xfrm>
            <a:off x="1001416" y="4531540"/>
            <a:ext cx="1204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Ej </a:t>
            </a:r>
            <a:r>
              <a:rPr lang="sv-SE" dirty="0" err="1"/>
              <a:t>ikopplad</a:t>
            </a:r>
            <a:endParaRPr lang="sv-SE" dirty="0"/>
          </a:p>
        </p:txBody>
      </p:sp>
      <p:sp>
        <p:nvSpPr>
          <p:cNvPr id="48" name="Rektangel 47"/>
          <p:cNvSpPr/>
          <p:nvPr/>
        </p:nvSpPr>
        <p:spPr>
          <a:xfrm>
            <a:off x="1027176" y="1370502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? (alltid på)</a:t>
            </a:r>
          </a:p>
        </p:txBody>
      </p:sp>
      <p:sp>
        <p:nvSpPr>
          <p:cNvPr id="49" name="Rektangel 48"/>
          <p:cNvSpPr/>
          <p:nvPr/>
        </p:nvSpPr>
        <p:spPr>
          <a:xfrm>
            <a:off x="1033542" y="197985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? (aldrig på)</a:t>
            </a:r>
          </a:p>
        </p:txBody>
      </p:sp>
      <p:sp>
        <p:nvSpPr>
          <p:cNvPr id="50" name="Rektangel 49"/>
          <p:cNvSpPr/>
          <p:nvPr/>
        </p:nvSpPr>
        <p:spPr>
          <a:xfrm>
            <a:off x="1027176" y="258919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? (alltid på)</a:t>
            </a:r>
          </a:p>
        </p:txBody>
      </p:sp>
      <p:sp>
        <p:nvSpPr>
          <p:cNvPr id="51" name="Rektangel 50"/>
          <p:cNvSpPr/>
          <p:nvPr/>
        </p:nvSpPr>
        <p:spPr>
          <a:xfrm>
            <a:off x="997055" y="3038603"/>
            <a:ext cx="3942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? – men stänger av allt om slås av och inget kan starta om den inte är på. Troligen låst i påslaget läge.</a:t>
            </a:r>
          </a:p>
        </p:txBody>
      </p:sp>
      <p:sp>
        <p:nvSpPr>
          <p:cNvPr id="52" name="textruta 51"/>
          <p:cNvSpPr txBox="1"/>
          <p:nvPr/>
        </p:nvSpPr>
        <p:spPr>
          <a:xfrm>
            <a:off x="0" y="134732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53" name="textruta 52"/>
          <p:cNvSpPr txBox="1"/>
          <p:nvPr/>
        </p:nvSpPr>
        <p:spPr>
          <a:xfrm>
            <a:off x="28998" y="71282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54" name="textruta 53"/>
          <p:cNvSpPr txBox="1"/>
          <p:nvPr/>
        </p:nvSpPr>
        <p:spPr>
          <a:xfrm>
            <a:off x="0" y="201336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55" name="textruta 54"/>
          <p:cNvSpPr txBox="1"/>
          <p:nvPr/>
        </p:nvSpPr>
        <p:spPr>
          <a:xfrm>
            <a:off x="0" y="255998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56" name="textruta 55"/>
          <p:cNvSpPr txBox="1"/>
          <p:nvPr/>
        </p:nvSpPr>
        <p:spPr>
          <a:xfrm>
            <a:off x="-1" y="3205997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57" name="Rektangel 56"/>
          <p:cNvSpPr/>
          <p:nvPr/>
        </p:nvSpPr>
        <p:spPr>
          <a:xfrm>
            <a:off x="960621" y="3900225"/>
            <a:ext cx="1758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Flamvakt (0-550)</a:t>
            </a:r>
          </a:p>
        </p:txBody>
      </p:sp>
      <p:sp>
        <p:nvSpPr>
          <p:cNvPr id="58" name="Rektangel 57"/>
          <p:cNvSpPr/>
          <p:nvPr/>
        </p:nvSpPr>
        <p:spPr>
          <a:xfrm>
            <a:off x="997520" y="5154730"/>
            <a:ext cx="135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Reset</a:t>
            </a:r>
            <a:r>
              <a:rPr lang="sv-SE" dirty="0"/>
              <a:t>-knapp</a:t>
            </a:r>
          </a:p>
        </p:txBody>
      </p:sp>
    </p:spTree>
    <p:extLst>
      <p:ext uri="{BB962C8B-B14F-4D97-AF65-F5344CB8AC3E}">
        <p14:creationId xmlns:p14="http://schemas.microsoft.com/office/powerpoint/2010/main" val="10772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57200" y="72019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457200" y="135002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432925" y="197985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432925" y="260968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432925" y="323951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32925" y="3885525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432925" y="453154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432925" y="5177555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/>
        </p:nvSpPr>
        <p:spPr>
          <a:xfrm>
            <a:off x="0" y="134732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8998" y="71282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0" y="201336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0" y="255998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28999" y="323951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51926" y="386270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51926" y="450871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19" name="textruta 18"/>
          <p:cNvSpPr txBox="1"/>
          <p:nvPr/>
        </p:nvSpPr>
        <p:spPr>
          <a:xfrm>
            <a:off x="51925" y="5131698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20" name="textruta 19"/>
          <p:cNvSpPr txBox="1"/>
          <p:nvPr/>
        </p:nvSpPr>
        <p:spPr>
          <a:xfrm>
            <a:off x="501364" y="139992"/>
            <a:ext cx="121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Power on</a:t>
            </a:r>
          </a:p>
        </p:txBody>
      </p:sp>
      <p:sp>
        <p:nvSpPr>
          <p:cNvPr id="21" name="Rektangel 20"/>
          <p:cNvSpPr/>
          <p:nvPr/>
        </p:nvSpPr>
        <p:spPr>
          <a:xfrm>
            <a:off x="2437051" y="70784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 21"/>
          <p:cNvSpPr/>
          <p:nvPr/>
        </p:nvSpPr>
        <p:spPr>
          <a:xfrm>
            <a:off x="2437051" y="133767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>
            <a:off x="2412776" y="196750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>
            <a:off x="2412776" y="259733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2412776" y="3227160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2412776" y="3873175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>
            <a:off x="2412776" y="4519190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412776" y="5165205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1961304" y="133497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30" name="textruta 29"/>
          <p:cNvSpPr txBox="1"/>
          <p:nvPr/>
        </p:nvSpPr>
        <p:spPr>
          <a:xfrm>
            <a:off x="1990302" y="70047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31" name="textruta 30"/>
          <p:cNvSpPr txBox="1"/>
          <p:nvPr/>
        </p:nvSpPr>
        <p:spPr>
          <a:xfrm>
            <a:off x="1961304" y="200101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32" name="textruta 31"/>
          <p:cNvSpPr txBox="1"/>
          <p:nvPr/>
        </p:nvSpPr>
        <p:spPr>
          <a:xfrm>
            <a:off x="1961304" y="254763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33" name="textruta 32"/>
          <p:cNvSpPr txBox="1"/>
          <p:nvPr/>
        </p:nvSpPr>
        <p:spPr>
          <a:xfrm>
            <a:off x="1990303" y="322716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34" name="textruta 33"/>
          <p:cNvSpPr txBox="1"/>
          <p:nvPr/>
        </p:nvSpPr>
        <p:spPr>
          <a:xfrm>
            <a:off x="2013230" y="385035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35" name="textruta 34"/>
          <p:cNvSpPr txBox="1"/>
          <p:nvPr/>
        </p:nvSpPr>
        <p:spPr>
          <a:xfrm>
            <a:off x="2013230" y="449636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2013229" y="5119348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2377370" y="142430"/>
            <a:ext cx="121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Temp </a:t>
            </a:r>
            <a:r>
              <a:rPr lang="sv-SE" dirty="0" err="1"/>
              <a:t>low</a:t>
            </a:r>
            <a:endParaRPr lang="sv-SE" dirty="0"/>
          </a:p>
        </p:txBody>
      </p:sp>
      <p:sp>
        <p:nvSpPr>
          <p:cNvPr id="55" name="Rektangel 54"/>
          <p:cNvSpPr/>
          <p:nvPr/>
        </p:nvSpPr>
        <p:spPr>
          <a:xfrm>
            <a:off x="1304660" y="70540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ktangel 55"/>
          <p:cNvSpPr/>
          <p:nvPr/>
        </p:nvSpPr>
        <p:spPr>
          <a:xfrm>
            <a:off x="1304660" y="133523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ktangel 56"/>
          <p:cNvSpPr/>
          <p:nvPr/>
        </p:nvSpPr>
        <p:spPr>
          <a:xfrm>
            <a:off x="1280385" y="196506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/>
          <p:cNvSpPr/>
          <p:nvPr/>
        </p:nvSpPr>
        <p:spPr>
          <a:xfrm>
            <a:off x="1280385" y="259489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ktangel 58"/>
          <p:cNvSpPr/>
          <p:nvPr/>
        </p:nvSpPr>
        <p:spPr>
          <a:xfrm>
            <a:off x="1280385" y="322472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ktangel 59"/>
          <p:cNvSpPr/>
          <p:nvPr/>
        </p:nvSpPr>
        <p:spPr>
          <a:xfrm>
            <a:off x="1280385" y="387073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ktangel 60"/>
          <p:cNvSpPr/>
          <p:nvPr/>
        </p:nvSpPr>
        <p:spPr>
          <a:xfrm>
            <a:off x="1280385" y="451675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/>
          <p:cNvSpPr/>
          <p:nvPr/>
        </p:nvSpPr>
        <p:spPr>
          <a:xfrm>
            <a:off x="1280385" y="516276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textruta 62"/>
          <p:cNvSpPr txBox="1"/>
          <p:nvPr/>
        </p:nvSpPr>
        <p:spPr>
          <a:xfrm>
            <a:off x="847460" y="1332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64" name="textruta 63"/>
          <p:cNvSpPr txBox="1"/>
          <p:nvPr/>
        </p:nvSpPr>
        <p:spPr>
          <a:xfrm>
            <a:off x="876458" y="698035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65" name="textruta 64"/>
          <p:cNvSpPr txBox="1"/>
          <p:nvPr/>
        </p:nvSpPr>
        <p:spPr>
          <a:xfrm>
            <a:off x="847460" y="19985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66" name="textruta 65"/>
          <p:cNvSpPr txBox="1"/>
          <p:nvPr/>
        </p:nvSpPr>
        <p:spPr>
          <a:xfrm>
            <a:off x="847460" y="25451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67" name="textruta 66"/>
          <p:cNvSpPr txBox="1"/>
          <p:nvPr/>
        </p:nvSpPr>
        <p:spPr>
          <a:xfrm>
            <a:off x="876459" y="3224722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68" name="textruta 67"/>
          <p:cNvSpPr txBox="1"/>
          <p:nvPr/>
        </p:nvSpPr>
        <p:spPr>
          <a:xfrm>
            <a:off x="899386" y="3847912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69" name="textruta 68"/>
          <p:cNvSpPr txBox="1"/>
          <p:nvPr/>
        </p:nvSpPr>
        <p:spPr>
          <a:xfrm>
            <a:off x="789812" y="4517083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71" name="textruta 70"/>
          <p:cNvSpPr txBox="1"/>
          <p:nvPr/>
        </p:nvSpPr>
        <p:spPr>
          <a:xfrm>
            <a:off x="787285" y="5188051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72" name="Rektangel 71"/>
          <p:cNvSpPr/>
          <p:nvPr/>
        </p:nvSpPr>
        <p:spPr>
          <a:xfrm>
            <a:off x="1280385" y="576505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textruta 72"/>
          <p:cNvSpPr txBox="1"/>
          <p:nvPr/>
        </p:nvSpPr>
        <p:spPr>
          <a:xfrm>
            <a:off x="770420" y="5788085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74" name="Rektangel 73"/>
          <p:cNvSpPr/>
          <p:nvPr/>
        </p:nvSpPr>
        <p:spPr>
          <a:xfrm>
            <a:off x="1280385" y="6275065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/>
          <p:cNvSpPr txBox="1"/>
          <p:nvPr/>
        </p:nvSpPr>
        <p:spPr>
          <a:xfrm>
            <a:off x="755683" y="6296413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92" name="Rektangel 91"/>
          <p:cNvSpPr/>
          <p:nvPr/>
        </p:nvSpPr>
        <p:spPr>
          <a:xfrm>
            <a:off x="3198385" y="68190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ktangel 92"/>
          <p:cNvSpPr/>
          <p:nvPr/>
        </p:nvSpPr>
        <p:spPr>
          <a:xfrm>
            <a:off x="3198385" y="131173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93"/>
          <p:cNvSpPr/>
          <p:nvPr/>
        </p:nvSpPr>
        <p:spPr>
          <a:xfrm>
            <a:off x="3174110" y="194156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ktangel 94"/>
          <p:cNvSpPr/>
          <p:nvPr/>
        </p:nvSpPr>
        <p:spPr>
          <a:xfrm>
            <a:off x="3174110" y="257139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ktangel 95"/>
          <p:cNvSpPr/>
          <p:nvPr/>
        </p:nvSpPr>
        <p:spPr>
          <a:xfrm>
            <a:off x="3174110" y="3201227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96"/>
          <p:cNvSpPr/>
          <p:nvPr/>
        </p:nvSpPr>
        <p:spPr>
          <a:xfrm>
            <a:off x="3174110" y="3847242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ktangel 97"/>
          <p:cNvSpPr/>
          <p:nvPr/>
        </p:nvSpPr>
        <p:spPr>
          <a:xfrm>
            <a:off x="3174110" y="4493257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98"/>
          <p:cNvSpPr/>
          <p:nvPr/>
        </p:nvSpPr>
        <p:spPr>
          <a:xfrm>
            <a:off x="3174110" y="513927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textruta 99"/>
          <p:cNvSpPr txBox="1"/>
          <p:nvPr/>
        </p:nvSpPr>
        <p:spPr>
          <a:xfrm>
            <a:off x="2741185" y="13090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101" name="textruta 100"/>
          <p:cNvSpPr txBox="1"/>
          <p:nvPr/>
        </p:nvSpPr>
        <p:spPr>
          <a:xfrm>
            <a:off x="2770183" y="674540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102" name="textruta 101"/>
          <p:cNvSpPr txBox="1"/>
          <p:nvPr/>
        </p:nvSpPr>
        <p:spPr>
          <a:xfrm>
            <a:off x="2741185" y="19750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103" name="textruta 102"/>
          <p:cNvSpPr txBox="1"/>
          <p:nvPr/>
        </p:nvSpPr>
        <p:spPr>
          <a:xfrm>
            <a:off x="2741185" y="25216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104" name="textruta 103"/>
          <p:cNvSpPr txBox="1"/>
          <p:nvPr/>
        </p:nvSpPr>
        <p:spPr>
          <a:xfrm>
            <a:off x="2770184" y="3201227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105" name="textruta 104"/>
          <p:cNvSpPr txBox="1"/>
          <p:nvPr/>
        </p:nvSpPr>
        <p:spPr>
          <a:xfrm>
            <a:off x="2793111" y="3824417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106" name="textruta 105"/>
          <p:cNvSpPr txBox="1"/>
          <p:nvPr/>
        </p:nvSpPr>
        <p:spPr>
          <a:xfrm>
            <a:off x="2673755" y="4470432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107" name="textruta 106"/>
          <p:cNvSpPr txBox="1"/>
          <p:nvPr/>
        </p:nvSpPr>
        <p:spPr>
          <a:xfrm>
            <a:off x="2671895" y="5160172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108" name="Rektangel 107"/>
          <p:cNvSpPr/>
          <p:nvPr/>
        </p:nvSpPr>
        <p:spPr>
          <a:xfrm>
            <a:off x="3174110" y="574156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textruta 108"/>
          <p:cNvSpPr txBox="1"/>
          <p:nvPr/>
        </p:nvSpPr>
        <p:spPr>
          <a:xfrm>
            <a:off x="2671895" y="5762462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110" name="Rektangel 109"/>
          <p:cNvSpPr/>
          <p:nvPr/>
        </p:nvSpPr>
        <p:spPr>
          <a:xfrm>
            <a:off x="3174110" y="6251570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textruta 110"/>
          <p:cNvSpPr txBox="1"/>
          <p:nvPr/>
        </p:nvSpPr>
        <p:spPr>
          <a:xfrm>
            <a:off x="2671895" y="6251570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149" name="Rektangel 148"/>
          <p:cNvSpPr/>
          <p:nvPr/>
        </p:nvSpPr>
        <p:spPr>
          <a:xfrm>
            <a:off x="4154248" y="70540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Rektangel 149"/>
          <p:cNvSpPr/>
          <p:nvPr/>
        </p:nvSpPr>
        <p:spPr>
          <a:xfrm>
            <a:off x="4154248" y="133523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Rektangel 150"/>
          <p:cNvSpPr/>
          <p:nvPr/>
        </p:nvSpPr>
        <p:spPr>
          <a:xfrm>
            <a:off x="4129973" y="1965062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Rektangel 151"/>
          <p:cNvSpPr/>
          <p:nvPr/>
        </p:nvSpPr>
        <p:spPr>
          <a:xfrm>
            <a:off x="4129973" y="259489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3" name="Rektangel 152"/>
          <p:cNvSpPr/>
          <p:nvPr/>
        </p:nvSpPr>
        <p:spPr>
          <a:xfrm>
            <a:off x="4129973" y="322472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Rektangel 153"/>
          <p:cNvSpPr/>
          <p:nvPr/>
        </p:nvSpPr>
        <p:spPr>
          <a:xfrm>
            <a:off x="4129973" y="3870737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5" name="Rektangel 154"/>
          <p:cNvSpPr/>
          <p:nvPr/>
        </p:nvSpPr>
        <p:spPr>
          <a:xfrm>
            <a:off x="4129973" y="4516752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6" name="Rektangel 155"/>
          <p:cNvSpPr/>
          <p:nvPr/>
        </p:nvSpPr>
        <p:spPr>
          <a:xfrm>
            <a:off x="4129973" y="5162767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7" name="textruta 156"/>
          <p:cNvSpPr txBox="1"/>
          <p:nvPr/>
        </p:nvSpPr>
        <p:spPr>
          <a:xfrm>
            <a:off x="3678501" y="1332534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158" name="textruta 157"/>
          <p:cNvSpPr txBox="1"/>
          <p:nvPr/>
        </p:nvSpPr>
        <p:spPr>
          <a:xfrm>
            <a:off x="3707499" y="69803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159" name="textruta 158"/>
          <p:cNvSpPr txBox="1"/>
          <p:nvPr/>
        </p:nvSpPr>
        <p:spPr>
          <a:xfrm>
            <a:off x="3678501" y="199857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160" name="textruta 159"/>
          <p:cNvSpPr txBox="1"/>
          <p:nvPr/>
        </p:nvSpPr>
        <p:spPr>
          <a:xfrm>
            <a:off x="3678501" y="2545194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161" name="textruta 160"/>
          <p:cNvSpPr txBox="1"/>
          <p:nvPr/>
        </p:nvSpPr>
        <p:spPr>
          <a:xfrm>
            <a:off x="3707500" y="322472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162" name="textruta 161"/>
          <p:cNvSpPr txBox="1"/>
          <p:nvPr/>
        </p:nvSpPr>
        <p:spPr>
          <a:xfrm>
            <a:off x="3730427" y="384791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163" name="textruta 162"/>
          <p:cNvSpPr txBox="1"/>
          <p:nvPr/>
        </p:nvSpPr>
        <p:spPr>
          <a:xfrm>
            <a:off x="3730427" y="4493927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164" name="textruta 163"/>
          <p:cNvSpPr txBox="1"/>
          <p:nvPr/>
        </p:nvSpPr>
        <p:spPr>
          <a:xfrm>
            <a:off x="3730426" y="511691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165" name="textruta 164"/>
          <p:cNvSpPr txBox="1"/>
          <p:nvPr/>
        </p:nvSpPr>
        <p:spPr>
          <a:xfrm>
            <a:off x="4275631" y="139992"/>
            <a:ext cx="9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Startfas</a:t>
            </a:r>
            <a:endParaRPr lang="sv-SE" dirty="0"/>
          </a:p>
        </p:txBody>
      </p:sp>
      <p:sp>
        <p:nvSpPr>
          <p:cNvPr id="166" name="Rektangel 165"/>
          <p:cNvSpPr/>
          <p:nvPr/>
        </p:nvSpPr>
        <p:spPr>
          <a:xfrm>
            <a:off x="4915582" y="67946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7" name="Rektangel 166"/>
          <p:cNvSpPr/>
          <p:nvPr/>
        </p:nvSpPr>
        <p:spPr>
          <a:xfrm>
            <a:off x="4915582" y="130929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Rektangel 167"/>
          <p:cNvSpPr/>
          <p:nvPr/>
        </p:nvSpPr>
        <p:spPr>
          <a:xfrm>
            <a:off x="4891307" y="1939129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Rektangel 168"/>
          <p:cNvSpPr/>
          <p:nvPr/>
        </p:nvSpPr>
        <p:spPr>
          <a:xfrm>
            <a:off x="4891307" y="2568959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0" name="Rektangel 169"/>
          <p:cNvSpPr/>
          <p:nvPr/>
        </p:nvSpPr>
        <p:spPr>
          <a:xfrm>
            <a:off x="4891307" y="319878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1" name="Rektangel 170"/>
          <p:cNvSpPr/>
          <p:nvPr/>
        </p:nvSpPr>
        <p:spPr>
          <a:xfrm>
            <a:off x="4891307" y="3844804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2" name="Rektangel 171"/>
          <p:cNvSpPr/>
          <p:nvPr/>
        </p:nvSpPr>
        <p:spPr>
          <a:xfrm>
            <a:off x="4891307" y="4490819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3" name="Rektangel 172"/>
          <p:cNvSpPr/>
          <p:nvPr/>
        </p:nvSpPr>
        <p:spPr>
          <a:xfrm>
            <a:off x="4891307" y="513683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4" name="textruta 173"/>
          <p:cNvSpPr txBox="1"/>
          <p:nvPr/>
        </p:nvSpPr>
        <p:spPr>
          <a:xfrm>
            <a:off x="4458382" y="1306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175" name="textruta 174"/>
          <p:cNvSpPr txBox="1"/>
          <p:nvPr/>
        </p:nvSpPr>
        <p:spPr>
          <a:xfrm>
            <a:off x="4487380" y="672102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176" name="textruta 175"/>
          <p:cNvSpPr txBox="1"/>
          <p:nvPr/>
        </p:nvSpPr>
        <p:spPr>
          <a:xfrm>
            <a:off x="4458382" y="19726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177" name="textruta 176"/>
          <p:cNvSpPr txBox="1"/>
          <p:nvPr/>
        </p:nvSpPr>
        <p:spPr>
          <a:xfrm>
            <a:off x="4458382" y="25192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178" name="textruta 177"/>
          <p:cNvSpPr txBox="1"/>
          <p:nvPr/>
        </p:nvSpPr>
        <p:spPr>
          <a:xfrm>
            <a:off x="4487381" y="3198789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179" name="textruta 178"/>
          <p:cNvSpPr txBox="1"/>
          <p:nvPr/>
        </p:nvSpPr>
        <p:spPr>
          <a:xfrm>
            <a:off x="4510308" y="3821979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180" name="textruta 179"/>
          <p:cNvSpPr txBox="1"/>
          <p:nvPr/>
        </p:nvSpPr>
        <p:spPr>
          <a:xfrm>
            <a:off x="4390952" y="4467994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181" name="textruta 180"/>
          <p:cNvSpPr txBox="1"/>
          <p:nvPr/>
        </p:nvSpPr>
        <p:spPr>
          <a:xfrm>
            <a:off x="4389092" y="5157734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182" name="Rektangel 181"/>
          <p:cNvSpPr/>
          <p:nvPr/>
        </p:nvSpPr>
        <p:spPr>
          <a:xfrm>
            <a:off x="4891307" y="573912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3" name="textruta 182"/>
          <p:cNvSpPr txBox="1"/>
          <p:nvPr/>
        </p:nvSpPr>
        <p:spPr>
          <a:xfrm>
            <a:off x="4389092" y="5760024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184" name="Rektangel 183"/>
          <p:cNvSpPr/>
          <p:nvPr/>
        </p:nvSpPr>
        <p:spPr>
          <a:xfrm>
            <a:off x="4891307" y="624913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5" name="textruta 184"/>
          <p:cNvSpPr txBox="1"/>
          <p:nvPr/>
        </p:nvSpPr>
        <p:spPr>
          <a:xfrm>
            <a:off x="4389092" y="6249132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217" name="Rektangel 216"/>
          <p:cNvSpPr/>
          <p:nvPr/>
        </p:nvSpPr>
        <p:spPr>
          <a:xfrm>
            <a:off x="5871445" y="65975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8" name="Rektangel 217"/>
          <p:cNvSpPr/>
          <p:nvPr/>
        </p:nvSpPr>
        <p:spPr>
          <a:xfrm>
            <a:off x="5871445" y="128958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9" name="Rektangel 218"/>
          <p:cNvSpPr/>
          <p:nvPr/>
        </p:nvSpPr>
        <p:spPr>
          <a:xfrm>
            <a:off x="5847170" y="1919412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0" name="Rektangel 219"/>
          <p:cNvSpPr/>
          <p:nvPr/>
        </p:nvSpPr>
        <p:spPr>
          <a:xfrm>
            <a:off x="5847170" y="254924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1" name="Rektangel 220"/>
          <p:cNvSpPr/>
          <p:nvPr/>
        </p:nvSpPr>
        <p:spPr>
          <a:xfrm>
            <a:off x="5847170" y="3179072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2" name="Rektangel 221"/>
          <p:cNvSpPr/>
          <p:nvPr/>
        </p:nvSpPr>
        <p:spPr>
          <a:xfrm>
            <a:off x="5847170" y="3825087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3" name="Rektangel 222"/>
          <p:cNvSpPr/>
          <p:nvPr/>
        </p:nvSpPr>
        <p:spPr>
          <a:xfrm>
            <a:off x="5847170" y="4471102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4" name="Rektangel 223"/>
          <p:cNvSpPr/>
          <p:nvPr/>
        </p:nvSpPr>
        <p:spPr>
          <a:xfrm>
            <a:off x="5847170" y="5117117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5" name="textruta 224"/>
          <p:cNvSpPr txBox="1"/>
          <p:nvPr/>
        </p:nvSpPr>
        <p:spPr>
          <a:xfrm>
            <a:off x="5395698" y="1286884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226" name="textruta 225"/>
          <p:cNvSpPr txBox="1"/>
          <p:nvPr/>
        </p:nvSpPr>
        <p:spPr>
          <a:xfrm>
            <a:off x="5424696" y="65238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227" name="textruta 226"/>
          <p:cNvSpPr txBox="1"/>
          <p:nvPr/>
        </p:nvSpPr>
        <p:spPr>
          <a:xfrm>
            <a:off x="5395698" y="195292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228" name="textruta 227"/>
          <p:cNvSpPr txBox="1"/>
          <p:nvPr/>
        </p:nvSpPr>
        <p:spPr>
          <a:xfrm>
            <a:off x="5395698" y="2499544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229" name="textruta 228"/>
          <p:cNvSpPr txBox="1"/>
          <p:nvPr/>
        </p:nvSpPr>
        <p:spPr>
          <a:xfrm>
            <a:off x="5424697" y="317907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230" name="textruta 229"/>
          <p:cNvSpPr txBox="1"/>
          <p:nvPr/>
        </p:nvSpPr>
        <p:spPr>
          <a:xfrm>
            <a:off x="5447624" y="380226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231" name="textruta 230"/>
          <p:cNvSpPr txBox="1"/>
          <p:nvPr/>
        </p:nvSpPr>
        <p:spPr>
          <a:xfrm>
            <a:off x="5447624" y="4448277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232" name="textruta 231"/>
          <p:cNvSpPr txBox="1"/>
          <p:nvPr/>
        </p:nvSpPr>
        <p:spPr>
          <a:xfrm>
            <a:off x="5447623" y="507126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233" name="Rektangel 232"/>
          <p:cNvSpPr/>
          <p:nvPr/>
        </p:nvSpPr>
        <p:spPr>
          <a:xfrm>
            <a:off x="6632779" y="63381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4" name="Rektangel 233"/>
          <p:cNvSpPr/>
          <p:nvPr/>
        </p:nvSpPr>
        <p:spPr>
          <a:xfrm>
            <a:off x="6632779" y="126364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5" name="Rektangel 234"/>
          <p:cNvSpPr/>
          <p:nvPr/>
        </p:nvSpPr>
        <p:spPr>
          <a:xfrm>
            <a:off x="6608504" y="189347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6" name="Rektangel 235"/>
          <p:cNvSpPr/>
          <p:nvPr/>
        </p:nvSpPr>
        <p:spPr>
          <a:xfrm>
            <a:off x="6608504" y="2523309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7" name="Rektangel 236"/>
          <p:cNvSpPr/>
          <p:nvPr/>
        </p:nvSpPr>
        <p:spPr>
          <a:xfrm>
            <a:off x="6608504" y="315313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8" name="Rektangel 237"/>
          <p:cNvSpPr/>
          <p:nvPr/>
        </p:nvSpPr>
        <p:spPr>
          <a:xfrm>
            <a:off x="6608504" y="3799154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9" name="Rektangel 238"/>
          <p:cNvSpPr/>
          <p:nvPr/>
        </p:nvSpPr>
        <p:spPr>
          <a:xfrm>
            <a:off x="6608504" y="4445169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0" name="Rektangel 239"/>
          <p:cNvSpPr/>
          <p:nvPr/>
        </p:nvSpPr>
        <p:spPr>
          <a:xfrm>
            <a:off x="6608504" y="509118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1" name="textruta 240"/>
          <p:cNvSpPr txBox="1"/>
          <p:nvPr/>
        </p:nvSpPr>
        <p:spPr>
          <a:xfrm>
            <a:off x="6175579" y="12609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242" name="textruta 241"/>
          <p:cNvSpPr txBox="1"/>
          <p:nvPr/>
        </p:nvSpPr>
        <p:spPr>
          <a:xfrm>
            <a:off x="6204577" y="626452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243" name="textruta 242"/>
          <p:cNvSpPr txBox="1"/>
          <p:nvPr/>
        </p:nvSpPr>
        <p:spPr>
          <a:xfrm>
            <a:off x="6175579" y="1926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244" name="textruta 243"/>
          <p:cNvSpPr txBox="1"/>
          <p:nvPr/>
        </p:nvSpPr>
        <p:spPr>
          <a:xfrm>
            <a:off x="6175579" y="24736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245" name="textruta 244"/>
          <p:cNvSpPr txBox="1"/>
          <p:nvPr/>
        </p:nvSpPr>
        <p:spPr>
          <a:xfrm>
            <a:off x="6204578" y="3153139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246" name="textruta 245"/>
          <p:cNvSpPr txBox="1"/>
          <p:nvPr/>
        </p:nvSpPr>
        <p:spPr>
          <a:xfrm>
            <a:off x="6227505" y="3776329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247" name="textruta 246"/>
          <p:cNvSpPr txBox="1"/>
          <p:nvPr/>
        </p:nvSpPr>
        <p:spPr>
          <a:xfrm>
            <a:off x="6108149" y="4422344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248" name="textruta 247"/>
          <p:cNvSpPr txBox="1"/>
          <p:nvPr/>
        </p:nvSpPr>
        <p:spPr>
          <a:xfrm>
            <a:off x="6106289" y="5112084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249" name="Rektangel 248"/>
          <p:cNvSpPr/>
          <p:nvPr/>
        </p:nvSpPr>
        <p:spPr>
          <a:xfrm>
            <a:off x="6608504" y="5693474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0" name="textruta 249"/>
          <p:cNvSpPr txBox="1"/>
          <p:nvPr/>
        </p:nvSpPr>
        <p:spPr>
          <a:xfrm>
            <a:off x="6106289" y="5714374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251" name="Rektangel 250"/>
          <p:cNvSpPr/>
          <p:nvPr/>
        </p:nvSpPr>
        <p:spPr>
          <a:xfrm>
            <a:off x="6608504" y="6203482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2" name="textruta 251"/>
          <p:cNvSpPr txBox="1"/>
          <p:nvPr/>
        </p:nvSpPr>
        <p:spPr>
          <a:xfrm>
            <a:off x="6106289" y="6203482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253" name="textruta 252"/>
          <p:cNvSpPr txBox="1"/>
          <p:nvPr/>
        </p:nvSpPr>
        <p:spPr>
          <a:xfrm>
            <a:off x="5577768" y="144711"/>
            <a:ext cx="18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Startmatning klar</a:t>
            </a:r>
          </a:p>
        </p:txBody>
      </p:sp>
      <p:sp>
        <p:nvSpPr>
          <p:cNvPr id="254" name="Rektangel 253"/>
          <p:cNvSpPr/>
          <p:nvPr/>
        </p:nvSpPr>
        <p:spPr>
          <a:xfrm>
            <a:off x="7830059" y="655033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Rektangel 254"/>
          <p:cNvSpPr/>
          <p:nvPr/>
        </p:nvSpPr>
        <p:spPr>
          <a:xfrm>
            <a:off x="7830059" y="1284863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6" name="Rektangel 255"/>
          <p:cNvSpPr/>
          <p:nvPr/>
        </p:nvSpPr>
        <p:spPr>
          <a:xfrm>
            <a:off x="7805784" y="1914693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7" name="Rektangel 256"/>
          <p:cNvSpPr/>
          <p:nvPr/>
        </p:nvSpPr>
        <p:spPr>
          <a:xfrm>
            <a:off x="7805784" y="2544523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8" name="Rektangel 257"/>
          <p:cNvSpPr/>
          <p:nvPr/>
        </p:nvSpPr>
        <p:spPr>
          <a:xfrm>
            <a:off x="7805784" y="3174353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9" name="Rektangel 258"/>
          <p:cNvSpPr/>
          <p:nvPr/>
        </p:nvSpPr>
        <p:spPr>
          <a:xfrm>
            <a:off x="7805784" y="3820368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0" name="Rektangel 259"/>
          <p:cNvSpPr/>
          <p:nvPr/>
        </p:nvSpPr>
        <p:spPr>
          <a:xfrm>
            <a:off x="7805784" y="4466383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1" name="Rektangel 260"/>
          <p:cNvSpPr/>
          <p:nvPr/>
        </p:nvSpPr>
        <p:spPr>
          <a:xfrm>
            <a:off x="7805784" y="5112398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2" name="textruta 261"/>
          <p:cNvSpPr txBox="1"/>
          <p:nvPr/>
        </p:nvSpPr>
        <p:spPr>
          <a:xfrm>
            <a:off x="7354312" y="128216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263" name="textruta 262"/>
          <p:cNvSpPr txBox="1"/>
          <p:nvPr/>
        </p:nvSpPr>
        <p:spPr>
          <a:xfrm>
            <a:off x="7383310" y="647666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264" name="textruta 263"/>
          <p:cNvSpPr txBox="1"/>
          <p:nvPr/>
        </p:nvSpPr>
        <p:spPr>
          <a:xfrm>
            <a:off x="7354312" y="1948206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265" name="textruta 264"/>
          <p:cNvSpPr txBox="1"/>
          <p:nvPr/>
        </p:nvSpPr>
        <p:spPr>
          <a:xfrm>
            <a:off x="7354312" y="249482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266" name="textruta 265"/>
          <p:cNvSpPr txBox="1"/>
          <p:nvPr/>
        </p:nvSpPr>
        <p:spPr>
          <a:xfrm>
            <a:off x="7383311" y="317435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267" name="textruta 266"/>
          <p:cNvSpPr txBox="1"/>
          <p:nvPr/>
        </p:nvSpPr>
        <p:spPr>
          <a:xfrm>
            <a:off x="7406238" y="3797543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268" name="textruta 267"/>
          <p:cNvSpPr txBox="1"/>
          <p:nvPr/>
        </p:nvSpPr>
        <p:spPr>
          <a:xfrm>
            <a:off x="7406238" y="4443558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269" name="textruta 268"/>
          <p:cNvSpPr txBox="1"/>
          <p:nvPr/>
        </p:nvSpPr>
        <p:spPr>
          <a:xfrm>
            <a:off x="7406237" y="5066541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270" name="Rektangel 269"/>
          <p:cNvSpPr/>
          <p:nvPr/>
        </p:nvSpPr>
        <p:spPr>
          <a:xfrm>
            <a:off x="8591393" y="629100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1" name="Rektangel 270"/>
          <p:cNvSpPr/>
          <p:nvPr/>
        </p:nvSpPr>
        <p:spPr>
          <a:xfrm>
            <a:off x="8591393" y="1258930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2" name="Rektangel 271"/>
          <p:cNvSpPr/>
          <p:nvPr/>
        </p:nvSpPr>
        <p:spPr>
          <a:xfrm>
            <a:off x="8567118" y="1888760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3" name="Rektangel 272"/>
          <p:cNvSpPr/>
          <p:nvPr/>
        </p:nvSpPr>
        <p:spPr>
          <a:xfrm>
            <a:off x="8567118" y="2518590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4" name="Rektangel 273"/>
          <p:cNvSpPr/>
          <p:nvPr/>
        </p:nvSpPr>
        <p:spPr>
          <a:xfrm>
            <a:off x="8567118" y="3148420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5" name="Rektangel 274"/>
          <p:cNvSpPr/>
          <p:nvPr/>
        </p:nvSpPr>
        <p:spPr>
          <a:xfrm>
            <a:off x="8567118" y="3794435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6" name="Rektangel 275"/>
          <p:cNvSpPr/>
          <p:nvPr/>
        </p:nvSpPr>
        <p:spPr>
          <a:xfrm>
            <a:off x="8567118" y="4440450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7" name="Rektangel 276"/>
          <p:cNvSpPr/>
          <p:nvPr/>
        </p:nvSpPr>
        <p:spPr>
          <a:xfrm>
            <a:off x="8567118" y="5086465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8" name="textruta 277"/>
          <p:cNvSpPr txBox="1"/>
          <p:nvPr/>
        </p:nvSpPr>
        <p:spPr>
          <a:xfrm>
            <a:off x="8134193" y="12562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279" name="textruta 278"/>
          <p:cNvSpPr txBox="1"/>
          <p:nvPr/>
        </p:nvSpPr>
        <p:spPr>
          <a:xfrm>
            <a:off x="8163191" y="621733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280" name="textruta 279"/>
          <p:cNvSpPr txBox="1"/>
          <p:nvPr/>
        </p:nvSpPr>
        <p:spPr>
          <a:xfrm>
            <a:off x="8134193" y="19222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281" name="textruta 280"/>
          <p:cNvSpPr txBox="1"/>
          <p:nvPr/>
        </p:nvSpPr>
        <p:spPr>
          <a:xfrm>
            <a:off x="8134193" y="24688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282" name="textruta 281"/>
          <p:cNvSpPr txBox="1"/>
          <p:nvPr/>
        </p:nvSpPr>
        <p:spPr>
          <a:xfrm>
            <a:off x="8163192" y="3148420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283" name="textruta 282"/>
          <p:cNvSpPr txBox="1"/>
          <p:nvPr/>
        </p:nvSpPr>
        <p:spPr>
          <a:xfrm>
            <a:off x="8186119" y="3771610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284" name="textruta 283"/>
          <p:cNvSpPr txBox="1"/>
          <p:nvPr/>
        </p:nvSpPr>
        <p:spPr>
          <a:xfrm>
            <a:off x="8066763" y="4417625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285" name="textruta 284"/>
          <p:cNvSpPr txBox="1"/>
          <p:nvPr/>
        </p:nvSpPr>
        <p:spPr>
          <a:xfrm>
            <a:off x="8064903" y="5107365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286" name="Rektangel 285"/>
          <p:cNvSpPr/>
          <p:nvPr/>
        </p:nvSpPr>
        <p:spPr>
          <a:xfrm>
            <a:off x="8567118" y="5688755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7" name="textruta 286"/>
          <p:cNvSpPr txBox="1"/>
          <p:nvPr/>
        </p:nvSpPr>
        <p:spPr>
          <a:xfrm>
            <a:off x="8064903" y="5709655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288" name="Rektangel 287"/>
          <p:cNvSpPr/>
          <p:nvPr/>
        </p:nvSpPr>
        <p:spPr>
          <a:xfrm>
            <a:off x="8567118" y="6198763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9" name="textruta 288"/>
          <p:cNvSpPr txBox="1"/>
          <p:nvPr/>
        </p:nvSpPr>
        <p:spPr>
          <a:xfrm>
            <a:off x="8064903" y="6198763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290" name="textruta 289"/>
          <p:cNvSpPr txBox="1"/>
          <p:nvPr/>
        </p:nvSpPr>
        <p:spPr>
          <a:xfrm>
            <a:off x="7653390" y="158558"/>
            <a:ext cx="18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Väntar på eld</a:t>
            </a:r>
          </a:p>
        </p:txBody>
      </p:sp>
      <p:sp>
        <p:nvSpPr>
          <p:cNvPr id="291" name="Rektangel 290"/>
          <p:cNvSpPr/>
          <p:nvPr/>
        </p:nvSpPr>
        <p:spPr>
          <a:xfrm>
            <a:off x="9825261" y="636467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2" name="Rektangel 291"/>
          <p:cNvSpPr/>
          <p:nvPr/>
        </p:nvSpPr>
        <p:spPr>
          <a:xfrm>
            <a:off x="9825261" y="1266297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3" name="Rektangel 292"/>
          <p:cNvSpPr/>
          <p:nvPr/>
        </p:nvSpPr>
        <p:spPr>
          <a:xfrm>
            <a:off x="9800986" y="1896127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4" name="Rektangel 293"/>
          <p:cNvSpPr/>
          <p:nvPr/>
        </p:nvSpPr>
        <p:spPr>
          <a:xfrm>
            <a:off x="9800986" y="2525957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5" name="Rektangel 294"/>
          <p:cNvSpPr/>
          <p:nvPr/>
        </p:nvSpPr>
        <p:spPr>
          <a:xfrm>
            <a:off x="9800986" y="3155787"/>
            <a:ext cx="291314" cy="323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6" name="Rektangel 295"/>
          <p:cNvSpPr/>
          <p:nvPr/>
        </p:nvSpPr>
        <p:spPr>
          <a:xfrm>
            <a:off x="9800986" y="3801802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7" name="Rektangel 296"/>
          <p:cNvSpPr/>
          <p:nvPr/>
        </p:nvSpPr>
        <p:spPr>
          <a:xfrm>
            <a:off x="9800986" y="4447817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8" name="Rektangel 297"/>
          <p:cNvSpPr/>
          <p:nvPr/>
        </p:nvSpPr>
        <p:spPr>
          <a:xfrm>
            <a:off x="9800986" y="5093832"/>
            <a:ext cx="291314" cy="323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9" name="textruta 298"/>
          <p:cNvSpPr txBox="1"/>
          <p:nvPr/>
        </p:nvSpPr>
        <p:spPr>
          <a:xfrm>
            <a:off x="9349514" y="1263599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I2</a:t>
            </a:r>
          </a:p>
        </p:txBody>
      </p:sp>
      <p:sp>
        <p:nvSpPr>
          <p:cNvPr id="300" name="textruta 299"/>
          <p:cNvSpPr txBox="1"/>
          <p:nvPr/>
        </p:nvSpPr>
        <p:spPr>
          <a:xfrm>
            <a:off x="9378512" y="62910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I1</a:t>
            </a:r>
          </a:p>
        </p:txBody>
      </p:sp>
      <p:sp>
        <p:nvSpPr>
          <p:cNvPr id="301" name="textruta 300"/>
          <p:cNvSpPr txBox="1"/>
          <p:nvPr/>
        </p:nvSpPr>
        <p:spPr>
          <a:xfrm>
            <a:off x="9349514" y="1929640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I3</a:t>
            </a:r>
          </a:p>
        </p:txBody>
      </p:sp>
      <p:sp>
        <p:nvSpPr>
          <p:cNvPr id="302" name="textruta 301"/>
          <p:cNvSpPr txBox="1"/>
          <p:nvPr/>
        </p:nvSpPr>
        <p:spPr>
          <a:xfrm>
            <a:off x="9349514" y="2476259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I4</a:t>
            </a:r>
          </a:p>
        </p:txBody>
      </p:sp>
      <p:sp>
        <p:nvSpPr>
          <p:cNvPr id="303" name="textruta 302"/>
          <p:cNvSpPr txBox="1"/>
          <p:nvPr/>
        </p:nvSpPr>
        <p:spPr>
          <a:xfrm>
            <a:off x="9378513" y="3155787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I5</a:t>
            </a:r>
          </a:p>
        </p:txBody>
      </p:sp>
      <p:sp>
        <p:nvSpPr>
          <p:cNvPr id="304" name="textruta 303"/>
          <p:cNvSpPr txBox="1"/>
          <p:nvPr/>
        </p:nvSpPr>
        <p:spPr>
          <a:xfrm>
            <a:off x="9401440" y="3778977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I6</a:t>
            </a:r>
          </a:p>
        </p:txBody>
      </p:sp>
      <p:sp>
        <p:nvSpPr>
          <p:cNvPr id="305" name="textruta 304"/>
          <p:cNvSpPr txBox="1"/>
          <p:nvPr/>
        </p:nvSpPr>
        <p:spPr>
          <a:xfrm>
            <a:off x="9401440" y="4424992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I7</a:t>
            </a:r>
          </a:p>
        </p:txBody>
      </p:sp>
      <p:sp>
        <p:nvSpPr>
          <p:cNvPr id="306" name="textruta 305"/>
          <p:cNvSpPr txBox="1"/>
          <p:nvPr/>
        </p:nvSpPr>
        <p:spPr>
          <a:xfrm>
            <a:off x="9401439" y="5047975"/>
            <a:ext cx="3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I8</a:t>
            </a:r>
          </a:p>
        </p:txBody>
      </p:sp>
      <p:sp>
        <p:nvSpPr>
          <p:cNvPr id="307" name="Rektangel 306"/>
          <p:cNvSpPr/>
          <p:nvPr/>
        </p:nvSpPr>
        <p:spPr>
          <a:xfrm>
            <a:off x="10586595" y="610534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8" name="Rektangel 307"/>
          <p:cNvSpPr/>
          <p:nvPr/>
        </p:nvSpPr>
        <p:spPr>
          <a:xfrm>
            <a:off x="10586595" y="1240364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9" name="Rektangel 308"/>
          <p:cNvSpPr/>
          <p:nvPr/>
        </p:nvSpPr>
        <p:spPr>
          <a:xfrm>
            <a:off x="10562320" y="187019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0" name="Rektangel 309"/>
          <p:cNvSpPr/>
          <p:nvPr/>
        </p:nvSpPr>
        <p:spPr>
          <a:xfrm>
            <a:off x="10562320" y="250002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1" name="Rektangel 310"/>
          <p:cNvSpPr/>
          <p:nvPr/>
        </p:nvSpPr>
        <p:spPr>
          <a:xfrm>
            <a:off x="10562320" y="312985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Rektangel 311"/>
          <p:cNvSpPr/>
          <p:nvPr/>
        </p:nvSpPr>
        <p:spPr>
          <a:xfrm>
            <a:off x="10562320" y="3775869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3" name="Rektangel 312"/>
          <p:cNvSpPr/>
          <p:nvPr/>
        </p:nvSpPr>
        <p:spPr>
          <a:xfrm>
            <a:off x="10562320" y="4421884"/>
            <a:ext cx="291314" cy="323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4" name="Rektangel 313"/>
          <p:cNvSpPr/>
          <p:nvPr/>
        </p:nvSpPr>
        <p:spPr>
          <a:xfrm>
            <a:off x="10562320" y="506789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5" name="textruta 314"/>
          <p:cNvSpPr txBox="1"/>
          <p:nvPr/>
        </p:nvSpPr>
        <p:spPr>
          <a:xfrm>
            <a:off x="10129395" y="1237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O2</a:t>
            </a:r>
          </a:p>
        </p:txBody>
      </p:sp>
      <p:sp>
        <p:nvSpPr>
          <p:cNvPr id="316" name="textruta 315"/>
          <p:cNvSpPr txBox="1"/>
          <p:nvPr/>
        </p:nvSpPr>
        <p:spPr>
          <a:xfrm>
            <a:off x="10158393" y="603167"/>
            <a:ext cx="4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O1</a:t>
            </a:r>
          </a:p>
        </p:txBody>
      </p:sp>
      <p:sp>
        <p:nvSpPr>
          <p:cNvPr id="317" name="textruta 316"/>
          <p:cNvSpPr txBox="1"/>
          <p:nvPr/>
        </p:nvSpPr>
        <p:spPr>
          <a:xfrm>
            <a:off x="10129395" y="1903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O3</a:t>
            </a:r>
          </a:p>
        </p:txBody>
      </p:sp>
      <p:sp>
        <p:nvSpPr>
          <p:cNvPr id="318" name="textruta 317"/>
          <p:cNvSpPr txBox="1"/>
          <p:nvPr/>
        </p:nvSpPr>
        <p:spPr>
          <a:xfrm>
            <a:off x="10129395" y="24503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O4</a:t>
            </a:r>
          </a:p>
        </p:txBody>
      </p:sp>
      <p:sp>
        <p:nvSpPr>
          <p:cNvPr id="319" name="textruta 318"/>
          <p:cNvSpPr txBox="1"/>
          <p:nvPr/>
        </p:nvSpPr>
        <p:spPr>
          <a:xfrm>
            <a:off x="10158394" y="3129854"/>
            <a:ext cx="4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O5</a:t>
            </a:r>
          </a:p>
        </p:txBody>
      </p:sp>
      <p:sp>
        <p:nvSpPr>
          <p:cNvPr id="320" name="textruta 319"/>
          <p:cNvSpPr txBox="1"/>
          <p:nvPr/>
        </p:nvSpPr>
        <p:spPr>
          <a:xfrm>
            <a:off x="10181321" y="3753044"/>
            <a:ext cx="4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O6</a:t>
            </a:r>
          </a:p>
        </p:txBody>
      </p:sp>
      <p:sp>
        <p:nvSpPr>
          <p:cNvPr id="321" name="textruta 320"/>
          <p:cNvSpPr txBox="1"/>
          <p:nvPr/>
        </p:nvSpPr>
        <p:spPr>
          <a:xfrm>
            <a:off x="10061965" y="4399059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EO1</a:t>
            </a:r>
          </a:p>
        </p:txBody>
      </p:sp>
      <p:sp>
        <p:nvSpPr>
          <p:cNvPr id="322" name="textruta 321"/>
          <p:cNvSpPr txBox="1"/>
          <p:nvPr/>
        </p:nvSpPr>
        <p:spPr>
          <a:xfrm>
            <a:off x="10060105" y="5088799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EO2</a:t>
            </a:r>
          </a:p>
        </p:txBody>
      </p:sp>
      <p:sp>
        <p:nvSpPr>
          <p:cNvPr id="323" name="Rektangel 322"/>
          <p:cNvSpPr/>
          <p:nvPr/>
        </p:nvSpPr>
        <p:spPr>
          <a:xfrm>
            <a:off x="10562320" y="5670189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4" name="textruta 323"/>
          <p:cNvSpPr txBox="1"/>
          <p:nvPr/>
        </p:nvSpPr>
        <p:spPr>
          <a:xfrm>
            <a:off x="10060105" y="5691089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EO3</a:t>
            </a:r>
          </a:p>
        </p:txBody>
      </p:sp>
      <p:sp>
        <p:nvSpPr>
          <p:cNvPr id="325" name="Rektangel 324"/>
          <p:cNvSpPr/>
          <p:nvPr/>
        </p:nvSpPr>
        <p:spPr>
          <a:xfrm>
            <a:off x="10562320" y="6180197"/>
            <a:ext cx="291314" cy="323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6" name="textruta 325"/>
          <p:cNvSpPr txBox="1"/>
          <p:nvPr/>
        </p:nvSpPr>
        <p:spPr>
          <a:xfrm>
            <a:off x="10060105" y="6180197"/>
            <a:ext cx="5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EO4</a:t>
            </a:r>
          </a:p>
        </p:txBody>
      </p:sp>
      <p:sp>
        <p:nvSpPr>
          <p:cNvPr id="327" name="textruta 326"/>
          <p:cNvSpPr txBox="1"/>
          <p:nvPr/>
        </p:nvSpPr>
        <p:spPr>
          <a:xfrm>
            <a:off x="9624317" y="162051"/>
            <a:ext cx="18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Eld funnen, kör!</a:t>
            </a:r>
          </a:p>
        </p:txBody>
      </p:sp>
    </p:spTree>
    <p:extLst>
      <p:ext uri="{BB962C8B-B14F-4D97-AF65-F5344CB8AC3E}">
        <p14:creationId xmlns:p14="http://schemas.microsoft.com/office/powerpoint/2010/main" val="63262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227</Words>
  <Application>Microsoft Office PowerPoint</Application>
  <PresentationFormat>Bredbild</PresentationFormat>
  <Paragraphs>151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Joacim Söderholm</dc:creator>
  <cp:lastModifiedBy>Joacim Söderholm</cp:lastModifiedBy>
  <cp:revision>16</cp:revision>
  <dcterms:created xsi:type="dcterms:W3CDTF">2016-12-15T18:05:10Z</dcterms:created>
  <dcterms:modified xsi:type="dcterms:W3CDTF">2016-12-15T20:47:16Z</dcterms:modified>
</cp:coreProperties>
</file>