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sldIdLst>
    <p:sldId id="9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C857A-C203-4C74-8826-5B37F8EB4432}" v="425" dt="2019-10-18T13:11:2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slideLayout" Target="../slideLayouts/slideLayout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3207935" y="493709"/>
            <a:ext cx="618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Functions Roadmap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858784"/>
            <a:ext cx="11125200" cy="959097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743046"/>
            <a:ext cx="11125200" cy="105223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1369737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881381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6516381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2A_6fe90584d874434daa7fa76c963b6442_BackgroundRectangle" hidden="1">
            <a:extLst>
              <a:ext uri="{FF2B5EF4-FFF2-40B4-BE49-F238E27FC236}">
                <a16:creationId xmlns:a16="http://schemas.microsoft.com/office/drawing/2014/main" id="{9AD095B8-A996-B605-35BB-D9B97231573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2565" y="2309809"/>
            <a:ext cx="10312400" cy="13697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OTLSHAPE_SL2A_1ee39c3f2fb9447ea25be33fa085a3c0_BackgroundRectangle" hidden="1">
            <a:extLst>
              <a:ext uri="{FF2B5EF4-FFF2-40B4-BE49-F238E27FC236}">
                <a16:creationId xmlns:a16="http://schemas.microsoft.com/office/drawing/2014/main" id="{C9C21CAD-A580-2579-D270-A81324776C3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2565" y="3743046"/>
            <a:ext cx="10312400" cy="10522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OTLSHAPE_SL2A_d8d0594388334b19893a7462ee1e875a_BackgroundRectangle" hidden="1">
            <a:extLst>
              <a:ext uri="{FF2B5EF4-FFF2-40B4-BE49-F238E27FC236}">
                <a16:creationId xmlns:a16="http://schemas.microsoft.com/office/drawing/2014/main" id="{67418E02-E1AD-DBD0-2476-011D7947EDF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2565" y="4858784"/>
            <a:ext cx="10312400" cy="9590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OTLSHAPE_SL2A_8099522996b643bcb23d3ca4d0a21c6a_BackgroundRectangle" hidden="1">
            <a:extLst>
              <a:ext uri="{FF2B5EF4-FFF2-40B4-BE49-F238E27FC236}">
                <a16:creationId xmlns:a16="http://schemas.microsoft.com/office/drawing/2014/main" id="{D3265CA3-BF2B-D501-9AEF-0F4FB8177CA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82565" y="5881381"/>
            <a:ext cx="10312400" cy="571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2" name="OTLSHAPE_SL2A_10ce0eb8a8d74bc8ab6e41de4af6d318_BackgroundRectangle" hidden="1">
            <a:extLst>
              <a:ext uri="{FF2B5EF4-FFF2-40B4-BE49-F238E27FC236}">
                <a16:creationId xmlns:a16="http://schemas.microsoft.com/office/drawing/2014/main" id="{94FB49E0-5291-CD15-2CDB-A976AF0134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2565" y="6516381"/>
            <a:ext cx="10312400" cy="3302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21D64B8A-167D-D428-C51D-33CAD4F4D93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AR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5" name="OTLSHAPE_TB_00000000000000000000000000000000_RightEndCaps" hidden="1">
            <a:extLst>
              <a:ext uri="{FF2B5EF4-FFF2-40B4-BE49-F238E27FC236}">
                <a16:creationId xmlns:a16="http://schemas.microsoft.com/office/drawing/2014/main" id="{E893F86A-340F-64BE-44C7-27DF98E3940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AR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858784"/>
            <a:ext cx="825500" cy="959097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3743046"/>
            <a:ext cx="825500" cy="1052237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2309809"/>
            <a:ext cx="825500" cy="136973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5881381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6516381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2A_6fe90584d874434daa7fa76c963b6442_HeaderRectangle" hidden="1">
            <a:extLst>
              <a:ext uri="{FF2B5EF4-FFF2-40B4-BE49-F238E27FC236}">
                <a16:creationId xmlns:a16="http://schemas.microsoft.com/office/drawing/2014/main" id="{1520F0EB-0338-6B51-D467-AFF89C26039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82565" y="2309809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OTLSHAPE_SL2A_1ee39c3f2fb9447ea25be33fa085a3c0_HeaderRectangle" hidden="1">
            <a:extLst>
              <a:ext uri="{FF2B5EF4-FFF2-40B4-BE49-F238E27FC236}">
                <a16:creationId xmlns:a16="http://schemas.microsoft.com/office/drawing/2014/main" id="{2E385DBC-A21F-782C-D243-B8E3707D366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82565" y="3743046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OTLSHAPE_SL2A_d8d0594388334b19893a7462ee1e875a_HeaderRectangle" hidden="1">
            <a:extLst>
              <a:ext uri="{FF2B5EF4-FFF2-40B4-BE49-F238E27FC236}">
                <a16:creationId xmlns:a16="http://schemas.microsoft.com/office/drawing/2014/main" id="{EA985469-057D-1651-02CD-8F2E0BF1034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82565" y="4858784"/>
            <a:ext cx="0" cy="0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OTLSHAPE_SL2A_8099522996b643bcb23d3ca4d0a21c6a_HeaderRectangle" hidden="1">
            <a:extLst>
              <a:ext uri="{FF2B5EF4-FFF2-40B4-BE49-F238E27FC236}">
                <a16:creationId xmlns:a16="http://schemas.microsoft.com/office/drawing/2014/main" id="{19925B4C-BA0C-00E2-AFDD-68F551D306B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2565" y="5881381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0" name="OTLSHAPE_SL2A_10ce0eb8a8d74bc8ab6e41de4af6d318_HeaderRectangle" hidden="1">
            <a:extLst>
              <a:ext uri="{FF2B5EF4-FFF2-40B4-BE49-F238E27FC236}">
                <a16:creationId xmlns:a16="http://schemas.microsoft.com/office/drawing/2014/main" id="{B4DA9640-8654-DBCF-CF2A-063FF3459BD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82565" y="6516381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517944" y="2106609"/>
            <a:ext cx="0" cy="4739972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054194" y="2106609"/>
            <a:ext cx="0" cy="4739972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618314" y="2106609"/>
            <a:ext cx="0" cy="4739972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91348" y="4963687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65946" y="4185684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82969" y="4963687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57567" y="4503184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57567" y="3824665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M_2e27626e3d094dd0a210b1e05d6bfdd8_Shape">
            <a:extLst>
              <a:ext uri="{FF2B5EF4-FFF2-40B4-BE49-F238E27FC236}">
                <a16:creationId xmlns:a16="http://schemas.microsoft.com/office/drawing/2014/main" id="{65DAED55-B6DA-4333-B020-A4B3CA5967D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82969" y="5301421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891718" y="5572351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891718" y="5301421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57567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76594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302196" y="3343928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772296" y="6198881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327597" y="4963687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891718" y="4963687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791348" y="5301421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772296" y="5919481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308546" y="5919481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872666" y="5919481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SLM_266cb7b954a6414eb7b7ea9f740319f6_Shape">
            <a:extLst>
              <a:ext uri="{FF2B5EF4-FFF2-40B4-BE49-F238E27FC236}">
                <a16:creationId xmlns:a16="http://schemas.microsoft.com/office/drawing/2014/main" id="{BBC737DF-5DC6-4BA6-A543-EE63677C6E64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302196" y="6554481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M_6e37b4e8e3c149d585cc7170bfe1145c_Shape">
            <a:extLst>
              <a:ext uri="{FF2B5EF4-FFF2-40B4-BE49-F238E27FC236}">
                <a16:creationId xmlns:a16="http://schemas.microsoft.com/office/drawing/2014/main" id="{95B50414-A2B4-49FC-AB48-06CE649AB6B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3765946" y="6554481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B_00000000000000000000000000000000_ElapsedTime" hidden="1">
            <a:extLst>
              <a:ext uri="{FF2B5EF4-FFF2-40B4-BE49-F238E27FC236}">
                <a16:creationId xmlns:a16="http://schemas.microsoft.com/office/drawing/2014/main" id="{158A399A-353B-95B3-072E-36F30FB9FF37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44465" y="1725609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5152277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Funcionaldiad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4083110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Base de Datos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2901650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Front End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6074104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71E24"/>
                </a:solidFill>
                <a:latin typeface="Calibri" panose="020F0502020204030204" pitchFamily="34" charset="0"/>
              </a:rPr>
              <a:t>Seguridad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6588454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Adicionales</a:t>
            </a:r>
          </a:p>
        </p:txBody>
      </p:sp>
      <p:sp>
        <p:nvSpPr>
          <p:cNvPr id="19" name="OTLSHAPE_SL2A_6fe90584d874434daa7fa76c963b6442_Header" hidden="1">
            <a:extLst>
              <a:ext uri="{FF2B5EF4-FFF2-40B4-BE49-F238E27FC236}">
                <a16:creationId xmlns:a16="http://schemas.microsoft.com/office/drawing/2014/main" id="{53532056-D5E9-C9DA-749D-7546F352567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02715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2A_1ee39c3f2fb9447ea25be33fa085a3c0_Header" hidden="1">
            <a:extLst>
              <a:ext uri="{FF2B5EF4-FFF2-40B4-BE49-F238E27FC236}">
                <a16:creationId xmlns:a16="http://schemas.microsoft.com/office/drawing/2014/main" id="{0BB86F5E-AF8B-A6ED-C9E1-E31E8B11341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102715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2A_d8d0594388334b19893a7462ee1e875a_Header" hidden="1">
            <a:extLst>
              <a:ext uri="{FF2B5EF4-FFF2-40B4-BE49-F238E27FC236}">
                <a16:creationId xmlns:a16="http://schemas.microsoft.com/office/drawing/2014/main" id="{DF0B8BD7-2212-3C50-0E04-47E71499D5F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102715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2A_8099522996b643bcb23d3ca4d0a21c6a_Header" hidden="1">
            <a:extLst>
              <a:ext uri="{FF2B5EF4-FFF2-40B4-BE49-F238E27FC236}">
                <a16:creationId xmlns:a16="http://schemas.microsoft.com/office/drawing/2014/main" id="{A6013A85-FAC3-AFC9-1DBA-2FBCA083144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102715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OTLSHAPE_SL2A_10ce0eb8a8d74bc8ab6e41de4af6d318_Header" hidden="1">
            <a:extLst>
              <a:ext uri="{FF2B5EF4-FFF2-40B4-BE49-F238E27FC236}">
                <a16:creationId xmlns:a16="http://schemas.microsoft.com/office/drawing/2014/main" id="{9CE26BD3-9191-1015-7554-8F127106BC4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-102715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B_00000000000000000000000000000000_TodayMarkerShape" hidden="1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flipV="1">
            <a:off x="955137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 hidden="1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079443" y="134460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73065" y="1776578"/>
            <a:ext cx="261738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52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  <a:endParaRPr lang="en-US" spc="-5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581444" y="1776578"/>
            <a:ext cx="261738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52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  <a:endParaRPr lang="en-US" spc="-5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M_be54ac11223a4538b0a95d4c713ab9e3_Title">
            <a:extLst>
              <a:ext uri="{FF2B5EF4-FFF2-40B4-BE49-F238E27FC236}">
                <a16:creationId xmlns:a16="http://schemas.microsoft.com/office/drawing/2014/main" id="{B975BE38-DB79-4556-BFD4-42A8490F36F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4019945" y="4896884"/>
            <a:ext cx="406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Api de Status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4045346" y="422742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Session de Admin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511566" y="4896884"/>
            <a:ext cx="5715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API de Consultas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536967" y="4544925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Relaciones entre datos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536967" y="3781146"/>
            <a:ext cx="1282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Modelos dentro de la aplicacion</a:t>
            </a:r>
          </a:p>
        </p:txBody>
      </p:sp>
      <p:sp>
        <p:nvSpPr>
          <p:cNvPr id="121" name="OTLSHAPE_SLM_2e27626e3d094dd0a210b1e05d6bfdd8_Title">
            <a:extLst>
              <a:ext uri="{FF2B5EF4-FFF2-40B4-BE49-F238E27FC236}">
                <a16:creationId xmlns:a16="http://schemas.microsoft.com/office/drawing/2014/main" id="{E30E0DB0-4CBE-4C30-B969-EBA69341F2E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511566" y="5319877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Consultas a BD y rutas , </a:t>
            </a: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120315" y="5590807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Botones</a:t>
            </a:r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de </a:t>
            </a:r>
            <a:r>
              <a:rPr lang="en-US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funciones</a:t>
            </a:r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log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9145716" y="2389650"/>
            <a:ext cx="165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Contactar a ventas x chatbot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120315" y="531987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Bot </a:t>
            </a:r>
            <a:r>
              <a:rPr lang="en-US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Ejecutandose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045346" y="238965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Vista de paginas Principales 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536967" y="2707150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Login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581596" y="2389650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Dashboard Interactivo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045346" y="302465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Purchase Flow</a:t>
            </a:r>
          </a:p>
        </p:txBody>
      </p:sp>
      <p:sp>
        <p:nvSpPr>
          <p:cNvPr id="185" name="OTLSHAPE_SLM_7045f708c555433896c4f672bfa058ae_Title">
            <a:extLst>
              <a:ext uri="{FF2B5EF4-FFF2-40B4-BE49-F238E27FC236}">
                <a16:creationId xmlns:a16="http://schemas.microsoft.com/office/drawing/2014/main" id="{63F7FE05-79E3-4F5A-AB2C-A4AF3F2A2DC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581596" y="3300409"/>
            <a:ext cx="838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Vistas mas marketingeras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038996" y="6221572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Rutas protegidas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556194" y="4982143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Rango Horarios </a:t>
            </a: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120315" y="4982143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Alertas</a:t>
            </a:r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de </a:t>
            </a:r>
            <a:r>
              <a:rPr lang="en-US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Ejecucion</a:t>
            </a:r>
            <a:endParaRPr lang="en-US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019945" y="531987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Api de Logs y Reportes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038996" y="5942172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Session de Admin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575246" y="5942172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Validacion por Token JWT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139366" y="5942172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Renovacion de Token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6581596" y="6596221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Pricing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045346" y="659622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Exportar Reportes a PDF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117694" y="1776578"/>
            <a:ext cx="261738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52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  <a:endParaRPr lang="en-US" spc="-5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681814" y="1776578"/>
            <a:ext cx="261738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52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  <a:endParaRPr lang="en-US" spc="-5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SLM_561d3f347d1b454491ac4de9797a3f4d_Date" hidden="1">
            <a:extLst>
              <a:ext uri="{FF2B5EF4-FFF2-40B4-BE49-F238E27FC236}">
                <a16:creationId xmlns:a16="http://schemas.microsoft.com/office/drawing/2014/main" id="{0A30853F-030E-DEE6-08CE-4E9D8053F238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22" name="OTLSHAPE_SLM_65669134d18a43e28959dc972ef27252_Date" hidden="1">
            <a:extLst>
              <a:ext uri="{FF2B5EF4-FFF2-40B4-BE49-F238E27FC236}">
                <a16:creationId xmlns:a16="http://schemas.microsoft.com/office/drawing/2014/main" id="{215A6D79-1AEE-1A90-1AF5-2BA4A67BE78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23" name="OTLSHAPE_SLM_c81b46d3284c4b8b8f210faa2910f49b_Date" hidden="1">
            <a:extLst>
              <a:ext uri="{FF2B5EF4-FFF2-40B4-BE49-F238E27FC236}">
                <a16:creationId xmlns:a16="http://schemas.microsoft.com/office/drawing/2014/main" id="{C7BCFAE6-CC14-07B9-10E2-158219C924B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32" name="OTLSHAPE_SLM_26615f3a416d4a0a83511ad17e513011_Date" hidden="1">
            <a:extLst>
              <a:ext uri="{FF2B5EF4-FFF2-40B4-BE49-F238E27FC236}">
                <a16:creationId xmlns:a16="http://schemas.microsoft.com/office/drawing/2014/main" id="{CD706488-3F60-F8AB-BF1E-843FC0712B9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34" name="OTLSHAPE_SLM_7045f708c555433896c4f672bfa058ae_Date" hidden="1">
            <a:extLst>
              <a:ext uri="{FF2B5EF4-FFF2-40B4-BE49-F238E27FC236}">
                <a16:creationId xmlns:a16="http://schemas.microsoft.com/office/drawing/2014/main" id="{886D3553-BB1A-3538-1146-6D2325CC9F0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5" name="OTLSHAPE_SLM_d4b43abd458d46c99679b40a91fdc215_Date" hidden="1">
            <a:extLst>
              <a:ext uri="{FF2B5EF4-FFF2-40B4-BE49-F238E27FC236}">
                <a16:creationId xmlns:a16="http://schemas.microsoft.com/office/drawing/2014/main" id="{EFA66D6D-5AB8-7BE0-EA46-421828D29FD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2" name="OTLSHAPE_SLM_aec98ba4df184c8881a011a86b46a3d7_Date" hidden="1">
            <a:extLst>
              <a:ext uri="{FF2B5EF4-FFF2-40B4-BE49-F238E27FC236}">
                <a16:creationId xmlns:a16="http://schemas.microsoft.com/office/drawing/2014/main" id="{42102819-32A8-9F46-307C-E526A3E33E4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3" name="OTLSHAPE_SLM_7582c54c60a447d8b8e71edfb98aaf40_Date" hidden="1">
            <a:extLst>
              <a:ext uri="{FF2B5EF4-FFF2-40B4-BE49-F238E27FC236}">
                <a16:creationId xmlns:a16="http://schemas.microsoft.com/office/drawing/2014/main" id="{41F38B3C-98E2-100A-4A22-D483F543FA1A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6" name="OTLSHAPE_SLM_cb319515330a4686adace750669455a1_Date" hidden="1">
            <a:extLst>
              <a:ext uri="{FF2B5EF4-FFF2-40B4-BE49-F238E27FC236}">
                <a16:creationId xmlns:a16="http://schemas.microsoft.com/office/drawing/2014/main" id="{BE822C50-8EBD-E31E-B95A-C113FD1157EF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51" name="OTLSHAPE_SLM_2fc3af8cbe2047d9b131940081e5f96e_Date" hidden="1">
            <a:extLst>
              <a:ext uri="{FF2B5EF4-FFF2-40B4-BE49-F238E27FC236}">
                <a16:creationId xmlns:a16="http://schemas.microsoft.com/office/drawing/2014/main" id="{5219527B-D9A7-197D-7F37-ED46AC2631C3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52" name="OTLSHAPE_SLM_560837dc1abd4a0ca0d27af684182a06_Date" hidden="1">
            <a:extLst>
              <a:ext uri="{FF2B5EF4-FFF2-40B4-BE49-F238E27FC236}">
                <a16:creationId xmlns:a16="http://schemas.microsoft.com/office/drawing/2014/main" id="{AE03A836-02DC-D0D4-134C-0CAAFB0B71E9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53" name="OTLSHAPE_SLM_60c06a06fdce43a09193df70ab745e15_Date" hidden="1">
            <a:extLst>
              <a:ext uri="{FF2B5EF4-FFF2-40B4-BE49-F238E27FC236}">
                <a16:creationId xmlns:a16="http://schemas.microsoft.com/office/drawing/2014/main" id="{75294740-70FD-9928-54C4-83202DF03052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4" name="OTLSHAPE_SLM_be54ac11223a4538b0a95d4c713ab9e3_Date" hidden="1">
            <a:extLst>
              <a:ext uri="{FF2B5EF4-FFF2-40B4-BE49-F238E27FC236}">
                <a16:creationId xmlns:a16="http://schemas.microsoft.com/office/drawing/2014/main" id="{B24B4957-BB43-AC9F-44BF-74A1EDEFF0EB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5" name="OTLSHAPE_SLM_2e27626e3d094dd0a210b1e05d6bfdd8_Date" hidden="1">
            <a:extLst>
              <a:ext uri="{FF2B5EF4-FFF2-40B4-BE49-F238E27FC236}">
                <a16:creationId xmlns:a16="http://schemas.microsoft.com/office/drawing/2014/main" id="{0BBC4787-A83B-5484-7D65-FD22BAB508C8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56" name="OTLSHAPE_SLM_aa00dde741c24a21a2c7b6e756bf5e17_Date" hidden="1">
            <a:extLst>
              <a:ext uri="{FF2B5EF4-FFF2-40B4-BE49-F238E27FC236}">
                <a16:creationId xmlns:a16="http://schemas.microsoft.com/office/drawing/2014/main" id="{E6ECFFBA-F88E-8CA0-90C6-D0E53F5911E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7" name="OTLSHAPE_SLM_df6e23cb93e34336adfdc39b4d5053de_Date" hidden="1">
            <a:extLst>
              <a:ext uri="{FF2B5EF4-FFF2-40B4-BE49-F238E27FC236}">
                <a16:creationId xmlns:a16="http://schemas.microsoft.com/office/drawing/2014/main" id="{A6197543-45A5-EFEC-0380-9CEF8108F34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8" name="OTLSHAPE_SLM_01502ce42bc84294ae8c8e2a26374c3b_Date" hidden="1">
            <a:extLst>
              <a:ext uri="{FF2B5EF4-FFF2-40B4-BE49-F238E27FC236}">
                <a16:creationId xmlns:a16="http://schemas.microsoft.com/office/drawing/2014/main" id="{4CE72BFF-6B5A-F884-1AD1-B69DDD1E59E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62" name="OTLSHAPE_SLM_87c93a319a65441d8ccec04336af2778_Date" hidden="1">
            <a:extLst>
              <a:ext uri="{FF2B5EF4-FFF2-40B4-BE49-F238E27FC236}">
                <a16:creationId xmlns:a16="http://schemas.microsoft.com/office/drawing/2014/main" id="{A22F521E-3766-4F60-D316-3C8FF849348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63" name="OTLSHAPE_SLM_aab742d94cfc42c79614461425cf975e_Date" hidden="1">
            <a:extLst>
              <a:ext uri="{FF2B5EF4-FFF2-40B4-BE49-F238E27FC236}">
                <a16:creationId xmlns:a16="http://schemas.microsoft.com/office/drawing/2014/main" id="{3362CC80-DC73-A60C-73A8-84B624BD8F5E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48" name="OTLSHAPE_SLM_e238d5f028934d099a3f80230dd32c18_Date" hidden="1">
            <a:extLst>
              <a:ext uri="{FF2B5EF4-FFF2-40B4-BE49-F238E27FC236}">
                <a16:creationId xmlns:a16="http://schemas.microsoft.com/office/drawing/2014/main" id="{D086D1EE-5048-875F-BA0A-7CB380DD74E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49" name="OTLSHAPE_SLM_8fe1b08c0ca24a09b6a68ffff02e0e1d_Date" hidden="1">
            <a:extLst>
              <a:ext uri="{FF2B5EF4-FFF2-40B4-BE49-F238E27FC236}">
                <a16:creationId xmlns:a16="http://schemas.microsoft.com/office/drawing/2014/main" id="{EE68BE18-9591-9161-68A6-1580AFDE471D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54" name="OTLSHAPE_SLM_266cb7b954a6414eb7b7ea9f740319f6_Date" hidden="1">
            <a:extLst>
              <a:ext uri="{FF2B5EF4-FFF2-40B4-BE49-F238E27FC236}">
                <a16:creationId xmlns:a16="http://schemas.microsoft.com/office/drawing/2014/main" id="{7C91F6D7-8C7F-4F25-95EB-66EEAB454FA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55" name="OTLSHAPE_SLM_6e37b4e8e3c149d585cc7170bfe1145c_Date" hidden="1">
            <a:extLst>
              <a:ext uri="{FF2B5EF4-FFF2-40B4-BE49-F238E27FC236}">
                <a16:creationId xmlns:a16="http://schemas.microsoft.com/office/drawing/2014/main" id="{D2C682B3-BBF4-28C2-5293-5BAA6114DE8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1NjFkM2YzNC03ZDFiLTQ1NDQtOTFhYy00ZGU5Nzk3YTNmNGQiLCJJbmRleCI6MSwiR3JvdXBJZCI6Ijc0ZDNmYmQyLWY0NjQtNDFlMS04MjliLWM1NzI0Yjg0YmQ0MSIsIlRpdGxlIjoiRGFzaGJvYXJkIEludGVyYWN0aXZvIiwiRGF0ZVRpbWUiOiIyMDE5LTA3LTEzVDIzOjU5OjAwWiIsIlBlcmNlbnRhZ2VDb21wbGV0ZSI6bnVsbCwiTm90ZSI6bnVsbCwiU3R5bGUiOnsiJGlkIjoiNiIsIlRpdGxlUG9zaXRpb24iOiJSaWdodCIsIkRhdGVQb3NpdGlvbiI6IkxlZnQiLCJTaGFwZVR5cGUiOjE0LCJTaGFwZVNpemUiOjEsIlNoYXBlU3R5bGUiOnsiJGlkIjoiNyIsIk1hcmdpbiI6eyIkaWQiOiI4IiwiVG9wIjowLjAsIkxlZnQiOjAuMCwiUmlnaHQiOjAuMCwiQm90dG9tIjowLjB9LCJQYWRkaW5nIjp7IiRpZCI6IjkiLCJUb3AiOjAuMCwiTGVmdCI6MC4wLCJSaWdodCI6MC4wLCJCb3R0b20iOjAuMH0sIkJhY2tncm91bmQiOnsiJGlkIjoiMTAiLCJDb2xvciI6eyIkaWQiOiIxMSIsIkEiOjI1NSwiUiI6MjU1LCJHIjoxOTIsIkIiOjB9fSwiSXNWaXNpYmxlIjp0cnVlLCJXaWR0aCI6MTMuMCwiSGVpZ2h0IjoxMy4wLCJCb3JkZXJTdHlsZSI6eyIkaWQiOiIxMiIsIkxpbmVDb2xvciI6bnVsbCwiTGluZVdlaWdodCI6MC4wLCJMaW5lVHlwZSI6MCwiUGFyZW50U3R5bGUiOm51bGx9LCJQYXJlbnRTdHlsZSI6bnVsbH0sIlRpdGxlU3R5bGUiOnsiJGlkIjoiMTMiLCJGb250U2V0dGluZ3MiOnsiJGlkIjoiMTQiLCJGb250U2l6ZSI6MTEsIkZvbnROYW1lIjoiQ2FsaWJyaSIsIklzQm9sZCI6dHJ1ZSwiSXNJdGFsaWMiOmZhbHNlLCJJc1VuZGVybGluZWQiOmZhbHNlLCJQYXJlbnRTdHlsZSI6bnVsbH0sIkF1dG9TaXplIjoyLCJGb3JlZ3JvdW5kIjp7IiRpZCI6IjE1IiwiQ29sb3IiOnsiJGlkIjoiMTYiLCJBIjoyNTUsIlIiOjAsIkciOjAsIkIiOjB9fSwiTWF4V2lkdGgiOjEyNC44NDM3ODA1MTc1NzgxMywiTWF4SGVpZ2h0IjoiSW5maW5pdHkiLCJTbWFydEZvcmVncm91bmRJc0FjdGl2ZSI6ZmFsc2UsIkhvcml6b250YWxBbGlnbm1lbnQiOjAsIlZlcnRpY2FsQWxpZ25tZW50IjowLCJTbWFydEZvcmVncm91bmQiOm51bGwsIkJhY2tncm91bmRGaWxsVHlwZSI6MCwiTWFyZ2luIjp7IiRpZCI6IjE3IiwiVG9wIjowLjAsIkxlZnQiOjAuMCwiUmlnaHQiOjAuMCwiQm90dG9tIjowLjB9LCJQYWRkaW5nIjp7IiRpZCI6IjE4IiwiVG9wIjowLjAsIkxlZnQiOjAuMCwiUmlnaHQiOjAuMCwiQm90dG9tIjowLjB9LCJCYWNrZ3JvdW5kIjp7IiRpZCI6IjE5IiwiQ29sb3IiOnsiJGlkIjoiMjAiLCJBIjo4OSwiUiI6MCwiRyI6MCwiQiI6MH19LCJJc1Zpc2libGUiOnRydWUsIldpZHRoIjowLjAsIkhlaWdodCI6MC4wLCJCb3JkZXJTdHlsZSI6bnVsbCwiUGFyZW50U3R5bGUiOm51bGx9LCJEYXRlU3R5bGUiOnsiJGlkIjoiMjEiLCJGb250U2V0dGluZ3MiOnsiJGlkIjoiMjIiLCJGb250U2l6ZSI6MTAsIkZvbnROYW1lIjoiQ2FsaWJyaSIsIklzQm9sZCI6ZmFsc2UsIklzSXRhbGljIjpmYWxzZSwiSXNVbmRlcmxpbmVkIjpmYWxzZSwiUGFyZW50U3R5bGUiOm51bGx9LCJBdXRvU2l6ZSI6MCwiRm9yZWdyb3VuZCI6eyIkaWQiOiIyMyIsIkNvbG9yIjp7IiRpZCI6IjI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NSIsIlRvcCI6MC4wLCJMZWZ0IjowLjAsIlJpZ2h0IjowLjAsIkJvdHRvbSI6MC4wfSwiUGFkZGluZyI6eyIkaWQiOiIyNiIsIlRvcCI6MC4wLCJMZWZ0IjowLjAsIlJpZ2h0IjowLjAsIkJvdHRvbSI6MC4wfSwiQmFja2dyb3VuZCI6eyIkaWQiOiIyNyIsIkNvbG9yIjp7IiRyZWYiOiIyMCJ9fSwiSXNWaXNpYmxlIjpmYWxzZSwiV2lkdGgiOjAuMCwiSGVpZ2h0IjowLjAsIkJvcmRlclN0eWxlIjpudWxsLCJQYXJlbnRTdHlsZSI6bnVsbH0sIkRhdGVGb3JtYXQiOnsiJGlkIjoiM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kiLCJGb3JtYXQiOjAsIklzVmlzaWJsZSI6ZmFsc2UsIkxhc3RLbm93blZpc2liaWxpdHlTdGF0ZSI6ZmFsc2V9LCJJc1Zpc2libGUiOnRydWUsIlBhcmVudFN0eWxlIjpudWxsfSwiSHlwZXJsaW5rIjp7IiRpZCI6IjMwIiwiQWRkcmVzcyI6IiIsIlN1YkFkZHJlc3MiOiIifSwiSW1wb3J0SWQiOm51bGx9LHsiJGlkIjoiMzEiLCJJZCI6IjY1NjY5MTM0LWQxOGEtNDNlMi04OTU5LWRjOTcyZWYyNzI1MiIsIkluZGV4IjowLCJHcm91cElkIjoiNzRkM2ZiZDItZjQ2NC00MWUxLTgyOWItYzU3MjRiODRiZDQxIiwiVGl0bGUiOiJWaXN0YSBkZSBwYWdpbmFzIFByaW5jaXBhbGVzICIsIkRhdGVUaW1lIjoiMjAxOS0wNC0xM1QyMzo1OTowMFoiLCJQZXJjZW50YWdlQ29tcGxldGUiOm51bGwsIk5vdGUiOm51bGwsIlN0eWxlIjp7IiRpZCI6IjMyIiwiVGl0bGVQb3NpdGlvbiI6IlJpZ2h0IiwiRGF0ZVBvc2l0aW9uIjoiTGVmdCIsIlNoYXBlVHlwZSI6MTQsIlNoYXBlU2l6ZSI6MSwiU2hhcGVTdHlsZSI6eyIkaWQiOiIzMyIsIk1hcmdpbiI6eyIkcmVmIjoiOCJ9LCJQYWRkaW5nIjp7IiRyZWYiOiI5In0sIkJhY2tncm91bmQiOnsiJGlkIjoiMzQiLCJDb2xvciI6eyIkaWQiOiIzNSIsIkEiOjI1NSwiUiI6MjU1LCJHIjoxOTIsIkIiOjB9fSwiSXNWaXNpYmxlIjp0cnVlLCJXaWR0aCI6MTMuMCwiSGVpZ2h0IjoxMy4wLCJCb3JkZXJTdHlsZSI6eyIkaWQiOiIzNiIsIkxpbmVDb2xvciI6bnVsbCwiTGluZVdlaWdodCI6MC4wLCJMaW5lVHlwZSI6MCwiUGFyZW50U3R5bGUiOm51bGx9LCJQYXJlbnRTdHlsZSI6bnVsbH0sIlRpdGxlU3R5bGUiOnsiJGlkIjoiMzciLCJGb250U2V0dGluZ3MiOnsiJGlkIjoiMzgiLCJGb250U2l6ZSI6MTEsIkZvbnROYW1lIjoiQ2FsaWJyaSIsIklzQm9sZCI6dHJ1ZSwiSXNJdGFsaWMiOmZhbHNlLCJJc1VuZGVybGluZWQiOmZhbHNlLCJQYXJlbnRTdHlsZSI6bnVsbH0sIkF1dG9TaXplIjoyLCJGb3JlZ3JvdW5kIjp7IiRpZCI6IjM5IiwiQ29sb3IiOnsiJGlkIjoiNDAiLCJBIjoyNTUsIlIiOjAsIkciOjAsIkIiOjB9fSwiTWF4V2lkdGgiOjE0NC4xOTAzOTkxNjk5MjE4O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NDEiLCJGb250U2V0dGluZ3MiOnsiJGlkIjoiNDI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HJlZiI6IjI1In0sIlBhZGRpbmciOnsiJHJlZiI6IjI2In0sIkJhY2tncm91bmQiOnsiJHJlZiI6IjI3In0sIklzVmlzaWJsZSI6ZmFsc2UsIldpZHRoIjowLjAsIkhlaWdodCI6MC4wLCJCb3JkZXJTdHlsZSI6bnVsbCwiUGFyZW50U3R5bGUiOm51bGx9LCJEYXRlRm9ybWF0Ijp7IiRpZCI6IjQ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0IiwiRm9ybWF0IjowLCJJc1Zpc2libGUiOmZhbHNlLCJMYXN0S25vd25WaXNpYmlsaXR5U3RhdGUiOmZhbHNlfSwiSXNWaXNpYmxlIjp0cnVlLCJQYXJlbnRTdHlsZSI6bnVsbH0sIkh5cGVybGluayI6eyIkaWQiOiI0NSIsIkFkZHJlc3MiOiIiLCJTdWJBZGRyZXNzIjoiIn0sIkltcG9ydElkIjpudWxsfSx7IiRpZCI6IjQ2IiwiSWQiOiJjODFiNDZkMy0yODRjLTRiOGItOGYyMS0wZmFhMjkxMGY0OWIiLCJJbmRleCI6MiwiR3JvdXBJZCI6Ijc0ZDNmYmQyLWY0NjQtNDFlMS04MjliLWM1NzI0Yjg0YmQ0MSIsIlRpdGxlIjoiQ29udGFjdGFyIGEgdmVudGFzIHggY2hhdGJvdCIsIkRhdGVUaW1lIjoiMjAxOS0xMC0xM1QyMzo1OTowMFoiLCJQZXJjZW50YWdlQ29tcGxldGUiOm51bGwsIk5vdGUiOm51bGwsIlN0eWxlIjp7IiRpZCI6IjQ3IiwiVGl0bGVQb3NpdGlvbiI6IlJpZ2h0IiwiRGF0ZVBvc2l0aW9uIjoiTGVmdCIsIlNoYXBlVHlwZSI6MTQsIlNoYXBlU2l6ZSI6MSwiU2hhcGVTdHlsZSI6eyIkaWQiOiI0OCIsIk1hcmdpbiI6eyIkcmVmIjoiOCJ9LCJQYWRkaW5nIjp7IiRyZWYiOiI5In0sIkJhY2tncm91bmQiOnsiJGlkIjoiNDkiLCJDb2xvciI6eyIkaWQiOiI1MCIsIkEiOjI1NSwiUiI6MjU1LCJHIjoxOTIsIkIiOjB9fSwiSXNWaXNpYmxlIjp0cnVlLCJXaWR0aCI6MTMuMCwiSGVpZ2h0IjoxMy4wLCJCb3JkZXJTdHlsZSI6eyIkaWQiOiI1MSIsIkxpbmVDb2xvciI6bnVsbCwiTGluZVdlaWdodCI6MC4wLCJMaW5lVHlwZSI6MCwiUGFyZW50U3R5bGUiOm51bGx9LCJQYXJlbnRTdHlsZSI6bnVsbH0sIlRpdGxlU3R5bGUiOnsiJGlkIjoiNTIiLCJGb250U2V0dGluZ3MiOnsiJGlkIjoiNTMiLCJGb250U2l6ZSI6MTEsIkZvbnROYW1lIjoiQ2FsaWJyaSIsIklzQm9sZCI6dHJ1ZSwiSXNJdGFsaWMiOmZhbHNlLCJJc1VuZGVybGluZWQiOmZhbHNlLCJQYXJlbnRTdHlsZSI6bnVsbH0sIkF1dG9TaXplIjoyLCJGb3JlZ3JvdW5kIjp7IiRpZCI6IjU0IiwiQ29sb3IiOnsiJGlkIjoiNTUiLCJBIjoyNTUsIlIiOjAsIkciOjAsIkIiOjB9fSwiTWF4V2lkdGgiOjEzNC40NzM0NjQ5NjU4MjAzMS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NTYiLCJGb250U2V0dGluZ3MiOnsiJGlkIjoiNTc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HJlZiI6IjI1In0sIlBhZGRpbmciOnsiJHJlZiI6IjI2In0sIkJhY2tncm91bmQiOnsiJHJlZiI6IjI3In0sIklzVmlzaWJsZSI6ZmFsc2UsIldpZHRoIjowLjAsIkhlaWdodCI6MC4wLCJCb3JkZXJTdHlsZSI6bnVsbCwiUGFyZW50U3R5bGUiOm51bGx9LCJEYXRlRm9ybWF0Ijp7IiRpZCI6Ij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h5cGVybGluayI6eyIkaWQiOiI2MCIsIkFkZHJlc3MiOiIiLCJTdWJBZGRyZXNzIjoiIn0sIkltcG9ydElkIjpudWxsfV0sIklkIjoiODQyZjgwZTMtNDdiYy00NWVkLWJhMjQtOWEyNTY2NTZjNTY3IiwiSXNTaW5nbGVJdGVtUm93IjpmYWxzZX0seyIkaWQiOiI2MSIsIl90YXNrcyI6W3siJGlkIjoiNjIiLCJfYXR0YWNoZWRNaWxlc3RvbmVzIjpbXSwiVGFza0RlZmluaXRpb24iOnsiJGlkIjoiNjMiLCJHcm91cE5hbWUiOm51bGwsIlN0YXJ0RGF0ZSI6IjIwMTktMDEtMDlUMTg6MzU6MDAiLCJFbmREYXRlIjoiMjAxOS0xMC0xNVQyMzo1OTowMFoiLCJQZXJjZW50YWdlQ29tcGxldGUiOm51bGwsIlN0eWxlIjp7IiRpZCI6IjY0IiwiU2hhcGUiOjY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GlkIjoiNjciLCJDb2xvciI6eyIkaWQiOiI2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5IiwiVG9wIjowLjAsIkxlZnQiOjAuMCwiUmlnaHQiOjAuMCwiQm90dG9tIjowLjB9LCJQYWRkaW5nIjp7IiRpZCI6IjcwIiwiVG9wIjowLjAsIkxlZnQiOjAuMCwiUmlnaHQiOjAuMCwiQm90dG9tIjowLjB9LCJCYWNrZ3JvdW5kIjp7IiRpZCI6IjcxIiwiQ29sb3IiOnsiJHJlZiI6IjIwIn19LCJJc1Zpc2libGUiOnRydWUsIldpZHRoIjowLjAsIkhlaWdodCI6MC4wLCJCb3JkZXJTdHlsZSI6eyIkaWQiOiI3MiIsIkxpbmVDb2xvciI6bnVsbCwiTGluZVdlaWdodCI6MC4wLCJMaW5lVHlwZSI6MCwiUGFyZW50U3R5bGUiOm51bGx9LCJQYXJlbnRTdHlsZSI6bnVsbH0sIkR1cmF0aW9uU3R5bGUiOnsiJGlkIjoiNzMiLCJGb250U2V0dGluZ3MiOnsiJGlkIjoiNzQiLCJGb250U2l6ZSI6MTAsIkZvbnROYW1lIjoiQ2FsaWJyaSIsIklzQm9sZCI6ZmFsc2UsIklzSXRhbGljIjpmYWxzZSwiSXNVbmRlcmxpbmVkIjpmYWxzZSwiUGFyZW50U3R5bGUiOm51bGx9LCJBdXRvU2l6ZSI6MCwiRm9yZWdyb3VuZCI6eyIkaWQiOiI3NSIsIkNvbG9yIjp7IiRpZCI6Ij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ciLCJUb3AiOjAuMCwiTGVmdCI6MC4wLCJSaWdodCI6MC4wLCJCb3R0b20iOjAuMH0sIlBhZGRpbmciOnsiJGlkIjoiNzgiLCJUb3AiOjAuMCwiTGVmdCI6MC4wLCJSaWdodCI6MC4wLCJCb3R0b20iOjAuMH0sIkJhY2tncm91bmQiOnsiJGlkIjoiNzkiLCJDb2xvciI6eyIkcmVmIjoiMjAifX0sIklzVmlzaWJsZSI6dHJ1ZSwiV2lkdGgiOjAuMCwiSGVpZ2h0IjowLjAsIkJvcmRlclN0eWxlIjp7IiRpZCI6IjgwIiwiTGluZUNvbG9yIjpudWxsLCJMaW5lV2VpZ2h0IjowLjAsIkxpbmVUeXBlIjowLCJQYXJlbnRTdHlsZSI6bnVsbH0sIlBhcmVudFN0eWxlIjpudWxsfSwiSG9yaXpvbnRhbENvbm5lY3RvclN0eWxlIjp7IiRpZCI6IjgxIiwiTGluZUNvbG9yIjp7IiRpZCI6IjgyIiwiJHR5cGUiOiJOTFJFLkNvbW1vbi5Eb20uU29saWRDb2xvckJydXNoLCBOTFJFLkNvbW1vbiIsIkNvbG9yIjp7IiRpZCI6IjgzIiwiQSI6MjU1LCJSIjoyMDQsIkciOjIwNCwiQiI6MjA0fX0sIkxpbmVXZWlnaHQiOjEuMCwiTGluZVR5cGUiOjAsIlBhcmVudFN0eWxlIjpudWxsfSwiVmVydGljYWxDb25uZWN0b3JTdHlsZSI6eyIkaWQiOiI4NCIsIkxpbmVDb2xvciI6eyIkaWQiOiI4NSIsIiR0eXBlIjoiTkxSRS5Db21tb24uRG9tLlNvbGlkQ29sb3JCcnVzaCwgTkxSRS5Db21tb24iLCJDb2xvciI6eyIkaWQiOiI4NiIsIkEiOjI1NSwiUiI6MjA0LCJHIjoyMDQsIkIiOjIwNH1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ciLCJNYXJnaW4iOnsiJGlkIjoiODgiLCJUb3AiOjAuMCwiTGVmdCI6NC4wLCJSaWdodCI6NC4wLCJCb3R0b20iOjAuMH0sIlBhZGRpbmciOnsiJGlkIjoiODkiLCJUb3AiOjAuMCwiTGVmdCI6MC4wLCJSaWdodCI6MC4wLCJCb3R0b20iOjAuMH0sIkJhY2tncm91bmQiOnsiJGlkIjoiOTAiLCJDb2xvciI6eyIkaWQiOiI5MSIsIkEiOjI1NSwiUiI6MTY1LCJHIjoxNjUsIkIiOjE2NX19LCJJc1Zpc2libGUiOnRydWUsIldpZHRoIjowLjAsIkhlaWdodCI6MTYuMCwiQm9yZGVyU3R5bGUiOnsiJGlkIjoiOTIiLCJMaW5lQ29sb3IiOnsiJGlkIjoiOTMiLCIkdHlwZSI6Ik5MUkUuQ29tbW9uLkRvbS5Tb2xpZENvbG9yQnJ1c2gsIE5MUkUuQ29tbW9uIiwiQ29sb3IiOnsiJGlkIjoiOTQiLCJBIjoyNTUsIlIiOjI1NSwiRyI6MCwiQiI6MH19LCJMaW5lV2VpZ2h0IjowLjAsIkxpbmVUeXBlIjowLCJQYXJlbnRTdHlsZSI6bnVsbH0sIlBhcmVudFN0eWxlIjpudWxsfSwiVGl0bGVTdHlsZSI6eyIkaWQiOiI5NSIsIkZvbnRTZXR0aW5ncyI6eyIkaWQiOiI5NiIsIkZvbnRTaXplIjoxMSwiRm9udE5hbWUiOiJDYWxpYnJpIiwiSXNCb2xkIjp0cnVlLCJJc0l0YWxpYyI6ZmFsc2UsIklzVW5kZXJsaW5lZCI6ZmFsc2UsIlBhcmVudFN0eWxlIjpudWxsfSwiQXV0b1NpemUiOjAsIkZvcmVncm91bmQiOnsiJGlkIjoiOTciLCJDb2xvciI6eyIkaWQiOiI5O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5OSIsIlRvcCI6MC4wLCJMZWZ0IjowLjAsIlJpZ2h0IjowLjAsIkJvdHRvbSI6MC4wfSwiUGFkZGluZyI6eyIkaWQiOiIxMDAiLCJUb3AiOjAuMCwiTGVmdCI6MC4wLCJSaWdodCI6MC4wLCJCb3R0b20iOjAuMH0sIkJhY2tncm91bmQiOnsiJGlkIjoiMTAxIiwiQ29sb3IiOnsiJHJlZiI6IjIwIn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cmVmIjoiMjAifX0sIklzVmlzaWJsZSI6dHJ1ZSwiV2lkdGgiOjAuMCwiSGVpZ2h0IjowLjAsIkJvcmRlclN0eWxlIjp7IiRpZCI6IjExMCIsIkxpbmVDb2xvciI6bnVsbCwiTGluZVdlaWdodCI6MC4wLCJMaW5lVHlwZSI6MCwiUGFyZW50U3R5bGUiOm51bGx9LCJQYXJlbnRTdHlsZSI6bnVsbH0sIkRhdGVGb3JtYXQiOnsiJGlkIjoiMT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iIsIkZvcm1hdCI6MCwiSXNWaXNpYmxlIjpmYWxzZSwiTGFzdEtub3duVmlzaWJpbGl0eVN0YXRlIjpmYWxzZX0sIklzVmlzaWJsZSI6ZmFsc2UsIlBhcmVudFN0eWxlIjpudWxsfSwiSW5kZXgiOjEsIlNtYXJ0RHVyYXRpb25BY3RpdmF0ZWQiOmZhbHNlLCJEYXRlRm9ybWF0Ijp7IiRyZWYiOiIxMTEifSwiV2Vla051bWJlcmluZyI6eyIkaWQiOiIxMTMiLCJGb3JtYXQiOjAsIklzVmlzaWJsZSI6ZmFsc2UsIkxhc3RLbm93blZpc2liaWxpdHlTdGF0ZSI6ZmFsc2V9LCJJZCI6IjRhYjExMWJhLTFkY2MtNDM0My04NDNjLWEyYjcwMjdmM2RlNiIsIkltcG9ydElkIjpudWxsLCJUaXRsZSI6IlRhc2siLCJOb3RlIjpudWxsLCJIeXBlcmxpbmsiOnsiJGlkIjoiMTE0IiwiQWRkcmVzcyI6IiIsIlN1YkFkZHJlc3MiOiIifSwiSXNDaGFuZ2VkIjpmYWxzZSwiSXNOZXciOmZhbHNlfX1dLCJfbWlsZXN0b25lcyI6W10sIklkIjoiMDAwMDAwMDAtMDAwMC0wMDAwLTAwMDAtMDAwMDAwMDAwMDAwIiwiSXNTaW5nbGVJdGVtUm93Ijp0cnVlfSx7IiRpZCI6IjExNSIsIl90YXNrcyI6W10sIl9taWxlc3RvbmVzIjpbeyIkaWQiOiIxMTYiLCJJZCI6IjI2NjE1ZjNhLTQxNmQtNGEwYS04MzUxLTFhZDE3ZTUxMzAxMSIsIkluZGV4IjozLCJHcm91cElkIjoiNzRkM2ZiZDItZjQ2NC00MWUxLTgyOWItYzU3MjRiODRiZDQxIiwiVGl0bGUiOiJMb2dpbiIsIkRhdGVUaW1lIjoiMjAxOS0wMS0xM1QyMzo1OTowMFoiLCJQZXJjZW50YWdlQ29tcGxldGUiOm51bGwsIk5vdGUiOm51bGwsIlN0eWxlIjp7IiRpZCI6IjExNyIsIlRpdGxlUG9zaXRpb24iOiJSaWdodCIsIkRhdGVQb3NpdGlvbiI6IkxlZnQiLCJTaGFwZVR5cGUiOjE0LCJTaGFwZVNpemUiOjEsIlNoYXBlU3R5bGUiOnsiJGlkIjoiMTE4IiwiTWFyZ2luIjp7IiRyZWYiOiI4In0sIlBhZGRpbmciOnsiJHJlZiI6IjkifSwiQmFja2dyb3VuZCI6eyIkaWQiOiIxMTkiLCJDb2xvciI6eyIkaWQiOiIxMjAiLCJBIjoyNTUsIlIiOjI1NSwiRyI6MTkyLCJCIjowfX0sIklzVmlzaWJsZSI6dHJ1ZSwiV2lkdGgiOjEzLjAsIkhlaWdodCI6MTMuMCwiQm9yZGVyU3R5bGUiOnsiJGlkIjoiMTIxIiwiTGluZUNvbG9yIjpudWxsLCJMaW5lV2VpZ2h0IjowLjAsIkxpbmVUeXBlIjowLCJQYXJlbnRTdHlsZSI6bnVsbH0sIlBhcmVudFN0eWxlIjpudWxsfSwiVGl0bGVTdHlsZSI6eyIkaWQiOiIxMjIiLCJGb250U2V0dGluZ3MiOnsiJGlkIjoiMTIzIiwiRm9udFNpemUiOjExLCJGb250TmFtZSI6IkNhbGlicmkiLCJJc0JvbGQiOnRydWUsIklzSXRhbGljIjpmYWxzZSwiSXNVbmRlcmxpbmVkIjpmYWxzZSwiUGFyZW50U3R5bGUiOm51bGx9LCJBdXRvU2l6ZSI6MiwiRm9yZWdyb3VuZCI6eyIkaWQiOiIxMjQiLCJDb2xvciI6eyIkaWQiOiIxMjUiLCJBIjoyNTUsIlIiOjAsIkciOjAsIkIiOjB9fSwiTWF4V2lkdGgiOjEwMC43NzMzMzMzMzMzMzMzN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MTI2IiwiRm9udFNldHRpbmdzIjp7IiRpZCI6IjEyNy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MTI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SIsIkZvcm1hdCI6MCwiSXNWaXNpYmxlIjpmYWxzZSwiTGFzdEtub3duVmlzaWJpbGl0eVN0YXRlIjpmYWxzZX0sIklzVmlzaWJsZSI6dHJ1ZSwiUGFyZW50U3R5bGUiOm51bGx9LCJIeXBlcmxpbmsiOnsiJGlkIjoiMTMwIiwiQWRkcmVzcyI6IiIsIlN1YkFkZHJlc3MiOiIifSwiSW1wb3J0SWQiOm51bGx9XSwiSWQiOiIwMDAwMDAwMC0wMDAwLTAwMDAtMDAwMC0wMDAwMDAwMDAwMDAiLCJJc1NpbmdsZUl0ZW1Sb3ciOnRydWV9LHsiJGlkIjoiMTMxIiwiX3Rhc2tzIjpbXSwiX21pbGVzdG9uZXMiOlt7IiRpZCI6IjEzMiIsIklkIjoiZDRiNDNhYmQtNDU4ZC00NmM5LTk2NzktYjQwYTkxZmRjMjE1IiwiSW5kZXgiOjQsIkdyb3VwSWQiOiI5YTRhYjg1OS01ODRmLTQ4OTgtOWM3YS00NjRiYTlhNWMxNTEiLCJUaXRsZSI6IlB1cmNoYXNlIEZsb3ciLCJEYXRlVGltZSI6IjIwMTktMDQtMTNUMjM6NTk6MDBaIiwiUGVyY2VudGFnZUNvbXBsZXRlIjpudWxsLCJOb3RlIjpudWxsLCJTdHlsZSI6eyIkaWQiOiIxMzMiLCJUaXRsZVBvc2l0aW9uIjoiUmlnaHQiLCJEYXRlUG9zaXRpb24iOiJMZWZ0IiwiU2hhcGVUeXBlIjoxNCwiU2hhcGVTaXplIjoxLCJTaGFwZVN0eWxlIjp7IiRpZCI6IjEzNCIsIk1hcmdpbiI6eyIkcmVmIjoiOCJ9LCJQYWRkaW5nIjp7IiRyZWYiOiI5In0sIkJhY2tncm91bmQiOnsiJGlkIjoiMTM1IiwiQ29sb3IiOnsiJGlkIjoiMTM2IiwiQSI6MjU1LCJSIjoyNTUsIkciOjE5MiwiQiI6MH19LCJJc1Zpc2libGUiOnRydWUsIldpZHRoIjoxMy4wLCJIZWlnaHQiOjEzLjAsIkJvcmRlclN0eWxlIjp7IiRpZCI6IjEzNyIsIkxpbmVDb2xvciI6bnVsbCwiTGluZVdlaWdodCI6MC4wLCJMaW5lVHlwZSI6MCwiUGFyZW50U3R5bGUiOm51bGx9LCJQYXJlbnRTdHlsZSI6bnVsbH0sIlRpdGxlU3R5bGUiOnsiJGlkIjoiMTM4IiwiRm9udFNldHRpbmdzIjp7IiRpZCI6IjEzOSIsIkZvbnRTaXplIjoxMSwiRm9udE5hbWUiOiJDYWxpYnJpIiwiSXNCb2xkIjp0cnVlLCJJc0l0YWxpYyI6ZmFsc2UsIklzVW5kZXJsaW5lZCI6ZmFsc2UsIlBhcmVudFN0eWxlIjpudWxsfSwiQXV0b1NpemUiOjAsIkZvcmVncm91bmQiOnsiJGlkIjoiMTQwIiwiQ29sb3IiOnsiJGlkIjoiMTQ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MTQyIiwiRm9udFNldHRpbmdzIjp7IiRpZCI6IjE0My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MT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SIsIkZvcm1hdCI6MCwiSXNWaXNpYmxlIjpmYWxzZSwiTGFzdEtub3duVmlzaWJpbGl0eVN0YXRlIjpmYWxzZX0sIklzVmlzaWJsZSI6dHJ1ZSwiUGFyZW50U3R5bGUiOm51bGx9LCJIeXBlcmxpbmsiOnsiJGlkIjoiMTQ2IiwiQWRkcmVzcyI6IiIsIlN1YkFkZHJlc3MiOiIifSwiSW1wb3J0SWQiOm51bGx9XSwiSWQiOiIwMDAwMDAwMC0wMDAwLTAwMDAtMDAwMC0wMDAwMDAwMDAwMDAiLCJJc1NpbmdsZUl0ZW1Sb3ciOnRydWV9LHsiJGlkIjoiMTQ3IiwiX3Rhc2tzIjpbXSwiX21pbGVzdG9uZXMiOlt7IiRpZCI6IjE0OCIsIklkIjoiNzA0NWY3MDgtYzU1NS00MzM4LTk2YzQtZjY3MmJmYTA1OGFlIiwiSW5kZXgiOjUsIkdyb3VwSWQiOiI5YTRhYjg1OS01ODRmLTQ4OTgtOWM3YS00NjRiYTlhNWMxNTEiLCJUaXRsZSI6IlZpc3RhcyBtYXMgbWFya2V0aW5nZXJhcyIsIkRhdGVUaW1lIjoiMjAxOS0wNy0xM1QyMzo1OTowMFoiLCJQZXJjZW50YWdlQ29tcGxldGUiOm51bGwsIk5vdGUiOm51bGwsIlN0eWxlIjp7IiRpZCI6IjE0OSIsIlRpdGxlUG9zaXRpb24iOiJSaWdodCIsIkRhdGVQb3NpdGlvbiI6IkxlZnQiLCJTaGFwZVR5cGUiOjE0LCJTaGFwZVNpemUiOjEsIlNoYXBlU3R5bGUiOnsiJGlkIjoiMTUwIiwiTWFyZ2luIjp7IiRyZWYiOiI4In0sIlBhZGRpbmciOnsiJHJlZiI6IjkifSwiQmFja2dyb3VuZCI6eyIkaWQiOiIxNTEiLCJDb2xvciI6eyIkaWQiOiIxNTIiLCJBIjoyNTUsIlIiOjI1NSwiRyI6MTkyLCJCIjowfX0sIklzVmlzaWJsZSI6dHJ1ZSwiV2lkdGgiOjEzLjAsIkhlaWdodCI6MTMuMCwiQm9yZGVyU3R5bGUiOnsiJGlkIjoiMTUzIiwiTGluZUNvbG9yIjpudWxsLCJMaW5lV2VpZ2h0IjowLjAsIkxpbmVUeXBlIjowLCJQYXJlbnRTdHlsZSI6bnVsbH0sIlBhcmVudFN0eWxlIjpudWxsfSwiVGl0bGVTdHlsZSI6eyIkaWQiOiIxNTQiLCJGb250U2V0dGluZ3MiOnsiJGlkIjoiMTU1IiwiRm9udFNpemUiOjExLCJGb250TmFtZSI6IkNhbGlicmkiLCJJc0JvbGQiOnRydWUsIklzSXRhbGljIjpmYWxzZSwiSXNVbmRlcmxpbmVkIjpmYWxzZSwiUGFyZW50U3R5bGUiOm51bGx9LCJBdXRvU2l6ZSI6MiwiRm9yZWdyb3VuZCI6eyIkaWQiOiIxNTYiLCJDb2xvciI6eyIkaWQiOiIxNTciLCJBIjoyNTUsIlIiOjAsIkciOjAsIkIiOjB9fSwiTWF4V2lkdGgiOjc0LjM5NjY2NjY2NjY2NjY3NS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MTY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MSIsIkZvcm1hdCI6MCwiSXNWaXNpYmxlIjpmYWxzZSwiTGFzdEtub3duVmlzaWJpbGl0eVN0YXRlIjpmYWxzZX0sIklzVmlzaWJsZSI6dHJ1ZSwiUGFyZW50U3R5bGUiOm51bGx9LCJIeXBlcmxpbmsiOnsiJGlkIjoiMTYyIiwiQWRkcmVzcyI6IiIsIlN1YkFkZHJlc3MiOiIifSwiSW1wb3J0SWQiOm51bGx9XSwiSWQiOiIwMDAwMDAwMC0wMDAwLTAwMDAtMDAwMC0wMDAwMDAwMDAwMDAiLCJJc1NpbmdsZUl0ZW1Sb3ciOnRydWV9LHsiJGlkIjoiMTYzIiwiX3Rhc2tzIjpbXSwiX21pbGVzdG9uZXMiOlt7IiRpZCI6IjE2NCIsIklkIjoiNTkyMGIwMzEtOTk0Ny00Mzg4LWJkNzctMzZjZGMzZjE2NjNlIiwiSW5kZXgiOjYsIkdyb3VwSWQiOiI5YTRhYjg1OS01ODRmLTQ4OTgtOWM3YS00NjRiYTlhNWMxNTEiLCJUaXRsZSI6IkZ1bm5lbCBPcHRpbWl6YXRpb24iLCJEYXRlVGltZSI6IjIwMTktMTAtMTNUMjM6NTk6MDBaIiwiUGVyY2VudGFnZUNvbXBsZXRlIjpudWxsLCJOb3RlIjpudWxsLCJTdHlsZSI6eyIkaWQiOiIxNjUiLCJUaXRsZVBvc2l0aW9uIjoiUmlnaHQiLCJEYXRlUG9zaXRpb24iOiJMZWZ0IiwiU2hhcGVUeXBlIjoxNCwiU2hhcGVTaXplIjoxLCJTaGFwZVN0eWxlIjp7IiRpZCI6IjE2NiIsIk1hcmdpbiI6eyIkcmVmIjoiOCJ9LCJQYWRkaW5nIjp7IiRyZWYiOiI5In0sIkJhY2tncm91bmQiOnsiJGlkIjoiMTY3IiwiQ29sb3IiOnsiJGlkIjoiMTY4IiwiQSI6MjU1LCJSIjoyNTUsIkciOjE5MiwiQiI6MH19LCJJc1Zpc2libGUiOnRydWUsIldpZHRoIjoxMy4wLCJIZWlnaHQiOjEzLjAsIkJvcmRlclN0eWxlIjp7IiRpZCI6IjE2OSIsIkxpbmVDb2xvciI6bnVsbCwiTGluZVdlaWdodCI6MC4wLCJMaW5lVHlwZSI6MCwiUGFyZW50U3R5bGUiOm51bGx9LCJQYXJlbnRTdHlsZSI6bnVsbH0sIlRpdGxlU3R5bGUiOnsiJGlkIjoiMTcwIiwiRm9udFNldHRpbmdzIjp7IiRpZCI6IjE3MSIsIkZvbnRTaXplIjoxMSwiRm9udE5hbWUiOiJDYWxpYnJpIiwiSXNCb2xkIjp0cnVlLCJJc0l0YWxpYyI6ZmFsc2UsIklzVW5kZXJsaW5lZCI6ZmFsc2UsIlBhcmVudFN0eWxlIjpudWxsfSwiQXV0b1NpemUiOjAsIkZvcmVncm91bmQiOnsiJGlkIjoiMTcyIiwiQ29sb3IiOnsiJGlkIjoiMTc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MTc0IiwiRm9udFNldHRpbmdzIjp7IiRpZCI6IjE3NS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MT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NyIsIkZvcm1hdCI6MCwiSXNWaXNpYmxlIjpmYWxzZSwiTGFzdEtub3duVmlzaWJpbGl0eVN0YXRlIjpmYWxzZX0sIklzVmlzaWJsZSI6ZmFsc2UsIlBhcmVudFN0eWxlIjpudWxsfSwiSHlwZXJsaW5rIjp7IiRpZCI6IjE3OCIsIkFkZHJlc3MiOiIiLCJTdWJBZGRyZXNzIjoiIn0sIkltcG9ydElkIjpudWxsfV0sIklkIjoiMDAwMDAwMDAtMDAwMC0wMDAwLTAwMDAtMDAwMDAwMDAwMDAwIiwiSXNTaW5nbGVJdGVtUm93Ijp0cnVlfSx7IiRpZCI6IjE3OSIsIl90YXNrcyI6W10sIl9taWxlc3RvbmVzIjpbeyIkaWQiOiIxODAiLCJJZCI6ImM4M2M2M2RkLTVkMzAtNDA5MS04MjFiLTBlY2YzZjhiZTJiOSIsIkluZGV4Ijo3LCJHcm91cElkIjpudWxsLCJUaXRsZSI6IkJsb2cgRGVzaWduIFVwZGF0ZSIsIkRhdGVUaW1lIjoiMjAxOS0wNy0xM1QyMzo1OTowMFoiLCJQZXJjZW50YWdlQ29tcGxldGUiOm51bGwsIk5vdGUiOm51bGwsIlN0eWxlIjp7IiRpZCI6IjE4MSIsIlRpdGxlUG9zaXRpb24iOiJSaWdodCIsIkRhdGVQb3NpdGlvbiI6IkxlZnQiLCJTaGFwZVR5cGUiOjE0LCJTaGFwZVNpemUiOjEsIlNoYXBlU3R5bGUiOnsiJGlkIjoiMTgyIiwiTWFyZ2luIjp7IiRyZWYiOiI4In0sIlBhZGRpbmciOnsiJHJlZiI6IjkifSwiQmFja2dyb3VuZCI6eyIkaWQiOiIxODMiLCJDb2xvciI6eyIkaWQiOiIxODQiLCJBIjoyNTUsIlIiOjI1NSwiRyI6MTkyLCJCIjowfX0sIklzVmlzaWJsZSI6dHJ1ZSwiV2lkdGgiOjEzLjAsIkhlaWdodCI6MTMuMCwiQm9yZGVyU3R5bGUiOnsiJGlkIjoiMTg1IiwiTGluZUNvbG9yIjpudWxsLCJMaW5lV2VpZ2h0IjowLjAsIkxpbmVUeXBlIjowLCJQYXJlbnRTdHlsZSI6bnVsbH0sIlBhcmVudFN0eWxlIjpudWxsfSwiVGl0bGVTdHlsZSI6eyIkaWQiOiIxODYiLCJGb250U2V0dGluZ3MiOnsiJGlkIjoiMTg3IiwiRm9udFNpemUiOjExLCJGb250TmFtZSI6IkNhbGlicmkiLCJJc0JvbGQiOnRydWUsIklzSXRhbGljIjpmYWxzZSwiSXNVbmRlcmxpbmVkIjpmYWxzZSwiUGFyZW50U3R5bGUiOm51bGx9LCJBdXRvU2l6ZSI6MiwiRm9yZWdyb3VuZCI6eyIkaWQiOiIxODgiLCJDb2xvciI6eyIkaWQiOiIxODk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MT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yIsIkZvcm1hdCI6MCwiSXNWaXNpYmxlIjpmYWxzZSwiTGFzdEtub3duVmlzaWJpbGl0eVN0YXRlIjpmYWxzZX0sIklzVmlzaWJsZSI6ZmFsc2UsIlBhcmVudFN0eWxlIjpudWxsfSwiSHlwZXJsaW5rIjp7IiRpZCI6IjE5NCIsIkFkZHJlc3MiOiIiLCJTdWJBZGRyZXNzIjoiIn0sIkltcG9ydElkIjpudWxsfV0sIklkIjoiMDAwMDAwMDAtMDAwMC0wMDAwLTAwMDAtMDAwMDAwMDAwMDAwIiwiSXNTaW5nbGVJdGVtUm93Ijp0cnVlfV0sIkluZGV4IjowLCJJZCI6IjZmZTkwNTg0LWQ4NzQtNDM0ZC1hYTdmLWE3NmM5NjNiNjQ0MiIsIkhlYWRlclRleHQiOm51bGwsIklzRGVmYXVsdCI6dHJ1ZSwiU3R5bGUiOnsiJGlkIjoiMTk1IiwiSGVhZGVyU3R5bGUiOnsiJGlkIjoiMTk2IiwiVGV4dFN0eWxlIjp7IiRpZCI6IjE5NyIsIkZvbnRTZXR0aW5ncyI6eyIkaWQiOiIxOTgiLCJGb250U2l6ZSI6MTEsIkZvbnROYW1lIjoiQ2FsaWJyaSIsIklzQm9sZCI6ZmFsc2UsIklzSXRhbGljIjpmYWxzZSwiSXNVbmRlcmxpbmVkIjpmYWxzZSwiUGFyZW50U3R5bGUiOm51bGx9LCJBdXRvU2l6ZSI6MiwiRm9yZWdyb3VuZCI6eyIkaWQiOiIxOTkiLCJDb2xvciI6eyIkaWQiOiIy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MDEiLCJUb3AiOjAuMCwiTGVmdCI6MC4wLCJSaWdodCI6MC4wLCJCb3R0b20iOjAuMH0sIlBhZGRpbmciOnsiJGlkIjoiMjAyIiwiVG9wIjowLjAsIkxlZnQiOjAuMCwiUmlnaHQiOjAuMCwiQm90dG9tIjowLjB9LCJCYWNrZ3JvdW5kIjpudWxsLCJJc1Zpc2libGUiOnRydWUsIldpZHRoIjowLjAsIkhlaWdodCI6MC4wLCJCb3JkZXJTdHlsZSI6bnVsbCwiUGFyZW50U3R5bGUiOm51bGx9LCJSZWN0YW5nbGVTdHlsZSI6eyIkaWQiOiIyMDMiLCJNYXJnaW4iOnsiJGlkIjoiMjA0IiwiVG9wIjowLjAsIkxlZnQiOjAuMCwiUmlnaHQiOjAuMCwiQm90dG9tIjowLjB9LCJQYWRkaW5nIjp7IiRpZCI6IjIwNSIsIlRvcCI6MC4wLCJMZWZ0IjowLjAsIlJpZ2h0IjowLjAsIkJvdHRvbSI6MC4wfSwiQmFja2dyb3VuZCI6eyIkaWQiOiIyMDYiLCJDb2xvciI6eyIkaWQiOiIyMDciLCJBIjo2MywiUiI6MjU1LCJHIjoxOTIsIkIiOjB9fSwiSXNWaXNpYmxlIjp0cnVlLCJXaWR0aCI6MC4wLCJIZWlnaHQiOjAuMCwiQm9yZGVyU3R5bGUiOnsiJGlkIjoiMjA4IiwiTGluZUNvbG9yIjp7IiRpZCI6IjIwOSIsIiR0eXBlIjoiTkxSRS5Db21tb24uRG9tLlNvbGlkQ29sb3JCcnVzaCwgTkxSRS5Db21tb24iLCJDb2xvciI6eyIkaWQiOiIyMTAiLCJBIjoyNTUsIlIiOjI1NSwiRyI6MCwiQiI6MH19LCJMaW5lV2VpZ2h0IjowLjAsIkxpbmVUeXBlIjowLCJQYXJlbnRTdHlsZSI6bnVsbH0sIlBhcmVudFN0eWxlIjpudWxsfSwiTWFyZ2luIjp7IiRpZCI6IjIxMSIsIlRvcCI6MC4wLCJMZWZ0IjowLjAsIlJpZ2h0IjowLjAsIkJvdHRvbSI6MC4wfSwiUGFkZGluZyI6eyIkaWQiOiIyMTIiLCJUb3AiOjAuMCwiTGVmdCI6MC4wLCJSaWdodCI6MC4wLCJCb3R0b20iOjAuMH0sIkJhY2tncm91bmQiOm51bGwsIklzVmlzaWJsZSI6dHJ1ZSwiV2lkdGgiOjAuMCwiSGVpZ2h0IjowLjAsIkJvcmRlclN0eWxlIjpudWxsLCJQYXJlbnRTdHlsZSI6bnVsbH0sIkJhY2tncm91bmRTdHlsZSI6eyIkaWQiOiIyMTMiLCJNYXJnaW4iOnsiJGlkIjoiMjE0IiwiVG9wIjowLjAsIkxlZnQiOjAuMCwiUmlnaHQiOjAuMCwiQm90dG9tIjowLjB9LCJQYWRkaW5nIjp7IiRpZCI6IjIxNSIsIlRvcCI6MC4wLCJMZWZ0IjowLjAsIlJpZ2h0IjowLjAsIkJvdHRvbSI6MC4wfSwiQmFja2dyb3VuZCI6eyIkaWQiOiIyMTYiLCJDb2xvciI6eyIkaWQiOiIyMTciLCJBIjo1MSwiUiI6MTY1LCJHIjoxNjUsIkIiOjE2NX19LCJJc1Zpc2libGUiOnRydWUsIldpZHRoIjowLjAsIkhlaWdodCI6MC4wLCJCb3JkZXJTdHlsZSI6eyIkaWQiOiIyMTgiLCJMaW5lQ29sb3IiOnsiJGlkIjoiMjE5IiwiJHR5cGUiOiJOTFJFLkNvbW1vbi5Eb20uU29saWRDb2xvckJydXNoLCBOTFJFLkNvbW1vbiIsIkNvbG9yIjp7IiRpZCI6IjIyMCIsIkEiOjI1NSwiUiI6MjU1LCJHIjowLCJCIjowfX0sIkxpbmVXZWlnaHQiOjAuMCwiTGluZVR5cGUiOjAsIlBhcmVudFN0eWxlIjpudWxsfSwiUGFyZW50U3R5bGUiOm51bGx9LCJNYXJnaW4iOnsiJGlkIjoiMjIxIiwiVG9wIjowLjAsIkxlZnQiOjAuMCwiUmlnaHQiOjAuMCwiQm90dG9tIjowLjB9LCJQYWRkaW5nIjp7IiRpZCI6IjIyMiIsIlRvcCI6MC4wLCJMZWZ0IjowLjAsIlJpZ2h0IjowLjAsIkJvdHRvbSI6MC4wfSwiSXNWaXNpYmxlIjp0cnVlLCJXaWR0aCI6MC4wLCJIZWlnaHQiOjAuMCwiQm9yZGVyU3R5bGUiOm51bGwsIlBhcmVudFN0eWxlIjpudWxsfX1dLCJJZCI6ImQwYTBiYjBkLTFmYzAtNDFkYy1hZTNmLTNkNWQ3MzFhYTgzYiIsIkluZGV4IjowLCJIZWFkZXJUZXh0IjoiRnJvbnQgRW5kIiwiU3R5bGUiOnsiJGlkIjoiMjIzIiwiSGVhZGVyU3R5bGUiOnsiJGlkIjoiMjI0IiwiVGV4dElzVmVydGljYWwiOmZhbHNlLCJUZXh0U3R5bGUiOnsiJGlkIjoiMjI1IiwiRm9udFNldHRpbmdzIjp7IiRpZCI6IjIyNiIsIkZvbnRTaXplIjoxMiwiRm9udE5hbWUiOiJDYWxpYnJpIiwiSXNCb2xkIjp0cnVlLCJJc0l0YWxpYyI6ZmFsc2UsIklzVW5kZXJsaW5lZCI6ZmFsc2UsIlBhcmVudFN0eWxlIjpudWxsfSwiQXV0b1NpemUiOjAsIkZvcmVncm91bmQiOnsiJGlkIjoiMjI3IiwiQ29sb3IiOnsiJGlkIjoiMjI4IiwiQSI6MjU1LCJSIjo2MCwiRyI6NTQsIkIiOjQ5fX0sIk1heFdpZHRoIjowLjAsIk1heEhlaWdodCI6MC4wLCJTbWFydEZvcmVncm91bmRJc0FjdGl2ZSI6ZmFsc2UsIkhvcml6b250YWxBbGlnbm1lbnQiOjAsIlZlcnRpY2FsQWxpZ25tZW50IjowLCJTbWFydEZvcmVncm91bmQiOm51bGwsIkJhY2tncm91bmRGaWxsVHlwZSI6MCwiTWFyZ2luIjp7IiRpZCI6IjIyOSIsIlRvcCI6MC4wLCJMZWZ0IjowLjAsIlJpZ2h0IjowLjAsIkJvdHRvbSI6MC4wfSwiUGFkZGluZyI6eyIkaWQiOiIyMzAiLCJUb3AiOjAuMCwiTGVmdCI6MC4wLCJSaWdodCI6MC4wLCJCb3R0b20iOjAuMH0sIkJhY2tncm91bmQiOm51bGwsIklzVmlzaWJsZSI6ZmFsc2UsIldpZHRoIjowLjAsIkhlaWdodCI6MC4wLCJCb3JkZXJTdHlsZSI6bnVsbCwiUGFyZW50U3R5bGUiOm51bGx9LCJSZWN0YW5nbGVTdHlsZSI6eyIkaWQiOiIyMzEiLCJNYXJnaW4iOnsiJGlkIjoiMjMyIiwiVG9wIjowLjAsIkxlZnQiOjAuMCwiUmlnaHQiOjAuMCwiQm90dG9tIjowLjB9LCJQYWRkaW5nIjp7IiRpZCI6IjIzMyIsIlRvcCI6MC4wLCJMZWZ0IjowLjAsIlJpZ2h0IjowLjAsIkJvdHRvbSI6MC4wfSwiQmFja2dyb3VuZCI6eyIkaWQiOiIyMzQiLCJDb2xvciI6eyIkaWQiOiIyMzUiLCJBIjoyNTUsIlIiOjI1NSwiRyI6MTkyLCJCIjowfX0sIklzVmlzaWJsZSI6ZmFsc2UsIldpZHRoIjowLjAsIkhlaWdodCI6MC4wLCJCb3JkZXJTdHlsZSI6eyIkaWQiOiIyMzYiLCJMaW5lQ29sb3IiOnsiJGlkIjoiMjM3IiwiJHR5cGUiOiJOTFJFLkNvbW1vbi5Eb20uU29saWRDb2xvckJydXNoLCBOTFJFLkNvbW1vbiIsIkNvbG9yIjp7IiRpZCI6IjIzOCIsIkEiOjI1NSwiUiI6NjAsIkciOjU0LCJCIjo0OX19LCJMaW5lV2VpZ2h0IjowLjAsIkxpbmVUeXBlIjowLCJQYXJlbnRTdHlsZSI6bnVsbH0sIlBhcmVudFN0eWxlIjpudWxsfSwiTWFyZ2luIjp7IiRpZCI6IjIzOSIsIlRvcCI6MC4wLCJMZWZ0IjowLjAsIlJpZ2h0IjowLjAsIkJvdHRvbSI6MC4wfSwiUGFkZGluZyI6eyIkaWQiOiIyNDAiLCJUb3AiOjAuMCwiTGVmdCI6MC4wLCJSaWdodCI6MC4wLCJCb3R0b20iOjAuMH0sIkJhY2tncm91bmQiOm51bGwsIklzVmlzaWJsZSI6dHJ1ZSwiV2lkdGgiOjAuMCwiSGVpZ2h0IjowLjAsIkJvcmRlclN0eWxlIjpudWxsLCJQYXJlbnRTdHlsZSI6bnVsbH0sIkJhY2tncm91bmRTdHlsZSI6eyIkaWQiOiIyNDEiLCJNYXJnaW4iOnsiJGlkIjoiMjQyIiwiVG9wIjowLjAsIkxlZnQiOjAuMCwiUmlnaHQiOjAuMCwiQm90dG9tIjowLjB9LCJQYWRkaW5nIjp7IiRpZCI6IjI0MyIsIlRvcCI6MC4wLCJMZWZ0IjowLjAsIlJpZ2h0IjowLjAsIkJvdHRvbSI6MC4wfSwiQmFja2dyb3VuZCI6eyIkaWQiOiIyNDQiLCJDb2xvciI6eyIkaWQiOiIyNDUiLCJBIjozOCwiUiI6MjU1LCJHIjoxOTIsIkIiOjB9fSwiSXNWaXNpYmxlIjp0cnVlLCJXaWR0aCI6MC4wLCJIZWlnaHQiOjAuMCwiQm9yZGVyU3R5bGUiOnsiJGlkIjoiMjQ2IiwiTGluZUNvbG9yIjp7IiRpZCI6IjI0NyIsIiR0eXBlIjoiTkxSRS5Db21tb24uRG9tLlNvbGlkQ29sb3JCcnVzaCwgTkxSRS5Db21tb24iLCJDb2xvciI6eyIkaWQiOiIyNDgiLCJBIjoyNTUsIlIiOjIwOCwiRyI6MjA2LCJCIjoyMDZ9fSwiTGluZVdlaWdodCI6MC4wLCJMaW5lVHlwZSI6MCwiUGFyZW50U3R5bGUiOm51bGx9LCJQYXJlbnRTdHlsZSI6bnVsbH0sIklzQWJvdmVUaW1lYmFuZCI6ZmFsc2UsIk1hcmdpbiI6eyIkaWQiOiIyNDkiLCJUb3AiOjAuMCwiTGVmdCI6MC4wLCJSaWdodCI6MC4wLCJCb3R0b20iOjAuMH0sIlBhZGRpbmciOnsiJGlkIjoiMjUwIiwiVG9wIjowLjAsIkxlZnQiOjAuMCwiUmlnaHQiOjAuMCwiQm90dG9tIjowLjB9LCJJc1Zpc2libGUiOnRydWUsIldpZHRoIjowLjAsIkhlaWdodCI6MC4wLCJCb3JkZXJTdHlsZSI6eyIkaWQiOiIyNTEiLCJMaW5lQ29sb3IiOm51bGwsIkxpbmVXZWlnaHQiOjAuMCwiTGluZVR5cGUiOjAsIlBhcmVudFN0eWxlIjpudWxsfSwiUGFyZW50U3R5bGUiOm51bGx9fSx7IiRpZCI6IjI1MiIsIl9hY3Rpdml0aWVzIjpbeyIkaWQiOiIyNTMiLCJfcm93cyI6W3siJGlkIjoiMjU0IiwiX3Rhc2tzIjpbXSwiX21pbGVzdG9uZXMiOlt7IiRpZCI6IjI1NSIsIklkIjoiNzMxOTEzN2YtZGY3OS00NDI3LTlkNzktZDAzNTJjYmYyYzkzIiwiSW5kZXgiOjEsIkdyb3VwSWQiOiI1NmY1ZTAwNy1hN2ZiLTQwYjQtYmM1Ni0zYzRjODgyODUyZGQiLCJUaXRsZSI6IlNFTyBSZXZpZXciLCJEYXRlVGltZSI6IjIwMTktMTAtMTNUMjM6NTk6MDBaIiwiUGVyY2VudGFnZUNvbXBsZXRlIjpudWxsLCJOb3RlIjpudWxsLCJTdHlsZSI6eyIkaWQiOiIyNTYiLCJUaXRsZVBvc2l0aW9uIjoiUmlnaHQiLCJEYXRlUG9zaXRpb24iOiJMZWZ0IiwiU2hhcGVUeXBlIjoxLCJTaGFwZVNpemUiOjEsIlNoYXBlU3R5bGUiOnsiJGlkIjoiMjU3IiwiTWFyZ2luIjp7IiRpZCI6IjI1OCIsIlRvcCI6MC4wLCJMZWZ0IjowLjAsIlJpZ2h0IjowLjAsIkJvdHRvbSI6MC4wfSwiUGFkZGluZyI6eyIkaWQiOiIyNTkiLCJUb3AiOjAuMCwiTGVmdCI6MC4wLCJSaWdodCI6MC4wLCJCb3R0b20iOjAuMH0sIkJhY2tncm91bmQiOnsiJGlkIjoiMjYwIiwiQ29sb3IiOnsiJGlkIjoiMjYxIiwiQSI6MjU1LCJSIjoxMTIsIkciOjE3MywiQiI6NzF9fSwiSXNWaXNpYmxlIjp0cnVlLCJXaWR0aCI6MTguMCwiSGVpZ2h0IjoyMC4wLCJCb3JkZXJTdHlsZSI6eyIkaWQiOiIyNjIiLCJMaW5lQ29sb3IiOm51bGwsIkxpbmVXZWlnaHQiOjAuMCwiTGluZVR5cGUiOjAsIlBhcmVudFN0eWxlIjpudWxsfSwiUGFyZW50U3R5bGUiOm51bGx9LCJUaXRsZVN0eWxlIjp7IiRpZCI6IjI2MyIsIkZvbnRTZXR0aW5ncyI6eyIkaWQiOiIyNjQiLCJGb250U2l6ZSI6MTEsIkZvbnROYW1lIjoiQ2FsaWJyaSIsIklzQm9sZCI6dHJ1ZSwiSXNJdGFsaWMiOmZhbHNlLCJJc1VuZGVybGluZWQiOmZhbHNlLCJQYXJlbnRTdHlsZSI6bnVsbH0sIkF1dG9TaXplIjowLCJGb3JlZ3JvdW5kIjp7IiRpZCI6IjI2NSIsIkNvbG9yIjp7IiRpZCI6IjI2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ciLCJUb3AiOjAuMCwiTGVmdCI6MC4wLCJSaWdodCI6MC4wLCJCb3R0b20iOjAuMH0sIlBhZGRpbmciOnsiJGlkIjoiMjY4IiwiVG9wIjowLjAsIkxlZnQiOjAuMCwiUmlnaHQiOjAuMCwiQm90dG9tIjowLjB9LCJCYWNrZ3JvdW5kIjp7IiRyZWYiOiIxOSJ9LCJJc1Zpc2libGUiOnRydWUsIldpZHRoIjowLjAsIkhlaWdodCI6MC4wLCJCb3JkZXJTdHlsZSI6bnVsbCwiUGFyZW50U3R5bGUiOm51bGx9LCJEYXRlU3R5bGUiOnsiJGlkIjoiMjY5IiwiRm9udFNldHRpbmdzIjp7IiRpZCI6IjI3MCIsIkZvbnRTaXplIjoxMCwiRm9udE5hbWUiOiJDYWxpYnJpIiwiSXNCb2xkIjpmYWxzZSwiSXNJdGFsaWMiOmZhbHNlLCJJc1VuZGVybGluZWQiOmZhbHNlLCJQYXJlbnRTdHlsZSI6bnVsbH0sIkF1dG9TaXplIjowLCJGb3JlZ3JvdW5kIjp7IiRpZCI6IjI3MSIsIkNvbG9yIjp7IiRpZCI6IjI3MiIsIkEiOjI1NSwiUiI6MTgsIkciOjE5LCJCIjoyMn19LCJNYXhXaWR0aCI6MjAwLjAsIk1heEhlaWdodCI6IkluZmluaXR5IiwiU21hcnRGb3JlZ3JvdW5kSXNBY3RpdmUiOmZhbHNlLCJIb3Jpem9udGFsQWxpZ25tZW50IjoyLCJWZXJ0aWNhbEFsaWdubWVudCI6MCwiU21hcnRGb3JlZ3JvdW5kIjpudWxsLCJCYWNrZ3JvdW5kRmlsbFR5cGUiOjAsIk1hcmdpbiI6eyIkaWQiOiIyNzMiLCJUb3AiOjAuMCwiTGVmdCI6MC4wLCJSaWdodCI6MC4wLCJCb3R0b20iOjAuMH0sIlBhZGRpbmciOnsiJGlkIjoiMjc0IiwiVG9wIjowLjAsIkxlZnQiOjAuMCwiUmlnaHQiOjAuMCwiQm90dG9tIjowLjB9LCJCYWNrZ3JvdW5kIjp7IiRyZWYiOiIyNyJ9LCJJc1Zpc2libGUiOmZhbHNlLCJXaWR0aCI6MC4wLCJIZWlnaHQiOjAuMCwiQm9yZGVyU3R5bGUiOm51bGwsIlBhcmVudFN0eWxlIjpudWxsfSwiRGF0ZUZvcm1hdCI6eyIkaWQiOiIy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c2IiwiRm9ybWF0IjowLCJJc1Zpc2libGUiOmZhbHNlLCJMYXN0S25vd25WaXNpYmlsaXR5U3RhdGUiOmZhbHNlfSwiSXNWaXNpYmxlIjpmYWxzZSwiUGFyZW50U3R5bGUiOm51bGx9LCJIeXBlcmxpbmsiOnsiJGlkIjoiMjc3IiwiQWRkcmVzcyI6IiIsIlN1YkFkZHJlc3MiOiIifSwiSW1wb3J0SWQiOm51bGx9LHsiJGlkIjoiMjc4IiwiSWQiOiJjMDgzZGNiMi1jMTljLTRjMGEtOTY0Ni1iNTY2ZTE0MDA4MDkiLCJJbmRleCI6MCwiR3JvdXBJZCI6IjU2ZjVlMDA3LWE3ZmItNDBiNC1iYzU2LTNjNGM4ODI4NTJkZCIsIlRpdGxlIjoiU29jaWFsIE1lZGlhIENhbXBhaWduIiwiRGF0ZVRpbWUiOiIyMDE5LTA3LTEzVDIzOjU5OjAwWiIsIlBlcmNlbnRhZ2VDb21wbGV0ZSI6bnVsbCwiTm90ZSI6bnVsbCwiU3R5bGUiOnsiJGlkIjoiMjc5IiwiVGl0bGVQb3NpdGlvbiI6IlJpZ2h0IiwiRGF0ZVBvc2l0aW9uIjoiTGVmdCIsIlNoYXBlVHlwZSI6MSwiU2hhcGVTaXplIjoxLCJTaGFwZVN0eWxlIjp7IiRpZCI6IjI4MCIsIk1hcmdpbiI6eyIkcmVmIjoiOCJ9LCJQYWRkaW5nIjp7IiRyZWYiOiI5In0sIkJhY2tncm91bmQiOnsiJGlkIjoiMjgxIiwiQ29sb3IiOnsiJGlkIjoiMjgyIiwiQSI6MjU1LCJSIjoxMTIsIkciOjE3MywiQiI6NzF9fSwiSXNWaXNpYmxlIjp0cnVlLCJXaWR0aCI6MTMuMCwiSGVpZ2h0IjoxMy4wLCJCb3JkZXJTdHlsZSI6eyIkaWQiOiIyODMiLCJMaW5lQ29sb3IiOm51bGwsIkxpbmVXZWlnaHQiOjAuMCwiTGluZVR5cGUiOjAsIlBhcmVudFN0eWxlIjpudWxsfSwiUGFyZW50U3R5bGUiOm51bGx9LCJUaXRsZVN0eWxlIjp7IiRpZCI6IjI4NCIsIkZvbnRTZXR0aW5ncyI6eyIkaWQiOiIyODUiLCJGb250U2l6ZSI6MTEsIkZvbnROYW1lIjoiQ2FsaWJyaSIsIklzQm9sZCI6dHJ1ZSwiSXNJdGFsaWMiOmZhbHNlLCJJc1VuZGVybGluZWQiOmZhbHNlLCJQYXJlbnRTdHlsZSI6bnVsbH0sIkF1dG9TaXplIjowLCJGb3JlZ3JvdW5kIjp7IiRpZCI6IjI4NiIsIkNvbG9yIjp7IiRpZCI6IjI4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cifSwiUGFkZGluZyI6eyIkcmVmIjoiMTgifSwiQmFja2dyb3VuZCI6eyIkcmVmIjoiMTkifSwiSXNWaXNpYmxlIjp0cnVlLCJXaWR0aCI6MC4wLCJIZWlnaHQiOjAuMCwiQm9yZGVyU3R5bGUiOm51bGwsIlBhcmVudFN0eWxlIjpudWxsfSwiRGF0ZVN0eWxlIjp7IiRpZCI6IjI4OCIsIkZvbnRTZXR0aW5ncyI6eyIkaWQiOiIyODk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HJlZiI6IjI1In0sIlBhZGRpbmciOnsiJHJlZiI6IjI2In0sIkJhY2tncm91bmQiOnsiJHJlZiI6IjI3In0sIklzVmlzaWJsZSI6ZmFsc2UsIldpZHRoIjowLjAsIkhlaWdodCI6MC4wLCJCb3JkZXJTdHlsZSI6bnVsbCwiUGFyZW50U3R5bGUiOm51bGx9LCJEYXRlRm9ybWF0Ijp7IiRpZCI6IjI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EiLCJGb3JtYXQiOjAsIklzVmlzaWJsZSI6ZmFsc2UsIkxhc3RLbm93blZpc2liaWxpdHlTdGF0ZSI6ZmFsc2V9LCJJc1Zpc2libGUiOmZhbHNlLCJQYXJlbnRTdHlsZSI6bnVsbH0sIkh5cGVybGluayI6eyIkaWQiOiIyOTIiLCJBZGRyZXNzIjoiIiwiU3ViQWRkcmVzcyI6IiJ9LCJJbXBvcnRJZCI6bnVsbH1dLCJJZCI6ImI4ZDNmZGM3LTUwNTgtNGNkZC05MzU1LTg5MGMzYzVmNDg0NyIsIklzU2luZ2xlSXRlbVJvdyI6ZmFsc2V9LHsiJGlkIjoiMjkzIiwiX3Rhc2tzIjpbXSwiX21pbGVzdG9uZXMiOlt7IiRpZCI6IjI5NCIsIklkIjoiYWVjOThiYTQtZGYxOC00Yzg4LTgxYTAtMTFhODZiNDZhM2Q3IiwiSW5kZXgiOjAsIkdyb3VwSWQiOiI1NmY1ZTAwNy1hN2ZiLTQwYjQtYmM1Ni0zYzRjODgyODUyZGQiLCJUaXRsZSI6Ik1vZGVsb3MgZGVudHJvIGRlIGxhIGFwbGljYWNpb24iLCJEYXRlVGltZSI6IjIwMTktMDEtMTNUMjM6NTk6MDBaIiwiUGVyY2VudGFnZUNvbXBsZXRlIjpudWxsLCJOb3RlIjpudWxsLCJTdHlsZSI6eyIkaWQiOiIyOTUiLCJUaXRsZVBvc2l0aW9uIjoiUmlnaHQiLCJEYXRlUG9zaXRpb24iOiJMZWZ0IiwiU2hhcGVUeXBlIjoxLCJTaGFwZVNpemUiOjEsIlNoYXBlU3R5bGUiOnsiJGlkIjoiMjk2IiwiTWFyZ2luIjp7IiRpZCI6IjI5NyIsIlRvcCI6MC4wLCJMZWZ0IjowLjAsIlJpZ2h0IjowLjAsIkJvdHRvbSI6MC4wfSwiUGFkZGluZyI6eyIkaWQiOiIyOTgiLCJUb3AiOjAuMCwiTGVmdCI6MC4wLCJSaWdodCI6MC4wLCJCb3R0b20iOjAuMH0sIkJhY2tncm91bmQiOnsiJGlkIjoiMjk5IiwiQ29sb3IiOnsiJGlkIjoiMzAwIiwiQSI6MjU1LCJSIjoxMTIsIkciOjE3MywiQiI6NzF9fSwiSXNWaXNpYmxlIjp0cnVlLCJXaWR0aCI6MTMuMCwiSGVpZ2h0IjoxMy4wLCJCb3JkZXJTdHlsZSI6eyIkaWQiOiIzMDEiLCJMaW5lQ29sb3IiOm51bGwsIkxpbmVXZWlnaHQiOjAuMCwiTGluZVR5cGUiOjAsIlBhcmVudFN0eWxlIjpudWxsfSwiUGFyZW50U3R5bGUiOm51bGx9LCJUaXRsZVN0eWxlIjp7IiRpZCI6IjMwMiIsIkZvbnRTZXR0aW5ncyI6eyIkaWQiOiIzMDMiLCJGb250U2l6ZSI6MTEsIkZvbnROYW1lIjoiQ2FsaWJyaSIsIklzQm9sZCI6dHJ1ZSwiSXNJdGFsaWMiOmZhbHNlLCJJc1VuZGVybGluZWQiOmZhbHNlLCJQYXJlbnRTdHlsZSI6bnVsbH0sIkF1dG9TaXplIjoyLCJGb3JlZ3JvdW5kIjp7IiRpZCI6IjMwNCIsIkNvbG9yIjp7IiRpZCI6IjMwNSIsIkEiOjI1NSwiUiI6MCwiRyI6MCwiQiI6MH19LCJNYXhXaWR0aCI6MTMzLjE5NDI0NDM4NDc2NTYzLCJNYXhIZWlnaHQiOiJJbmZpbml0eSIsIlNtYXJ0Rm9yZWdyb3VuZElzQWN0aXZlIjpmYWxzZSwiSG9yaXpvbnRhbEFsaWdubWVudCI6MCwiVmVydGljYWxBbGlnbm1lbnQiOjAsIlNtYXJ0Rm9yZWdyb3VuZCI6bnVsbCwiQmFja2dyb3VuZEZpbGxUeXBlIjowLCJNYXJnaW4iOnsiJGlkIjoiMzA2IiwiVG9wIjowLjAsIkxlZnQiOjAuMCwiUmlnaHQiOjAuMCwiQm90dG9tIjowLjB9LCJQYWRkaW5nIjp7IiRpZCI6IjMwNyIsIlRvcCI6MC4wLCJMZWZ0IjowLjAsIlJpZ2h0IjowLjAsIkJvdHRvbSI6MC4wfSwiQmFja2dyb3VuZCI6eyIkaWQiOiIzMDgiLCJDb2xvciI6eyIkaWQiOiIzMDkiLCJBIjowLCJSIjowLCJHIjowLCJCIjowfX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pZCI6IjMxMiIsIlRvcCI6MC4wLCJMZWZ0IjowLjAsIlJpZ2h0IjowLjAsIkJvdHRvbSI6MC4wfSwiUGFkZGluZyI6eyIkaWQiOiIzMTMiLCJUb3AiOjAuMCwiTGVmdCI6MC4wLCJSaWdodCI6MC4wLCJCb3R0b20iOjAuMH0sIkJhY2tncm91bmQiOnsiJGlkIjoiMzE0IiwiQ29sb3IiOnsiJHJlZiI6IjMwOSJ9fSwiSXNWaXNpYmxlIjpmYWxzZSwiV2lkdGgiOjAuMCwiSGVpZ2h0IjowLjAsIkJvcmRlclN0eWxlIjpudWxsLCJQYXJlbnRTdHlsZSI6bnVsbH0sIkRhdGVGb3JtYXQiOnsiJGlkIjoiMz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xNiIsIkZvcm1hdCI6MCwiSXNWaXNpYmxlIjpmYWxzZSwiTGFzdEtub3duVmlzaWJpbGl0eVN0YXRlIjpmYWxzZX0sIklzVmlzaWJsZSI6dHJ1ZSwiUGFyZW50U3R5bGUiOm51bGx9LCJIeXBlcmxpbmsiOnsiJGlkIjoiMzE3IiwiQWRkcmVzcyI6IiIsIlN1YkFkZHJlc3MiOiIifSwiSW1wb3J0SWQiOm51bGx9XSwiSWQiOiIwMDAwMDAwMC0wMDAwLTAwMDAtMDAwMC0wMDAwMDAwMDAwMDAiLCJJc1NpbmdsZUl0ZW1Sb3ciOnRydWV9LHsiJGlkIjoiMzE4IiwiX3Rhc2tzIjpbXSwiX21pbGVzdG9uZXMiOlt7IiRpZCI6IjMxOSIsIklkIjoiNzU4MmM1NGMtNjBhNC00N2Q4LWI4ZTctMWVkZmI5OGFhZjQwIiwiSW5kZXgiOjEsIkdyb3VwSWQiOiI1NmY1ZTAwNy1hN2ZiLTQwYjQtYmM1Ni0zYzRjODgyODUyZGQiLCJUaXRsZSI6IlNlc3Npb24gZGUgQWRtaW4iLCJEYXRlVGltZSI6IjIwMTktMDQtMTNUMjM6NTk6MDBaIiwiUGVyY2VudGFnZUNvbXBsZXRlIjpudWxsLCJOb3RlIjpudWxsLCJTdHlsZSI6eyIkaWQiOiIzMjAiLCJUaXRsZVBvc2l0aW9uIjoiUmlnaHQiLCJEYXRlUG9zaXRpb24iOiJMZWZ0IiwiU2hhcGVUeXBlIjoxLCJTaGFwZVNpemUiOjEsIlNoYXBlU3R5bGUiOnsiJGlkIjoiMzIxIiwiTWFyZ2luIjp7IiRpZCI6IjMyMiIsIlRvcCI6MC4wLCJMZWZ0IjowLjAsIlJpZ2h0IjowLjAsIkJvdHRvbSI6MC4wfSwiUGFkZGluZyI6eyIkaWQiOiIzMjMiLCJUb3AiOjAuMCwiTGVmdCI6MC4wLCJSaWdodCI6MC4wLCJCb3R0b20iOjAuMH0sIkJhY2tncm91bmQiOnsiJGlkIjoiMzI0IiwiQ29sb3IiOnsiJGlkIjoiMzI1IiwiQSI6MjU1LCJSIjoxMTIsIkciOjE3MywiQiI6NzF9fSwiSXNWaXNpYmxlIjp0cnVlLCJXaWR0aCI6MTMuMCwiSGVpZ2h0IjoxMy4wLCJCb3JkZXJTdHlsZSI6eyIkaWQiOiIzMjYiLCJMaW5lQ29sb3IiOm51bGwsIkxpbmVXZWlnaHQiOjAuMCwiTGluZVR5cGUiOjAsIlBhcmVudFN0eWxlIjpudWxsfSwiUGFyZW50U3R5bGUiOm51bGx9LCJUaXRsZVN0eWxlIjp7IiRpZCI6IjMyNyIsIkZvbnRTZXR0aW5ncyI6eyIkaWQiOiIzMjgiLCJGb250U2l6ZSI6MTEsIkZvbnROYW1lIjoiQ2FsaWJyaSIsIklzQm9sZCI6dHJ1ZSwiSXNJdGFsaWMiOmZhbHNlLCJJc1VuZGVybGluZWQiOmZhbHNlLCJQYXJlbnRTdHlsZSI6bnVsbH0sIkF1dG9TaXplIjowLCJGb3JlZ3JvdW5kIjp7IiRpZCI6IjMyOSIsIkNvbG9yIjp7IiRpZCI6IjMz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zEiLCJUb3AiOjAuMCwiTGVmdCI6MC4wLCJSaWdodCI6MC4wLCJCb3R0b20iOjAuMH0sIlBhZGRpbmciOnsiJGlkIjoiMzMyIiwiVG9wIjowLjAsIkxlZnQiOjAuMCwiUmlnaHQiOjAuMCwiQm90dG9tIjowLjB9LCJCYWNrZ3JvdW5kIjp7IiRyZWYiOiIzMDgifSwiSXNWaXNpYmxlIjp0cnVlLCJXaWR0aCI6MC4wLCJIZWlnaHQiOjAuMCwiQm9yZGVyU3R5bGUiOm51bGwsIlBhcmVudFN0eWxlIjpudWxsfSwiRGF0ZVN0eWxlIjp7IiRpZCI6IjMzMyIsIkZvbnRTZXR0aW5ncyI6eyIkaWQiOiIzMzQ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GlkIjoiMzM1IiwiVG9wIjowLjAsIkxlZnQiOjAuMCwiUmlnaHQiOjAuMCwiQm90dG9tIjowLjB9LCJQYWRkaW5nIjp7IiRpZCI6IjMzNiIsIlRvcCI6MC4wLCJMZWZ0IjowLjAsIlJpZ2h0IjowLjAsIkJvdHRvbSI6MC4wfSwiQmFja2dyb3VuZCI6eyIkcmVmIjoiMzE0In0sIklzVmlzaWJsZSI6ZmFsc2UsIldpZHRoIjowLjAsIkhlaWdodCI6MC4wLCJCb3JkZXJTdHlsZSI6bnVsbCwiUGFyZW50U3R5bGUiOm51bGx9LCJEYXRlRm9ybWF0Ijp7IiRpZCI6IjMz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giLCJGb3JtYXQiOjAsIklzVmlzaWJsZSI6ZmFsc2UsIkxhc3RLbm93blZpc2liaWxpdHlTdGF0ZSI6ZmFsc2V9LCJJc1Zpc2libGUiOnRydWUsIlBhcmVudFN0eWxlIjpudWxsfSwiSHlwZXJsaW5rIjp7IiRpZCI6IjMzOSIsIkFkZHJlc3MiOiIiLCJTdWJBZGRyZXNzIjoiIn0sIkltcG9ydElkIjpudWxsfV0sIklkIjoiMDAwMDAwMDAtMDAwMC0wMDAwLTAwMDAtMDAwMDAwMDAwMDAwIiwiSXNTaW5nbGVJdGVtUm93Ijp0cnVlfSx7IiRpZCI6IjM0MCIsIl90YXNrcyI6W10sIl9taWxlc3RvbmVzIjpbeyIkaWQiOiIzNDEiLCJJZCI6ImNiMzE5NTE1LTMzMGEtNDY4Ni1hZGFjLWU3NTA2Njk0NTVhMSIsIkluZGV4IjoyLCJHcm91cElkIjoiZWMwMGU0ZWQtNzgzOS00M2U4LThlOTEtYWNjZTFhZTUwYTIxIiwiVGl0bGUiOiJSZWxhY2lvbmVzIGVudHJlIGRhdG9zIiwiRGF0ZVRpbWUiOiIyMDE5LTAxLTEzVDIzOjU5OjAwWiIsIlBlcmNlbnRhZ2VDb21wbGV0ZSI6bnVsbCwiTm90ZSI6bnVsbCwiU3R5bGUiOnsiJGlkIjoiMzQyIiwiVGl0bGVQb3NpdGlvbiI6IlJpZ2h0IiwiRGF0ZVBvc2l0aW9uIjoiTGVmdCIsIlNoYXBlVHlwZSI6MSwiU2hhcGVTaXplIjoxLCJTaGFwZVN0eWxlIjp7IiRpZCI6IjM0MyIsIk1hcmdpbiI6eyIkaWQiOiIzNDQiLCJUb3AiOjAuMCwiTGVmdCI6MC4wLCJSaWdodCI6MC4wLCJCb3R0b20iOjAuMH0sIlBhZGRpbmciOnsiJGlkIjoiMzQ1IiwiVG9wIjowLjAsIkxlZnQiOjAuMCwiUmlnaHQiOjAuMCwiQm90dG9tIjowLjB9LCJCYWNrZ3JvdW5kIjp7IiRpZCI6IjM0NiIsIkNvbG9yIjp7IiRpZCI6IjM0NyIsIkEiOjI1NSwiUiI6MTEyLCJHIjoxNzMsIkIiOjcxfX0sIklzVmlzaWJsZSI6dHJ1ZSwiV2lkdGgiOjEzLjAsIkhlaWdodCI6MTMuMCwiQm9yZGVyU3R5bGUiOnsiJGlkIjoiMzQ4IiwiTGluZUNvbG9yIjpudWxsLCJMaW5lV2VpZ2h0IjowLjAsIkxpbmVUeXBlIjowLCJQYXJlbnRTdHlsZSI6bnVsbH0sIlBhcmVudFN0eWxlIjpudWxsfSwiVGl0bGVTdHlsZSI6eyIkaWQiOiIzNDkiLCJGb250U2V0dGluZ3MiOnsiJGlkIjoiMzUwIiwiRm9udFNpemUiOjExLCJGb250TmFtZSI6IkNhbGlicmkiLCJJc0JvbGQiOnRydWUsIklzSXRhbGljIjpmYWxzZSwiSXNVbmRlcmxpbmVkIjpmYWxzZSwiUGFyZW50U3R5bGUiOm51bGx9LCJBdXRvU2l6ZSI6MiwiRm9yZWdyb3VuZCI6eyIkaWQiOiIzNTEiLCJDb2xvciI6eyIkaWQiOiIzNTIiLCJBIjoyNTUsIlIiOjAsIkciOjAsIkIiOjB9fSwiTWF4V2lkdGgiOjE1MS45ODI0MzcxMzM3ODkwNiwiTWF4SGVpZ2h0IjoiSW5maW5pdHkiLCJTbWFydEZvcmVncm91bmRJc0FjdGl2ZSI6ZmFsc2UsIkhvcml6b250YWxBbGlnbm1lbnQiOjAsIlZlcnRpY2FsQWxpZ25tZW50IjowLCJTbWFydEZvcmVncm91bmQiOm51bGwsIkJhY2tncm91bmRGaWxsVHlwZSI6MCwiTWFyZ2luIjp7IiRpZCI6IjM1MyIsIlRvcCI6MC4wLCJMZWZ0IjowLjAsIlJpZ2h0IjowLjAsIkJvdHRvbSI6MC4wfSwiUGFkZGluZyI6eyIkaWQiOiIzNTQiLCJUb3AiOjAuMCwiTGVmdCI6MC4wLCJSaWdodCI6MC4wLCJCb3R0b20iOjAuMH0sIkJhY2tncm91bmQiOnsiJHJlZiI6IjMwOCJ9LCJJc1Zpc2libGUiOnRydWUsIldpZHRoIjowLjAsIkhlaWdodCI6MC4wLCJCb3JkZXJTdHlsZSI6bnVsbCwiUGFyZW50U3R5bGUiOm51bGx9LCJEYXRlU3R5bGUiOnsiJGlkIjoiMzU1IiwiRm9udFNldHRpbmdzIjp7IiRpZCI6IjM1Ni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aWQiOiIzNTciLCJUb3AiOjAuMCwiTGVmdCI6MC4wLCJSaWdodCI6MC4wLCJCb3R0b20iOjAuMH0sIlBhZGRpbmciOnsiJGlkIjoiMzU4IiwiVG9wIjowLjAsIkxlZnQiOjAuMCwiUmlnaHQiOjAuMCwiQm90dG9tIjowLjB9LCJCYWNrZ3JvdW5kIjp7IiRyZWYiOiIzMTQifSwiSXNWaXNpYmxlIjpmYWxzZSwiV2lkdGgiOjAuMCwiSGVpZ2h0IjowLjAsIkJvcmRlclN0eWxlIjpudWxsLCJQYXJlbnRTdHlsZSI6bnVsbH0sIkRhdGVGb3JtYXQiOnsiJGlkIjoiMz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MCIsIkZvcm1hdCI6MCwiSXNWaXNpYmxlIjpmYWxzZSwiTGFzdEtub3duVmlzaWJpbGl0eVN0YXRlIjpmYWxzZX0sIklzVmlzaWJsZSI6dHJ1ZSwiUGFyZW50U3R5bGUiOm51bGx9LCJIeXBlcmxpbmsiOnsiJGlkIjoiMzYxIiwiQWRkcmVzcyI6IiIsIlN1YkFkZHJlc3MiOiIifSwiSW1wb3J0SWQiOm51bGx9XSwiSWQiOiIwMDAwMDAwMC0wMDAwLTAwMDAtMDAwMC0wMDAwMDAwMDAwMDAiLCJJc1NpbmdsZUl0ZW1Sb3ciOnRydWV9LHsiJGlkIjoiMzYyIiwiX3Rhc2tzIjpbXSwiX21pbGVzdG9uZXMiOlt7IiRpZCI6IjM2MyIsIklkIjoiZTUyM2I1NjMtMjU0ZC00OTVlLWIwMDItNTIxMGVlNTY2OTJlIiwiSW5kZXgiOjQsIkdyb3VwSWQiOiJlYzAwZTRlZC03ODM5LTQzZTgtOGU5MS1hY2NlMWFlNTBhMjEiLCJUaXRsZSI6IlNFTSBDYW1wYWlnbiIsIkRhdGVUaW1lIjoiMjAxOS0wNC0xM1QyMzo1OTowMFoiLCJQZXJjZW50YWdlQ29tcGxldGUiOm51bGwsIk5vdGUiOm51bGwsIlN0eWxlIjp7IiRpZCI6IjM2NCIsIlRpdGxlUG9zaXRpb24iOiJSaWdodCIsIkRhdGVQb3NpdGlvbiI6IkxlZnQiLCJTaGFwZVR5cGUiOjEsIlNoYXBlU2l6ZSI6MSwiU2hhcGVTdHlsZSI6eyIkaWQiOiIzNjUiLCJNYXJnaW4iOnsiJHJlZiI6IjgifSwiUGFkZGluZyI6eyIkcmVmIjoiOSJ9LCJCYWNrZ3JvdW5kIjp7IiRpZCI6IjM2NiIsIkNvbG9yIjp7IiRpZCI6IjM2NyIsIkEiOjI1NSwiUiI6MTEyLCJHIjoxNzMsIkIiOjcxfX0sIklzVmlzaWJsZSI6dHJ1ZSwiV2lkdGgiOjEzLjAsIkhlaWdodCI6MTMuMCwiQm9yZGVyU3R5bGUiOnsiJGlkIjoiMzY4IiwiTGluZUNvbG9yIjpudWxsLCJMaW5lV2VpZ2h0IjowLjAsIkxpbmVUeXBlIjowLCJQYXJlbnRTdHlsZSI6bnVsbH0sIlBhcmVudFN0eWxlIjpudWxsfSwiVGl0bGVTdHlsZSI6eyIkaWQiOiIzNjkiLCJGb250U2V0dGluZ3MiOnsiJGlkIjoiMzcwIiwiRm9udFNpemUiOjExLCJGb250TmFtZSI6IkNhbGlicmkiLCJJc0JvbGQiOnRydWUsIklzSXRhbGljIjpmYWxzZSwiSXNVbmRlcmxpbmVkIjpmYWxzZSwiUGFyZW50U3R5bGUiOm51bGx9LCJBdXRvU2l6ZSI6MCwiRm9yZWdyb3VuZCI6eyIkaWQiOiIzNzEiLCJDb2xvciI6eyIkaWQiOiIzNz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zNzMiLCJGb250U2V0dGluZ3MiOnsiJGlkIjoiMzc0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2IiwiRm9ybWF0IjowLCJJc1Zpc2libGUiOmZhbHNlLCJMYXN0S25vd25WaXNpYmlsaXR5U3RhdGUiOmZhbHNlfSwiSXNWaXNpYmxlIjpmYWxzZSwiUGFyZW50U3R5bGUiOm51bGx9LCJIeXBlcmxpbmsiOnsiJGlkIjoiMzc3IiwiQWRkcmVzcyI6IiIsIlN1YkFkZHJlc3MiOiIifSwiSW1wb3J0SWQiOm51bGx9XSwiSWQiOiIwMDAwMDAwMC0wMDAwLTAwMDAtMDAwMC0wMDAwMDAwMDAwMDAiLCJJc1NpbmdsZUl0ZW1Sb3ciOnRydWV9LHsiJGlkIjoiMzc4IiwiX3Rhc2tzIjpbXSwiX21pbGVzdG9uZXMiOlt7IiRpZCI6IjM3OSIsIklkIjoiMDQ1YmViOTUtZDA0MC00ODdlLWFmNzctYjMzMTFlNWQyMGYwIiwiSW5kZXgiOjQsIkdyb3VwSWQiOiJlYzAwZTRlZC03ODM5LTQzZTgtOGU5MS1hY2NlMWFlNTBhMjEiLCJUaXRsZSI6IkJsb2cgQ2FtcGFpZ24iLCJEYXRlVGltZSI6IjIwMTktMDctMTNUMjM6NTk6MDBaIiwiUGVyY2VudGFnZUNvbXBsZXRlIjpudWxsLCJOb3RlIjpudWxsLCJTdHlsZSI6eyIkaWQiOiIzODAiLCJUaXRsZVBvc2l0aW9uIjoiUmlnaHQiLCJEYXRlUG9zaXRpb24iOiJMZWZ0IiwiU2hhcGVUeXBlIjoxLCJTaGFwZVNpemUiOjEsIlNoYXBlU3R5bGUiOnsiJGlkIjoiMzgxIiwiTWFyZ2luIjp7IiRyZWYiOiI4In0sIlBhZGRpbmciOnsiJHJlZiI6IjkifSwiQmFja2dyb3VuZCI6eyIkaWQiOiIzODIiLCJDb2xvciI6eyIkaWQiOiIzODMiLCJBIjoyNTUsIlIiOjExMiwiRyI6MTczLCJCIjo3MX19LCJJc1Zpc2libGUiOnRydWUsIldpZHRoIjoxMy4wLCJIZWlnaHQiOjEzLjAsIkJvcmRlclN0eWxlIjp7IiRpZCI6IjM4NCIsIkxpbmVDb2xvciI6bnVsbCwiTGluZVdlaWdodCI6MC4wLCJMaW5lVHlwZSI6MCwiUGFyZW50U3R5bGUiOm51bGx9LCJQYXJlbnRTdHlsZSI6bnVsbH0sIlRpdGxlU3R5bGUiOnsiJGlkIjoiMzg1IiwiRm9udFNldHRpbmdzIjp7IiRpZCI6IjM4NiIsIkZvbnRTaXplIjoxMSwiRm9udE5hbWUiOiJDYWxpYnJpIiwiSXNCb2xkIjp0cnVlLCJJc0l0YWxpYyI6ZmFsc2UsIklzVW5kZXJsaW5lZCI6ZmFsc2UsIlBhcmVudFN0eWxlIjpudWxs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Mzg5IiwiRm9udFNldHRpbmdzIjp7IiRpZCI6IjM5MC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M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5MiIsIkZvcm1hdCI6MCwiSXNWaXNpYmxlIjpmYWxzZSwiTGFzdEtub3duVmlzaWJpbGl0eVN0YXRlIjpmYWxzZX0sIklzVmlzaWJsZSI6ZmFsc2UsIlBhcmVudFN0eWxlIjpudWxsfSwiSHlwZXJsaW5rIjp7IiRpZCI6IjM5MyIsIkFkZHJlc3MiOiIiLCJTdWJBZGRyZXNzIjoiIn0sIkltcG9ydElkIjpudWxsfSx7IiRpZCI6IjM5NCIsIklkIjoiMzRiMGE4OTQtOGE4NC00ZWMwLTk3MWEtZDhlZWU3MjQ2OGMxIiwiSW5kZXgiOjUsIkdyb3VwSWQiOiJlYzAwZTRlZC03ODM5LTQzZTgtOGU5MS1hY2NlMWFlNTBhMjEiLCJUaXRsZSI6IlNFTSBSZXZpZXciLCJEYXRlVGltZSI6IjIwMTktMTAtMTNUMjM6NTk6MDBaIiwiUGVyY2VudGFnZUNvbXBsZXRlIjpudWxsLCJOb3RlIjpudWxsLCJTdHlsZSI6eyIkaWQiOiIzOTUiLCJUaXRsZVBvc2l0aW9uIjoiUmlnaHQiLCJEYXRlUG9zaXRpb24iOiJMZWZ0IiwiU2hhcGVUeXBlIjoxLCJTaGFwZVNpemUiOjEsIlNoYXBlU3R5bGUiOnsiJGlkIjoiMzk2IiwiTWFyZ2luIjp7IiRyZWYiOiIyNTgifSwiUGFkZGluZyI6eyIkcmVmIjoiMjU5In0sIkJhY2tncm91bmQiOnsiJGlkIjoiMzk3IiwiQ29sb3IiOnsiJGlkIjoiMzk4IiwiQSI6MjU1LCJSIjoxMTIsIkciOjE3MywiQiI6NzF9fSwiSXNWaXNpYmxlIjp0cnVlLCJXaWR0aCI6MTguMCwiSGVpZ2h0IjoyMC4wLCJCb3JkZXJTdHlsZSI6eyIkaWQiOiIzOTkiLCJMaW5lQ29sb3IiOm51bGw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pZCI6IjQ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Y3In0sIlBhZGRpbmciOnsiJHJlZiI6IjI2OCJ9LCJCYWNrZ3JvdW5kIjp7IiRyZWYiOiIxOSJ9LCJJc1Zpc2libGUiOnRydWUsIldpZHRoIjowLjAsIkhlaWdodCI6MC4wLCJCb3JkZXJTdHlsZSI6bnVsbCwiUGFyZW50U3R5bGUiOm51bGx9LCJEYXRlU3R5bGUiOnsiJGlkIjoiNDA0IiwiRm9udFNldHRpbmdzIjp7IiRpZCI6IjQwNSIsIkZvbnRTaXplIjoxMCwiRm9udE5hbWUiOiJDYWxpYnJpIiwiSXNCb2xkIjpmYWxzZSwiSXNJdGFsaWMiOmZhbHNlLCJJc1VuZGVybGluZWQiOmZhbHNlLCJQYXJlbnRTdHlsZSI6bnVsbH0sIkF1dG9TaXplIjowLCJGb3JlZ3JvdW5kIjp7IiRpZCI6IjQwNiIsIkNvbG9yIjp7IiRpZCI6IjQw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MjczIn0sIlBhZGRpbmciOnsiJHJlZiI6IjI3NCJ9LCJCYWNrZ3JvdW5kIjp7IiRyZWYiOiIyNyJ9LCJJc1Zpc2libGUiOmZhbHNlLCJXaWR0aCI6MC4wLCJIZWlnaHQiOjAuMCwiQm9yZGVyU3R5bGUiOm51bGwsIlBhcmVudFN0eWxlIjpudWxsfSwiRGF0ZUZvcm1hdCI6eyIkcmVmIjoiMjc1In0sIldlZWtOdW1iZXJpbmciOnsiJGlkIjoiNDA4IiwiRm9ybWF0IjowLCJJc1Zpc2libGUiOmZhbHNlLCJMYXN0S25vd25WaXNpYmlsaXR5U3RhdGUiOmZhbHNlfSwiSXNWaXNpYmxlIjpmYWxzZSwiUGFyZW50U3R5bGUiOm51bGx9LCJIeXBlcmxpbmsiOnsiJGlkIjoiNDA5IiwiQWRkcmVzcyI6IiIsIlN1YkFkZHJlc3MiOiIifSwiSW1wb3J0SWQiOm51bGx9XSwiSWQiOiIzZjcxMDcwNS1jMDQ5LTQ5MmMtYmMwNS02MzZkNjM1OTQ0NWYiLCJJc1NpbmdsZUl0ZW1Sb3ciOmZhbHNlfSx7IiRpZCI6IjQxMCIsIl90YXNrcyI6W10sIl9taWxlc3RvbmVzIjpbeyIkaWQiOiI0MTEiLCJJZCI6IjU1MGE1YmY1LWViYTAtNDI5NC05MmE0LTJjZWNiYjU1ZWEwMyIsIkluZGV4Ijo3LCJHcm91cElkIjoiIiwiVGl0bGUiOiJCcmFuZCBDaGFuZ2UiLCJEYXRlVGltZSI6IjIwMTktMDctMTNUMjM6NTk6MDBaIiwiUGVyY2VudGFnZUNvbXBsZXRlIjpudWxsLCJOb3RlIjpudWxsLCJTdHlsZSI6eyIkaWQiOiI0MTIiLCJUaXRsZVBvc2l0aW9uIjoiUmlnaHQiLCJEYXRlUG9zaXRpb24iOiJMZWZ0IiwiU2hhcGVUeXBlIjoxLCJTaGFwZVNpemUiOjEsIlNoYXBlU3R5bGUiOnsiJGlkIjoiNDEzIiwiTWFyZ2luIjp7IiRyZWYiOiI4In0sIlBhZGRpbmciOnsiJHJlZiI6IjkifSwiQmFja2dyb3VuZCI6eyIkaWQiOiI0MTQiLCJDb2xvciI6eyIkaWQiOiI0MTUiLCJBIjoyNTUsIlIiOjExMiwiRyI6MTczLCJCIjo3MX19LCJJc1Zpc2libGUiOnRydWUsIldpZHRoIjoxMy4wLCJIZWlnaHQiOjEzLjAsIkJvcmRlclN0eWxlIjp7IiRpZCI6IjQxNiIsIkxpbmVDb2xvciI6bnVsbCwiTGluZVdlaWdodCI6MC4wLCJMaW5lVHlwZSI6MCwiUGFyZW50U3R5bGUiOm51bGx9LCJQYXJlbnRTdHlsZSI6bnVsbH0sIlRpdGxlU3R5bGUiOnsiJGlkIjoiNDE3IiwiRm9udFNldHRpbmdzIjp7IiRpZCI6IjQxOCIsIkZvbnRTaXplIjoxMSwiRm9udE5hbWUiOiJDYWxpYnJpIiwiSXNCb2xkIjp0cnVlLCJJc0l0YWxpYyI6ZmFsc2UsIklzVW5kZXJsaW5lZCI6ZmFsc2UsIlBhcmVudFN0eWxlIjpudWxsfSwiQXV0b1NpemUiOjIsIkZvcmVncm91bmQiOnsiJGlkIjoiNDE5IiwiQ29sb3IiOnsiJGlkIjoiNDIwIiwiQSI6MjU1LCJSIjowLCJHIjowLCJCIjowfX0sIk1heFdpZHRoIjo2My4yNTMzMzMzMzMzMzMzMzcsIk1heEhlaWdodCI6IkluZmluaXR5IiwiU21hcnRGb3JlZ3JvdW5kSXNBY3RpdmUiOmZhbHNlLCJIb3Jpem9udGFsQWxpZ25tZW50IjowLCJWZXJ0aWNhbEFsaWdubWVudCI6MCwiU21hcnRGb3JlZ3JvdW5kIjpudWxsLCJCYWNrZ3JvdW5kRmlsbFR5cGUiOjAsIk1hcmdpbiI6eyIkcmVmIjoiMTcifSwiUGFkZGluZyI6eyIkcmVmIjoiMTgifSwiQmFja2dyb3VuZCI6eyIkcmVmIjoiMTkifSwiSXNWaXNpYmxlIjp0cnVlLCJXaWR0aCI6MC4wLCJIZWlnaHQiOjAuMCwiQm9yZGVyU3R5bGUiOm51bGwsIlBhcmVudFN0eWxlIjpudWxsfSwiRGF0ZVN0eWxlIjp7IiRpZCI6IjQyMSIsIkZvbnRTZXR0aW5ncyI6eyIkaWQiOiI0MjI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HJlZiI6IjI1In0sIlBhZGRpbmciOnsiJHJlZiI6IjI2In0sIkJhY2tncm91bmQiOnsiJHJlZiI6IjI3In0sIklzVmlzaWJsZSI6ZmFsc2UsIldpZHRoIjowLjAsIkhlaWdodCI6MC4wLCJCb3JkZXJTdHlsZSI6bnVsbCwiUGFyZW50U3R5bGUiOm51bGx9LCJEYXRlRm9ybWF0Ijp7IiRpZCI6IjQy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jQiLCJGb3JtYXQiOjAsIklzVmlzaWJsZSI6ZmFsc2UsIkxhc3RLbm93blZpc2liaWxpdHlTdGF0ZSI6ZmFsc2V9LCJJc1Zpc2libGUiOmZhbHNlLCJQYXJlbnRTdHlsZSI6bnVsbH0sIkh5cGVybGluayI6eyIkaWQiOiI0MjUiLCJBZGRyZXNzIjoiIiwiU3ViQWRkcmVzcyI6IiJ9LCJJbXBvcnRJZCI6bnVsbH1dLCJJZCI6IjAwMDAwMDAwLTAwMDAtMDAwMC0wMDAwLTAwMDAwMDAwMDAwMCIsIklzU2luZ2xlSXRlbVJvdyI6dHJ1ZX1dLCJJbmRleCI6MCwiSWQiOiIxZWUzOWMzZi0yZmI5LTQ0N2UtYTI1Yi1lMzNmYTA4NWEzYzAiLCJIZWFkZXJUZXh0IjpudWxsLCJJc0RlZmF1bHQiOnRydWUsIlN0eWxlIjp7IiRpZCI6IjQyNiIsIkhlYWRlclN0eWxlIjp7IiRpZCI6IjQyNyIsIlRleHRTdHlsZSI6eyIkaWQiOiI0MjgiLCJGb250U2V0dGluZ3MiOnsiJGlkIjoiNDI5IiwiRm9udFNpemUiOjExLCJGb250TmFtZSI6IkNhbGlicmkiLCJJc0JvbGQiOmZhbHNlLCJJc0l0YWxpYyI6ZmFsc2UsIklzVW5kZXJsaW5lZCI6ZmFsc2UsIlBhcmVudFN0eWxlIjpudWxsfSwiQXV0b1NpemUiOjIsIkZvcmVncm91bmQiOnsiJGlkIjoiNDMwIiwiQ29sb3IiOnsiJGlkIjoiNDM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MyIiwiVG9wIjowLjAsIkxlZnQiOjAuMCwiUmlnaHQiOjAuMCwiQm90dG9tIjowLjB9LCJQYWRkaW5nIjp7IiRpZCI6IjQzMyIsIlRvcCI6MC4wLCJMZWZ0IjowLjAsIlJpZ2h0IjowLjAsIkJvdHRvbSI6MC4wfSwiQmFja2dyb3VuZCI6bnVsbCwiSXNWaXNpYmxlIjp0cnVlLCJXaWR0aCI6MC4wLCJIZWlnaHQiOjAuMCwiQm9yZGVyU3R5bGUiOm51bGwsIlBhcmVudFN0eWxlIjpudWxsfSwiUmVjdGFuZ2xlU3R5bGUiOnsiJGlkIjoiNDM0IiwiTWFyZ2luIjp7IiRpZCI6IjQzNSIsIlRvcCI6MC4wLCJMZWZ0IjowLjAsIlJpZ2h0IjowLjAsIkJvdHRvbSI6MC4wfSwiUGFkZGluZyI6eyIkaWQiOiI0MzYiLCJUb3AiOjAuMCwiTGVmdCI6MC4wLCJSaWdodCI6MC4wLCJCb3R0b20iOjAuMH0sIkJhY2tncm91bmQiOnsiJGlkIjoiNDM3IiwiQ29sb3IiOnsiJGlkIjoiNDM4IiwiQSI6NjMsIlIiOjExMiwiRyI6MTczLCJCIjo3MX19LCJJc1Zpc2libGUiOnRydWUsIldpZHRoIjowLjAsIkhlaWdodCI6MC4wLCJCb3JkZXJTdHlsZSI6eyIkaWQiOiI0MzkiLCJMaW5lQ29sb3IiOnsiJGlkIjoiNDQwIiwiJHR5cGUiOiJOTFJFLkNvbW1vbi5Eb20uU29saWRDb2xvckJydXNoLCBOTFJFLkNvbW1vbiIsIkNvbG9yIjp7IiRpZCI6IjQ0MSIsIkEiOjI1NSwiUiI6MjU1LCJHIjowLCJCIjowfX0sIkxpbmVXZWlnaHQiOjAuMCwiTGluZVR5cGUiOjAsIlBhcmVudFN0eWxlIjpudWxsfSwiUGFyZW50U3R5bGUiOm51bGx9LCJNYXJnaW4iOnsiJGlkIjoiNDQyIiwiVG9wIjowLjAsIkxlZnQiOjAuMCwiUmlnaHQiOjAuMCwiQm90dG9tIjowLjB9LCJQYWRkaW5nIjp7IiRpZCI6IjQ0MyIsIlRvcCI6MC4wLCJMZWZ0IjowLjAsIlJpZ2h0IjowLjAsIkJvdHRvbSI6MC4wfSwiQmFja2dyb3VuZCI6bnVsbCwiSXNWaXNpYmxlIjp0cnVlLCJXaWR0aCI6MC4wLCJIZWlnaHQiOjAuMCwiQm9yZGVyU3R5bGUiOm51bGwsIlBhcmVudFN0eWxlIjpudWxsfSwiQmFja2dyb3VuZFN0eWxlIjp7IiRpZCI6IjQ0NCIsIk1hcmdpbiI6eyIkaWQiOiI0NDUiLCJUb3AiOjAuMCwiTGVmdCI6MC4wLCJSaWdodCI6MC4wLCJCb3R0b20iOjAuMH0sIlBhZGRpbmciOnsiJGlkIjoiNDQ2IiwiVG9wIjowLjAsIkxlZnQiOjAuMCwiUmlnaHQiOjAuMCwiQm90dG9tIjowLjB9LCJCYWNrZ3JvdW5kIjp7IiRpZCI6IjQ0NyIsIkNvbG9yIjp7IiRpZCI6IjQ0OCIsIkEiOjUxLCJSIjoxNjUsIkciOjE2NSwiQiI6MTY1fX0sIklzVmlzaWJsZSI6dHJ1ZSwiV2lkdGgiOjAuMCwiSGVpZ2h0IjowLjAsIkJvcmRlclN0eWxlIjp7IiRpZCI6IjQ0OSIsIkxpbmVDb2xvciI6eyIkaWQiOiI0NTAiLCIkdHlwZSI6Ik5MUkUuQ29tbW9uLkRvbS5Tb2xpZENvbG9yQnJ1c2gsIE5MUkUuQ29tbW9uIiwiQ29sb3IiOnsiJGlkIjoiNDUxIiwiQSI6MjU1LCJSIjoyNTUsIkciOjAsIkIiOjB9fSwiTGluZVdlaWdodCI6MC4wLCJMaW5lVHlwZSI6MCwiUGFyZW50U3R5bGUiOm51bGx9LCJQYXJlbnRTdHlsZSI6bnVsbH0sIk1hcmdpbiI6eyIkaWQiOiI0NTIiLCJUb3AiOjAuMCwiTGVmdCI6MC4wLCJSaWdodCI6MC4wLCJCb3R0b20iOjAuMH0sIlBhZGRpbmciOnsiJGlkIjoiNDUzIiwiVG9wIjowLjAsIkxlZnQiOjAuMCwiUmlnaHQiOjAuMCwiQm90dG9tIjowLjB9LCJJc1Zpc2libGUiOnRydWUsIldpZHRoIjowLjAsIkhlaWdodCI6MC4wLCJCb3JkZXJTdHlsZSI6bnVsbCwiUGFyZW50U3R5bGUiOm51bGx9fV0sIklkIjoiZTVmMmI1NGMtYzA5Yi00ODQ2LTk3YTYtMDE0N2ZiNzYzZDkwIiwiSW5kZXgiOjEsIkhlYWRlclRleHQiOiJCYXNlIGRlIERhdG9zIiwiU3R5bGUiOnsiJGlkIjoiNDU0IiwiSGVhZGVyU3R5bGUiOnsiJGlkIjoiNDU1IiwiVGV4dElzVmVydGljYWwiOmZhbHNlLCJUZXh0U3R5bGUiOnsiJGlkIjoiNDU2IiwiRm9udFNldHRpbmdzIjp7IiRpZCI6IjQ1NyIsIkZvbnRTaXplIjoxMiwiRm9udE5hbWUiOiJDYWxpYnJpIiwiSXNCb2xkIjp0cnVlLCJJc0l0YWxpYyI6ZmFsc2UsIklzVW5kZXJsaW5lZCI6ZmFsc2UsIlBhcmVudFN0eWxlIjpudWxsfSwiQXV0b1NpemUiOjAsIkZvcmVncm91bmQiOnsiJGlkIjoiNDU4IiwiQ29sb3IiOnsiJGlkIjoiNDU5IiwiQSI6MjU1LCJSIjoyNywiRyI6MTYsIkIiOjE5fX0sIk1heFdpZHRoIjowLjAsIk1heEhlaWdodCI6MC4wLCJTbWFydEZvcmVncm91bmRJc0FjdGl2ZSI6ZmFsc2UsIkhvcml6b250YWxBbGlnbm1lbnQiOjAsIlZlcnRpY2FsQWxpZ25tZW50IjowLCJTbWFydEZvcmVncm91bmQiOm51bGwsIkJhY2tncm91bmRGaWxsVHlwZSI6MCwiTWFyZ2luIjp7IiRyZWYiOiIyMjkifSwiUGFkZGluZyI6eyIkcmVmIjoiMjMwIn0sIkJhY2tncm91bmQiOm51bGwsIklzVmlzaWJsZSI6ZmFsc2UsIldpZHRoIjowLjAsIkhlaWdodCI6MC4wLCJCb3JkZXJTdHlsZSI6bnVsbCwiUGFyZW50U3R5bGUiOm51bGx9LCJSZWN0YW5nbGVTdHlsZSI6eyIkaWQiOiI0NjAiLCJNYXJnaW4iOnsiJHJlZiI6IjIzMiJ9LCJQYWRkaW5nIjp7IiRyZWYiOiIyMzMifSwiQmFja2dyb3VuZCI6eyIkaWQiOiI0NjEiLCJDb2xvciI6eyIkaWQiOiI0NjIiLCJBIjoyNTUsIlIiOjExMiwiRyI6MTczLCJCIjo3MX19LCJJc1Zpc2libGUiOmZhbHNlLCJXaWR0aCI6MC4wLCJIZWlnaHQiOjAuMCwiQm9yZGVyU3R5bGUiOnsiJGlkIjoiNDYzIiwiTGluZUNvbG9yIjp7IiRpZCI6IjQ2NCIsIiR0eXBlIjoiTkxSRS5Db21tb24uRG9tLlNvbGlkQ29sb3JCcnVzaCwgTkxSRS5Db21tb24iLCJDb2xvciI6eyIkaWQiOiI0NjUiLCJBIjoyNTUsIlIiOjI3LCJHIjoxNiwiQiI6MTl9fSwiTGluZVdlaWdodCI6MC4wLCJMaW5lVHlwZSI6MCwiUGFyZW50U3R5bGUiOm51bGx9LCJQYXJlbnRTdHlsZSI6bnVsbH0sIk1hcmdpbiI6eyIkcmVmIjoiMjM5In0sIlBhZGRpbmciOnsiJHJlZiI6IjI0MCJ9LCJCYWNrZ3JvdW5kIjpudWxsLCJJc1Zpc2libGUiOnRydWUsIldpZHRoIjowLjAsIkhlaWdodCI6MC4wLCJCb3JkZXJTdHlsZSI6bnVsbCwiUGFyZW50U3R5bGUiOm51bGx9LCJCYWNrZ3JvdW5kU3R5bGUiOnsiJGlkIjoiNDY2IiwiTWFyZ2luIjp7IiRyZWYiOiIyNDIifSwiUGFkZGluZyI6eyIkcmVmIjoiMjQzIn0sIkJhY2tncm91bmQiOnsiJGlkIjoiNDY3IiwiQ29sb3IiOnsiJGlkIjoiNDY4IiwiQSI6MzgsIlIiOjExMiwiRyI6MTczLCJCIjo3MX19LCJJc1Zpc2libGUiOnRydWUsIldpZHRoIjowLjAsIkhlaWdodCI6MC4wLCJCb3JkZXJTdHlsZSI6eyIkaWQiOiI0NjkiLCJMaW5lQ29sb3IiOnsiJGlkIjoiNDcwIiwiJHR5cGUiOiJOTFJFLkNvbW1vbi5Eb20uU29saWRDb2xvckJydXNoLCBOTFJFLkNvbW1vbiIsIkNvbG9yIjp7IiRpZCI6IjQ3MSIsIkEiOjI1NSwiUiI6MjA4LCJHIjoyMDYsIkIiOjIwNn19LCJMaW5lV2VpZ2h0IjowLjAsIkxpbmVUeXBlIjowLCJQYXJlbnRTdHlsZSI6bnVsbH0sIlBhcmVudFN0eWxlIjpudWxsfSwiSXNBYm92ZVRpbWViYW5kIjpmYWxzZSwiTWFyZ2luIjp7IiRpZCI6IjQ3MiIsIlRvcCI6MC4wLCJMZWZ0IjowLjAsIlJpZ2h0IjowLjAsIkJvdHRvbSI6MC4wfSwiUGFkZGluZyI6eyIkaWQiOiI0NzMiLCJUb3AiOjAuMCwiTGVmdCI6MC4wLCJSaWdodCI6MC4wLCJCb3R0b20iOjAuMH0sIklzVmlzaWJsZSI6dHJ1ZSwiV2lkdGgiOjAuMCwiSGVpZ2h0IjowLjAsIkJvcmRlclN0eWxlIjp7IiRpZCI6IjQ3NCIsIkxpbmVDb2xvciI6bnVsbCwiTGluZVdlaWdodCI6MC4wLCJMaW5lVHlwZSI6MCwiUGFyZW50U3R5bGUiOm51bGx9LCJQYXJlbnRTdHlsZSI6bnVsbH19LHsiJGlkIjoiNDc1IiwiX2FjdGl2aXRpZXMiOlt7IiRpZCI6IjQ3NiIsIl9yb3dzIjpbeyIkaWQiOiI0NzciLCJfdGFza3MiOltdLCJfbWlsZXN0b25lcyI6W3siJGlkIjoiNDc4IiwiSWQiOiIyZmMzYWY4Yy1iZTIwLTQ3ZDktYjEzMS05NDAwODFlNWY5NmUiLCJJbmRleCI6MiwiR3JvdXBJZCI6IjYxMTVlYjk0LTVmYWItNGEzNy1hMzUxLTdlMTM0ZmYxNzczZCIsIlRpdGxlIjoiUmFuZ28gSG9yYXJpb3MgIiwiRGF0ZVRpbWUiOiIyMDE5LTA3LTEzVDIzOjU5OjAwWiIsIlBlcmNlbnRhZ2VDb21wbGV0ZSI6bnVsbCwiTm90ZSI6bnVsbCwiU3R5bGUiOnsiJGlkIjoiNDc5IiwiVGl0bGVQb3NpdGlvbiI6IlJpZ2h0IiwiRGF0ZVBvc2l0aW9uIjoiTGVmdCIsIlNoYXBlVHlwZSI6NCwiU2hhcGVTaXplIjozLCJTaGFwZVN0eWxlIjp7IiRpZCI6IjQ4MCIsIk1hcmdpbiI6eyIkcmVmIjoiOCJ9LCJQYWRkaW5nIjp7IiRyZWYiOiI5In0sIkJhY2tncm91bmQiOnsiJGlkIjoiNDgxIiwiQ29sb3IiOnsiJGlkIjoiNDgyIiwiQSI6MjU1LCJSIjo5MSwiRyI6MTU1LCJCIjoyMTN9fSwiSXNWaXNpYmxlIjp0cnVlLCJXaWR0aCI6MTMuOTk5NzYzNDg4NzY5NTMxLCJIZWlnaHQiOjE2LjMzMzA3MDc1NTAwNDg4MywiQm9yZGVyU3R5bGUiOnsiJGlkIjoiNDgzIiwiTGluZUNvbG9yIjpudWxsLCJMaW5lV2VpZ2h0IjowLjAsIkxpbmVUeXBlIjowLCJQYXJlbnRTdHlsZSI6bnVsbH0sIlBhcmVudFN0eWxlIjpudWxsfSwiVGl0bGVTdHlsZSI6eyIkaWQiOiI0ODQiLCJGb250U2V0dGluZ3MiOnsiJGlkIjoiNDg1IiwiRm9udFNpemUiOjExLCJGb250TmFtZSI6IkNhbGlicmkiLCJJc0JvbGQiOnRydWUsIklzSXRhbGljIjpmYWxzZSwiSXNVbmRlcmxpbmVkIjpmYWxzZSwiUGFyZW50U3R5bGUiOm51bGx9LCJBdXRvU2l6ZSI6MiwiRm9yZWdyb3VuZCI6eyIkaWQiOiI0ODYiLCJDb2xvciI6eyIkaWQiOiI0ODc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NDg4IiwiRm9udFNldHRpbmdzIjp7IiRpZCI6IjQ4OS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5MSIsIkZvcm1hdCI6MCwiSXNWaXNpYmxlIjpmYWxzZSwiTGFzdEtub3duVmlzaWJpbGl0eVN0YXRlIjpmYWxzZX0sIklzVmlzaWJsZSI6dHJ1ZSwiUGFyZW50U3R5bGUiOm51bGx9LCJIeXBlcmxpbmsiOnsiJGlkIjoiNDkyIiwiQWRkcmVzcyI6IiIsIlN1YkFkZHJlc3MiOiIifSwiSW1wb3J0SWQiOm51bGx9LHsiJGlkIjoiNDkzIiwiSWQiOiI1NjA4MzdkYy0xYWJkLTRhMGMtYTBkMi03YWY2ODQxODJhMDYiLCJJbmRleCI6MCwiR3JvdXBJZCI6IjYxMTVlYjk0LTVmYWItNGEzNy1hMzUxLTdlMTM0ZmYxNzczZCIsIlRpdGxlIjoiQVBJIGRlIENvbnN1bHRhcyIsIkRhdGVUaW1lIjoiMjAxOS0wMS0xM1QyMzo1OTowMFoiLCJQZXJjZW50YWdlQ29tcGxldGUiOm51bGwsIk5vdGUiOm51bGwsIlN0eWxlIjp7IiRpZCI6IjQ5NCIsIlRpdGxlUG9zaXRpb24iOiJSaWdodCIsIkRhdGVQb3NpdGlvbiI6IkxlZnQiLCJTaGFwZVR5cGUiOjQsIlNoYXBlU2l6ZSI6MywiU2hhcGVTdHlsZSI6eyIkaWQiOiI0OTUiLCJNYXJnaW4iOnsiJGlkIjoiNDk2IiwiVG9wIjowLjAsIkxlZnQiOjAuMCwiUmlnaHQiOjAuMCwiQm90dG9tIjowLjB9LCJQYWRkaW5nIjp7IiRpZCI6IjQ5NyIsIlRvcCI6MC4wLCJMZWZ0IjowLjAsIlJpZ2h0IjowLjAsIkJvdHRvbSI6MC4wfSwiQmFja2dyb3VuZCI6eyIkaWQiOiI0OTgiLCJDb2xvciI6eyIkaWQiOiI0OTkiLCJBIjoyNTUsIlIiOjkxLCJHIjoxNTUsIkIiOjIxM319LCJJc1Zpc2libGUiOnRydWUsIldpZHRoIjoxMy45OTk3NjM0ODg3Njk1MzEsIkhlaWdodCI6MTYuMzMzMDcwNzU1MDA0ODgzLCJCb3JkZXJTdHlsZSI6eyIkaWQiOiI1MDAiLCJMaW5lQ29sb3IiOm51bGwsIkxpbmVXZWlnaHQiOjAuMCwiTGluZVR5cGUiOjAsIlBhcmVudFN0eWxlIjpudWxsfSwiUGFyZW50U3R5bGUiOm51bGx9LCJUaXRsZVN0eWxlIjp7IiRpZCI6IjUwMSIsIkZvbnRTZXR0aW5ncyI6eyIkaWQiOiI1MDIiLCJGb250U2l6ZSI6MTEsIkZvbnROYW1lIjoiQ2FsaWJyaSIsIklzQm9sZCI6dHJ1ZSwiSXNJdGFsaWMiOmZhbHNlLCJJc1VuZGVybGluZWQiOmZhbHNlLCJQYXJlbnRTdHlsZSI6bnVsbH0sIkF1dG9TaXplIjoyLCJGb3JlZ3JvdW5kIjp7IiRpZCI6IjUwMyIsIkNvbG9yIjp7IiRpZCI6IjUwNCIsIkEiOjI1NSwiUiI6MCwiRyI6MCwiQiI6MH19LCJNYXhXaWR0aCI6NjIuNzcsIk1heEhlaWdodCI6IkluZmluaXR5IiwiU21hcnRGb3JlZ3JvdW5kSXNBY3RpdmUiOmZhbHNlLCJIb3Jpem9udGFsQWxpZ25tZW50IjowLCJWZXJ0aWNhbEFsaWdubWVudCI6MCwiU21hcnRGb3JlZ3JvdW5kIjpudWxsLCJCYWNrZ3JvdW5kRmlsbFR5cGUiOjAsIk1hcmdpbiI6eyIkaWQiOiI1MDUiLCJUb3AiOjAuMCwiTGVmdCI6MC4wLCJSaWdodCI6MC4wLCJCb3R0b20iOjAuMH0sIlBhZGRpbmciOnsiJGlkIjoiNTA2IiwiVG9wIjowLjAsIkxlZnQiOjAuMCwiUmlnaHQiOjAuMCwiQm90dG9tIjowLjB9LCJCYWNrZ3JvdW5kIjp7IiRyZWYiOiIzMDgifSwiSXNWaXNpYmxlIjp0cnVlLCJXaWR0aCI6MC4wLCJIZWlnaHQiOjAuMCwiQm9yZGVyU3R5bGUiOm51bGwsIlBhcmVudFN0eWxlIjpudWxsfSwiRGF0ZVN0eWxlIjp7IiRpZCI6IjUwNyIsIkZvbnRTZXR0aW5ncyI6eyIkaWQiOiI1MDg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GlkIjoiNTA5IiwiVG9wIjowLjAsIkxlZnQiOjAuMCwiUmlnaHQiOjAuMCwiQm90dG9tIjowLjB9LCJQYWRkaW5nIjp7IiRpZCI6IjUxMCIsIlRvcCI6MC4wLCJMZWZ0IjowLjAsIlJpZ2h0IjowLjAsIkJvdHRvbSI6MC4wfSwiQmFja2dyb3VuZCI6eyIkcmVmIjoiMzE0In0sIklzVmlzaWJsZSI6ZmFsc2UsIldpZHRoIjowLjAsIkhlaWdodCI6MC4wLCJCb3JkZXJTdHlsZSI6bnVsbCwiUGFyZW50U3R5bGUiOm51bGx9LCJEYXRlRm9ybWF0Ijp7IiRpZCI6IjUx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TIiLCJGb3JtYXQiOjAsIklzVmlzaWJsZSI6ZmFsc2UsIkxhc3RLbm93blZpc2liaWxpdHlTdGF0ZSI6ZmFsc2V9LCJJc1Zpc2libGUiOnRydWUsIlBhcmVudFN0eWxlIjpudWxsfSwiSHlwZXJsaW5rIjp7IiRpZCI6IjUxMyIsIkFkZHJlc3MiOiIiLCJTdWJBZGRyZXNzIjoiIn0sIkltcG9ydElkIjpudWxsfSx7IiRpZCI6IjUxNCIsIklkIjoiNjBjMDZhMDYtZmRjZS00M2EwLTkxOTMtZGY3MGFiNzQ1ZTE1IiwiSW5kZXgiOjMsIkdyb3VwSWQiOiI2MTE1ZWI5NC01ZmFiLTRhMzctYTM1MS03ZTEzNGZmMTc3M2QiLCJUaXRsZSI6IkFsZXJ0YXMgZGUgRWplY3VjaW9uIiwiRGF0ZVRpbWUiOiIyMDE5LTEwLTEzVDIzOjU5OjAwWiIsIlBlcmNlbnRhZ2VDb21wbGV0ZSI6bnVsbCwiTm90ZSI6bnVsbCwiU3R5bGUiOnsiJGlkIjoiNTE1IiwiVGl0bGVQb3NpdGlvbiI6IlJpZ2h0IiwiRGF0ZVBvc2l0aW9uIjoiTGVmdCIsIlNoYXBlVHlwZSI6NCwiU2hhcGVTaXplIjozLCJTaGFwZVN0eWxlIjp7IiRpZCI6IjUxNiIsIk1hcmdpbiI6eyIkcmVmIjoiOCJ9LCJQYWRkaW5nIjp7IiRyZWYiOiI5In0sIkJhY2tncm91bmQiOnsiJGlkIjoiNTE3IiwiQ29sb3IiOnsiJGlkIjoiNTE4IiwiQSI6MjU1LCJSIjo5MSwiRyI6MTU1LCJCIjoyMTN9fSwiSXNWaXNpYmxlIjp0cnVlLCJXaWR0aCI6MTMuOTk5NzYzNDg4NzY5NTMxLCJIZWlnaHQiOjE2LjMzMzA3MDc1NTAwNDg4MywiQm9yZGVyU3R5bGUiOnsiJGlkIjoiNTE5IiwiTGluZUNvbG9yIjpudWxsLCJMaW5lV2VpZ2h0IjowLjAsIkxpbmVUeXBlIjowLCJQYXJlbnRTdHlsZSI6bnVsbH0sIlBhcmVudFN0eWxlIjpudWxsfSwiVGl0bGVTdHlsZSI6eyIkaWQiOiI1MjAiLCJGb250U2V0dGluZ3MiOnsiJGlkIjoiNTIxIiwiRm9udFNpemUiOjExLCJGb250TmFtZSI6IkNhbGlicmkiLCJJc0JvbGQiOnRydWUsIklzSXRhbGljIjpmYWxzZSwiSXNVbmRlcmxpbmVkIjpmYWxzZSwiUGFyZW50U3R5bGUiOm51bGx9LCJBdXRvU2l6ZSI6MiwiRm9yZWdyb3VuZCI6eyIkaWQiOiI1MjIiLCJDb2xvciI6eyIkaWQiOiI1MjMiLCJBIjoyNTUsIlIiOjAsIkciOjAsIkIiOjB9fSwiTWF4V2lkdGgiOjEwOC4yOTk3NjY1NDA1MjczN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NTI0IiwiRm9udFNldHRpbmdzIjp7IiRpZCI6IjUyNS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N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yNyIsIkZvcm1hdCI6MCwiSXNWaXNpYmxlIjpmYWxzZSwiTGFzdEtub3duVmlzaWJpbGl0eVN0YXRlIjpmYWxzZX0sIklzVmlzaWJsZSI6dHJ1ZSwiUGFyZW50U3R5bGUiOm51bGx9LCJIeXBlcmxpbmsiOnsiJGlkIjoiNTI4IiwiQWRkcmVzcyI6IiIsIlN1YkFkZHJlc3MiOiIifSwiSW1wb3J0SWQiOm51bGx9LHsiJGlkIjoiNTI5IiwiSWQiOiJiZTU0YWMxMS0yMjNhLTQ1MzgtYjBhOS01ZDRjNzEzYWI5ZTMiLCJJbmRleCI6MSwiR3JvdXBJZCI6IjYxMTVlYjk0LTVmYWItNGEzNy1hMzUxLTdlMTM0ZmYxNzczZCIsIlRpdGxlIjoiQXBpIGRlIFN0YXR1cyIsIkRhdGVUaW1lIjoiMjAxOS0wNC0xM1QyMzo1OTowMFoiLCJQZXJjZW50YWdlQ29tcGxldGUiOm51bGwsIk5vdGUiOm51bGwsIlN0eWxlIjp7IiRpZCI6IjUzMCIsIlRpdGxlUG9zaXRpb24iOiJSaWdodCIsIkRhdGVQb3NpdGlvbiI6IkxlZnQiLCJTaGFwZVR5cGUiOjQsIlNoYXBlU2l6ZSI6MywiU2hhcGVTdHlsZSI6eyIkaWQiOiI1MzEiLCJNYXJnaW4iOnsiJGlkIjoiNTMyIiwiVG9wIjowLjAsIkxlZnQiOjAuMCwiUmlnaHQiOjAuMCwiQm90dG9tIjowLjB9LCJQYWRkaW5nIjp7IiRpZCI6IjUzMyIsIlRvcCI6MC4wLCJMZWZ0IjowLjAsIlJpZ2h0IjowLjAsIkJvdHRvbSI6MC4wfSwiQmFja2dyb3VuZCI6eyIkaWQiOiI1MzQiLCJDb2xvciI6eyIkaWQiOiI1MzUiLCJBIjoyNTUsIlIiOjkxLCJHIjoxNTUsIkIiOjIxM319LCJJc1Zpc2libGUiOnRydWUsIldpZHRoIjoxMy45OTk3NjM0ODg3Njk1MzEsIkhlaWdodCI6MTYuMzMzMDcwNzU1MDA0ODgzLCJCb3JkZXJTdHlsZSI6eyIkaWQiOiI1MzYiLCJMaW5lQ29sb3IiOm51bGwsIkxpbmVXZWlnaHQiOjAuMCwiTGluZVR5cGUiOjAsIlBhcmVudFN0eWxlIjpudWxsfSwiUGFyZW50U3R5bGUiOm51bGx9LCJUaXRsZVN0eWxlIjp7IiRpZCI6IjUzNyIsIkZvbnRTZXR0aW5ncyI6eyIkaWQiOiI1MzgiLCJGb250U2l6ZSI6MTEsIkZvbnROYW1lIjoiQ2FsaWJyaSIsIklzQm9sZCI6dHJ1ZSwiSXNJdGFsaWMiOmZhbHNlLCJJc1VuZGVybGluZWQiOmZhbHNlLCJQYXJlbnRTdHlsZSI6bnVsbH0sIkF1dG9TaXplIjoyLCJGb3JlZ3JvdW5kIjp7IiRpZCI6IjUzOSIsIkNvbG9yIjp7IiRpZCI6IjU0M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NDEiLCJUb3AiOjAuMCwiTGVmdCI6MC4wLCJSaWdodCI6MC4wLCJCb3R0b20iOjAuMH0sIlBhZGRpbmciOnsiJGlkIjoiNTQyIiwiVG9wIjowLjAsIkxlZnQiOjAuMCwiUmlnaHQiOjAuMCwiQm90dG9tIjowLjB9LCJCYWNrZ3JvdW5kIjp7IiRyZWYiOiIzMDgifSwiSXNWaXNpYmxlIjp0cnVlLCJXaWR0aCI6MC4wLCJIZWlnaHQiOjAuMCwiQm9yZGVyU3R5bGUiOm51bGwsIlBhcmVudFN0eWxlIjpudWxsfSwiRGF0ZVN0eWxlIjp7IiRpZCI6IjU0MyIsIkZvbnRTZXR0aW5ncyI6eyIkaWQiOiI1NDQiLCJGb250U2l6ZSI6MTAsIkZvbnROYW1lIjoiQ2FsaWJyaSIsIklzQm9sZCI6ZmFsc2UsIklzSXRhbGljIjpmYWxzZSwiSXNVbmRlcmxpbmVkIjpmYWxzZSwiUGFyZW50U3R5bGUiOm51bGx9LCJBdXRvU2l6ZSI6MCwiRm9yZWdyb3VuZCI6eyIkcmVmIjoiMjMifSwiTWF4V2lkdGgiOjIwMC4wLCJNYXhIZWlnaHQiOiJJbmZpbml0eSIsIlNtYXJ0Rm9yZWdyb3VuZElzQWN0aXZlIjpmYWxzZSwiSG9yaXpvbnRhbEFsaWdubWVudCI6MiwiVmVydGljYWxBbGlnbm1lbnQiOjAsIlNtYXJ0Rm9yZWdyb3VuZCI6bnVsbCwiQmFja2dyb3VuZEZpbGxUeXBlIjowLCJNYXJnaW4iOnsiJGlkIjoiNTQ1IiwiVG9wIjowLjAsIkxlZnQiOjAuMCwiUmlnaHQiOjAuMCwiQm90dG9tIjowLjB9LCJQYWRkaW5nIjp7IiRpZCI6IjU0NiIsIlRvcCI6MC4wLCJMZWZ0IjowLjAsIlJpZ2h0IjowLjAsIkJvdHRvbSI6MC4wfSwiQmFja2dyb3VuZCI6eyIkcmVmIjoiMzE0In0sIklzVmlzaWJsZSI6ZmFsc2UsIldpZHRoIjowLjAsIkhlaWdodCI6MC4wLCJCb3JkZXJTdHlsZSI6bnVsbCwiUGFyZW50U3R5bGUiOm51bGx9LCJEYXRlRm9ybWF0Ijp7IiRpZCI6IjU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giLCJGb3JtYXQiOjAsIklzVmlzaWJsZSI6ZmFsc2UsIkxhc3RLbm93blZpc2liaWxpdHlTdGF0ZSI6ZmFsc2V9LCJJc1Zpc2libGUiOnRydWUsIlBhcmVudFN0eWxlIjpudWxsfSwiSHlwZXJsaW5rIjp7IiRpZCI6IjU0OSIsIkFkZHJlc3MiOiIiLCJTdWJBZGRyZXNzIjoiIn0sIkltcG9ydElkIjpudWxsfV0sIklkIjoiMjY3NGM0NzAtNzIzYS00ZTVlLWIyZTEtMzNhZmM3OGQyNjg4IiwiSXNTaW5nbGVJdGVtUm93IjpmYWxzZX0seyIkaWQiOiI1NTAiLCJfdGFza3MiOltdLCJfbWlsZXN0b25lcyI6W3siJGlkIjoiNTUxIiwiSWQiOiIyZTI3NjI2ZS0zZDA5LTRkZDAtYTIxMC1iMWUwNWQ2YmZkZDgiLCJJbmRleCI6NCwiR3JvdXBJZCI6IjllNDVmYjM2LWZhYWQtNGU1NC1hMGE2LTZmYzdkNDE4YjVkMiIsIlRpdGxlIjoiQ29uc3VsdGFzIGEgQkQgeSBydXRhcyAsICIsIkRhdGVUaW1lIjoiMjAxOS0wMS0xM1QyMzo1OTowMFoiLCJQZXJjZW50YWdlQ29tcGxldGUiOm51bGwsIk5vdGUiOm51bGwsIlN0eWxlIjp7IiRpZCI6IjU1MiIsIlRpdGxlUG9zaXRpb24iOiJSaWdodCIsIkRhdGVQb3NpdGlvbiI6IkxlZnQiLCJTaGFwZVR5cGUiOjQsIlNoYXBlU2l6ZSI6MywiU2hhcGVTdHlsZSI6eyIkaWQiOiI1NTMiLCJNYXJnaW4iOnsiJGlkIjoiNTU0IiwiVG9wIjowLjAsIkxlZnQiOjAuMCwiUmlnaHQiOjAuMCwiQm90dG9tIjowLjB9LCJQYWRkaW5nIjp7IiRpZCI6IjU1NSIsIlRvcCI6MC4wLCJMZWZ0IjowLjAsIlJpZ2h0IjowLjAsIkJvdHRvbSI6MC4wfSwiQmFja2dyb3VuZCI6eyIkaWQiOiI1NTYiLCJDb2xvciI6eyIkaWQiOiI1NTciLCJBIjoyNTUsIlIiOjkxLCJHIjoxNTUsIkIiOjIxM319LCJJc1Zpc2libGUiOnRydWUsIldpZHRoIjoxMy45OTk3NjM0ODg3Njk1MzEsIkhlaWdodCI6MTYuMzMzMDcwNzU1MDA0ODgzLCJCb3JkZXJTdHlsZSI6eyIkaWQiOiI1NTgiLCJMaW5lQ29sb3IiOm51bGwsIkxpbmVXZWlnaHQiOjAuMCwiTGluZVR5cGUiOjAsIlBhcmVudFN0eWxlIjpudWxsfSwiUGFyZW50U3R5bGUiOm51bGx9LCJUaXRsZVN0eWxlIjp7IiRpZCI6IjU1OSIsIkZvbnRTZXR0aW5ncyI6eyIkaWQiOiI1NjAiLCJGb250U2l6ZSI6MTEsIkZvbnROYW1lIjoiQ2FsaWJyaSIsIklzQm9sZCI6dHJ1ZSwiSXNJdGFsaWMiOmZhbHNlLCJJc1VuZGVybGluZWQiOmZhbHNlLCJQYXJlbnRTdHlsZSI6bnVsbH0sIkF1dG9TaXplIjoyLCJGb3JlZ3JvdW5kIjp7IiRpZCI6IjU2MSIsIkNvbG9yIjp7IiRpZCI6IjU2MiIsIkEiOjI1NSwiUiI6MCwiRyI6MCwiQiI6MH19LCJNYXhXaWR0aCI6MTM3Ljk1NDg3OTc2MDc0MjE5LCJNYXhIZWlnaHQiOiJJbmZpbml0eSIsIlNtYXJ0Rm9yZWdyb3VuZElzQWN0aXZlIjpmYWxzZSwiSG9yaXpvbnRhbEFsaWdubWVudCI6MCwiVmVydGljYWxBbGlnbm1lbnQiOjAsIlNtYXJ0Rm9yZWdyb3VuZCI6bnVsbCwiQmFja2dyb3VuZEZpbGxUeXBlIjowLCJNYXJnaW4iOnsiJGlkIjoiNTYzIiwiVG9wIjowLjAsIkxlZnQiOjAuMCwiUmlnaHQiOjAuMCwiQm90dG9tIjowLjB9LCJQYWRkaW5nIjp7IiRpZCI6IjU2NCIsIlRvcCI6MC4wLCJMZWZ0IjowLjAsIlJpZ2h0IjowLjAsIkJvdHRvbSI6MC4wfSwiQmFja2dyb3VuZCI6eyIkcmVmIjoiMzA4In0sIklzVmlzaWJsZSI6dHJ1ZSwiV2lkdGgiOjAuMCwiSGVpZ2h0IjowLjAsIkJvcmRlclN0eWxlIjpudWxsLCJQYXJlbnRTdHlsZSI6bnVsbH0sIkRhdGVTdHlsZSI6eyIkaWQiOiI1NjUiLCJGb250U2V0dGluZ3MiOnsiJGlkIjoiNTY2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pZCI6IjU2NyIsIlRvcCI6MC4wLCJMZWZ0IjowLjAsIlJpZ2h0IjowLjAsIkJvdHRvbSI6MC4wfSwiUGFkZGluZyI6eyIkaWQiOiI1NjgiLCJUb3AiOjAuMCwiTGVmdCI6MC4wLCJSaWdodCI6MC4wLCJCb3R0b20iOjAuMH0sIkJhY2tncm91bmQiOnsiJHJlZiI6IjMxNCJ9LCJJc1Zpc2libGUiOmZhbHNlLCJXaWR0aCI6MC4wLCJIZWlnaHQiOjAuMCwiQm9yZGVyU3R5bGUiOm51bGwsIlBhcmVudFN0eWxlIjpudWxsfSwiRGF0ZUZvcm1hdCI6eyIkaWQiOiI1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wIiwiRm9ybWF0IjowLCJJc1Zpc2libGUiOmZhbHNlLCJMYXN0S25vd25WaXNpYmlsaXR5U3RhdGUiOmZhbHNlfSwiSXNWaXNpYmxlIjp0cnVlLCJQYXJlbnRTdHlsZSI6bnVsbH0sIkh5cGVybGluayI6eyIkaWQiOiI1NzEiLCJBZGRyZXNzIjoiIiwiU3ViQWRkcmVzcyI6IiJ9LCJJbXBvcnRJZCI6bnVsbH0seyIkaWQiOiI1NzIiLCJJZCI6ImFhMDBkZGU3LTQxYzItNGEyMS1hMmM3LWI2ZTc1NmJmNWUxNyIsIkluZGV4Ijo2LCJHcm91cElkIjoiOWU0NWZiMzYtZmFhZC00ZTU0LWEwYTYtNmZjN2Q0MThiNWQyIiwiVGl0bGUiOiJCb3QgRWplY3V0YW5kb3NlIiwiRGF0ZVRpbWUiOiIyMDE5LTEwLTEzVDIzOjU5OjAwWiIsIlBlcmNlbnRhZ2VDb21wbGV0ZSI6bnVsbCwiTm90ZSI6bnVsbCwiU3R5bGUiOnsiJGlkIjoiNTczIiwiVGl0bGVQb3NpdGlvbiI6IlJpZ2h0IiwiRGF0ZVBvc2l0aW9uIjoiTGVmdCIsIlNoYXBlVHlwZSI6NCwiU2hhcGVTaXplIjozLCJTaGFwZVN0eWxlIjp7IiRpZCI6IjU3NCIsIk1hcmdpbiI6eyIkcmVmIjoiOCJ9LCJQYWRkaW5nIjp7IiRyZWYiOiI5In0sIkJhY2tncm91bmQiOnsiJGlkIjoiNTc1IiwiQ29sb3IiOnsiJGlkIjoiNTc2IiwiQSI6MjU1LCJSIjo5MSwiRyI6MTU1LCJCIjoyMTN9fSwiSXNWaXNpYmxlIjp0cnVlLCJXaWR0aCI6MTMuOTk5NzYzNDg4NzY5NTMxLCJIZWlnaHQiOjE2LjMzMzA3MDc1NTAwNDg4MywiQm9yZGVyU3R5bGUiOnsiJGlkIjoiNTc3IiwiTGluZUNvbG9yIjpudWxsLCJMaW5lV2VpZ2h0IjowLjAsIkxpbmVUeXBlIjowLCJQYXJlbnRTdHlsZSI6bnVsbH0sIlBhcmVudFN0eWxlIjpudWxsfSwiVGl0bGVTdHlsZSI6eyIkaWQiOiI1NzgiLCJGb250U2V0dGluZ3MiOnsiJGlkIjoiNTc5IiwiRm9udFNpemUiOjExLCJGb250TmFtZSI6IkNhbGlicmkiLCJJc0JvbGQiOnRydWUsIklzSXRhbGljIjpmYWxzZSwiSXNVbmRlcmxpbmVkIjpmYWxzZSwiUGFyZW50U3R5bGUiOm51bGx9LCJBdXRvU2l6ZSI6MiwiRm9yZWdyb3VuZCI6eyIkaWQiOiI1ODAiLCJDb2xvciI6eyIkaWQiOiI1ODEiLCJBIjoyNTUsIlIiOjAsIkciOjAsIkIiOjB9fSwiTWF4V2lkdGgiOjEwOC4yOTk2ODI2MTcxODc1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1ODIiLCJGb250U2V0dGluZ3MiOnsiJGlkIjoiNTgz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1O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1IiwiRm9ybWF0IjowLCJJc1Zpc2libGUiOmZhbHNlLCJMYXN0S25vd25WaXNpYmlsaXR5U3RhdGUiOmZhbHNlfSwiSXNWaXNpYmxlIjp0cnVlLCJQYXJlbnRTdHlsZSI6bnVsbH0sIkh5cGVybGluayI6eyIkaWQiOiI1ODYiLCJBZGRyZXNzIjoiIiwiU3ViQWRkcmVzcyI6IiJ9LCJJbXBvcnRJZCI6bnVsbH0seyIkaWQiOiI1ODciLCJJZCI6ImRmNmUyM2NiLTkzZTMtNDMzNi1hZGZkLWMzOWI0ZDUwNTNkZSIsIkluZGV4Ijo1LCJHcm91cElkIjoiOWU0NWZiMzYtZmFhZC00ZTU0LWEwYTYtNmZjN2Q0MThiNWQyIiwiVGl0bGUiOiJBcGkgZGUgTG9ncyB5IFJlcG9ydGVzIiwiRGF0ZVRpbWUiOiIyMDE5LTA0LTEzVDIzOjU5OjAwWiIsIlBlcmNlbnRhZ2VDb21wbGV0ZSI6bnVsbCwiTm90ZSI6bnVsbCwiU3R5bGUiOnsiJGlkIjoiNTg4IiwiVGl0bGVQb3NpdGlvbiI6IlJpZ2h0IiwiRGF0ZVBvc2l0aW9uIjoiTGVmdCIsIlNoYXBlVHlwZSI6NCwiU2hhcGVTaXplIjozLCJTaGFwZVN0eWxlIjp7IiRpZCI6IjU4OSIsIk1hcmdpbiI6eyIkcmVmIjoiOCJ9LCJQYWRkaW5nIjp7IiRyZWYiOiI5In0sIkJhY2tncm91bmQiOnsiJGlkIjoiNTkwIiwiQ29sb3IiOnsiJGlkIjoiNTkxIiwiQSI6MjU1LCJSIjo5MSwiRyI6MTU1LCJCIjoyMTN9fSwiSXNWaXNpYmxlIjp0cnVlLCJXaWR0aCI6MTMuOTk5NzYzNDg4NzY5NTMxLCJIZWlnaHQiOjE2LjMzMzA3MDc1NTAwNDg4MywiQm9yZGVyU3R5bGUiOnsiJGlkIjoiNTkyIiwiTGluZUNvbG9yIjpudWxsLCJMaW5lV2VpZ2h0IjowLjAsIkxpbmVUeXBlIjowLCJQYXJlbnRTdHlsZSI6bnVsbH0sIlBhcmVudFN0eWxlIjpudWxsfSwiVGl0bGVTdHlsZSI6eyIkaWQiOiI1OTMiLCJGb250U2V0dGluZ3MiOnsiJGlkIjoiNTk0IiwiRm9udFNpemUiOjExLCJGb250TmFtZSI6IkNhbGlicmkiLCJJc0JvbGQiOnRydWUsIklzSXRhbGljIjpmYWxzZSwiSXNVbmRlcmxpbmVkIjpmYWxzZSwiUGFyZW50U3R5bGUiOm51bGx9LCJBdXRvU2l6ZSI6MiwiRm9yZWdyb3VuZCI6eyIkaWQiOiI1OTUiLCJDb2xvciI6eyIkaWQiOiI1OTYiLCJBIjoyNTUsIlIiOjAsIkciOjAsIkIiOjB9fSwiTWF4V2lkdGgiOjEyMC40NTQ4Nzk3NjA3NDIxOS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NTk3IiwiRm9udFNldHRpbmdzIjp7IiRpZCI6IjU5OC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NT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wMCIsIkZvcm1hdCI6MCwiSXNWaXNpYmxlIjpmYWxzZSwiTGFzdEtub3duVmlzaWJpbGl0eVN0YXRlIjpmYWxzZX0sIklzVmlzaWJsZSI6dHJ1ZSwiUGFyZW50U3R5bGUiOm51bGx9LCJIeXBlcmxpbmsiOnsiJGlkIjoiNjAxIiwiQWRkcmVzcyI6IiIsIlN1YkFkZHJlc3MiOiIifSwiSW1wb3J0SWQiOm51bGx9XSwiSWQiOiI2YjhiNTcwYy1iMzFmLTQ0N2YtODI4My0wOTI1NGJkMWFhMzkiLCJJc1NpbmdsZUl0ZW1Sb3ciOmZhbHNlfSx7IiRpZCI6IjYwMiIsIl90YXNrcyI6W10sIl9taWxlc3RvbmVzIjpbeyIkaWQiOiI2MDMiLCJJZCI6IjAxNTAyY2U0LTJiYzgtNDI5NC1hZThjLThlMmEyNjM3NGMzYiIsIkluZGV4Ijo3LCJHcm91cElkIjoiIiwiVGl0bGUiOiJCb3RvbmVzIGRlIGZ1bmNpb25lcyBsb2ciLCJEYXRlVGltZSI6IjIwMTktMTAtMTNUMjM6NTk6MDBaIiwiUGVyY2VudGFnZUNvbXBsZXRlIjpudWxsLCJOb3RlIjpudWxsLCJTdHlsZSI6eyIkaWQiOiI2MDQiLCJUaXRsZVBvc2l0aW9uIjoiUmlnaHQiLCJEYXRlUG9zaXRpb24iOiJMZWZ0IiwiU2hhcGVUeXBlIjo0LCJTaGFwZVNpemUiOjMsIlNoYXBlU3R5bGUiOnsiJGlkIjoiNjA1IiwiTWFyZ2luIjp7IiRyZWYiOiI4In0sIlBhZGRpbmciOnsiJHJlZiI6IjkifSwiQmFja2dyb3VuZCI6eyIkaWQiOiI2MDYiLCJDb2xvciI6eyIkaWQiOiI2MDciLCJBIjoyNTUsIlIiOjkxLCJHIjoxNTUsIkIiOjIxM319LCJJc1Zpc2libGUiOnRydWUsIldpZHRoIjoxMy45OTk3NjM0ODg3Njk1MzEsIkhlaWdodCI6MTYuMzMzMDcwNzU1MDA0ODgzLCJCb3JkZXJTdHlsZSI6eyIkaWQiOiI2MDgiLCJMaW5lQ29sb3IiOm51bGwsIkxpbmVXZWlnaHQiOjAuMCwiTGluZVR5cGUiOjAsIlBhcmVudFN0eWxlIjpudWxsfSwiUGFyZW50U3R5bGUiOm51bGx9LCJUaXRsZVN0eWxlIjp7IiRpZCI6IjYwOSIsIkZvbnRTZXR0aW5ncyI6eyIkaWQiOiI2MTAiLCJGb250U2l6ZSI6MTEsIkZvbnROYW1lIjoiQ2FsaWJyaSIsIklzQm9sZCI6dHJ1ZSwiSXNJdGFsaWMiOmZhbHNlLCJJc1VuZGVybGluZWQiOmZhbHNlLCJQYXJlbnRTdHlsZSI6bnVsbH0sIkF1dG9TaXplIjoyLCJGb3JlZ3JvdW5kIjp7IiRpZCI6IjYxMSIsIkNvbG9yIjp7IiRpZCI6IjYxMiIsIkEiOjI1NSwiUiI6MCwiRyI6MCwiQiI6MH19LCJNYXhXaWR0aCI6MTI0Ljg0Mzk0MDczNDg2MzI4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2MTMiLCJGb250U2V0dGluZ3MiOnsiJGlkIjoiNjE0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2M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2IiwiRm9ybWF0IjowLCJJc1Zpc2libGUiOmZhbHNlLCJMYXN0S25vd25WaXNpYmlsaXR5U3RhdGUiOmZhbHNlfSwiSXNWaXNpYmxlIjp0cnVlLCJQYXJlbnRTdHlsZSI6bnVsbH0sIkh5cGVybGluayI6eyIkaWQiOiI2MTciLCJBZGRyZXNzIjoiIiwiU3ViQWRkcmVzcyI6IiJ9LCJJbXBvcnRJZCI6bnVsbH1dLCJJZCI6IjAwMDAwMDAwLTAwMDAtMDAwMC0wMDAwLTAwMDAwMDAwMDAwMCIsIklzU2luZ2xlSXRlbVJvdyI6dHJ1ZX1dLCJJbmRleCI6MCwiSWQiOiJkOGQwNTk0My04ODMzLTRiMTktODkzYS03NDYyZWUxZTg3NWEiLCJIZWFkZXJUZXh0IjpudWxsLCJJc0RlZmF1bHQiOnRydWUsIlN0eWxlIjp7IiRpZCI6IjYxOCIsIkhlYWRlclN0eWxlIjp7IiRpZCI6IjYxOSIsIlRleHRTdHlsZSI6eyIkaWQiOiI2MjAiLCJGb250U2V0dGluZ3MiOnsiJGlkIjoiNjIxIiwiRm9udFNpemUiOjExLCJGb250TmFtZSI6IkNhbGlicmkiLCJJc0JvbGQiOmZhbHNlLCJJc0l0YWxpYyI6ZmFsc2UsIklzVW5kZXJsaW5lZCI6ZmFsc2UsIlBhcmVudFN0eWxlIjpudWxsfSwiQXV0b1NpemUiOjIsIkZvcmVncm91bmQiOnsiJGlkIjoiNjIyIiwiQ29sb3IiOnsiJGlkIjoiNjI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bnVsbCwiSXNWaXNpYmxlIjp0cnVlLCJXaWR0aCI6MC4wLCJIZWlnaHQiOjAuMCwiQm9yZGVyU3R5bGUiOm51bGwsIlBhcmVudFN0eWxlIjpudWxsfSwiUmVjdGFuZ2xlU3R5bGUiOnsiJGlkIjoiNjI2IiwiTWFyZ2luIjp7IiRpZCI6IjYyNyIsIlRvcCI6MC4wLCJMZWZ0IjowLjAsIlJpZ2h0IjowLjAsIkJvdHRvbSI6MC4wfSwiUGFkZGluZyI6eyIkaWQiOiI2MjgiLCJUb3AiOjAuMCwiTGVmdCI6MC4wLCJSaWdodCI6MC4wLCJCb3R0b20iOjAuMH0sIkJhY2tncm91bmQiOnsiJGlkIjoiNjI5IiwiQ29sb3IiOnsiJGlkIjoiNjMwIiwiQSI6NjMsIlIiOjkxLCJHIjoxNTUsIkIiOjIxM319LCJJc1Zpc2libGUiOnRydWUsIldpZHRoIjowLjAsIkhlaWdodCI6MC4wLCJCb3JkZXJTdHlsZSI6eyIkaWQiOiI2MzEiLCJMaW5lQ29sb3IiOnsiJGlkIjoiNjMyIiwiJHR5cGUiOiJOTFJFLkNvbW1vbi5Eb20uU29saWRDb2xvckJydXNoLCBOTFJFLkNvbW1vbiIsIkNvbG9yIjp7IiRpZCI6IjYzMyIsIkEiOjI1NSwiUiI6MjU1LCJHIjowLCJCIjowfX0sIkxpbmVXZWlnaHQiOjAuMCwiTGluZVR5cGUiOjAsIlBhcmVudFN0eWxlIjpudWxsfSwiUGFyZW50U3R5bGUiOm51bGx9LCJNYXJnaW4iOnsiJGlkIjoiNjM0IiwiVG9wIjowLjAsIkxlZnQiOjAuMCwiUmlnaHQiOjAuMCwiQm90dG9tIjowLjB9LCJQYWRkaW5nIjp7IiRpZCI6IjYzNSIsIlRvcCI6MC4wLCJMZWZ0IjowLjAsIlJpZ2h0IjowLjAsIkJvdHRvbSI6MC4wfSwiQmFja2dyb3VuZCI6bnVsbCwiSXNWaXNpYmxlIjp0cnVlLCJXaWR0aCI6MC4wLCJIZWlnaHQiOjAuMCwiQm9yZGVyU3R5bGUiOm51bGwsIlBhcmVudFN0eWxlIjpudWxsfSwiQmFja2dyb3VuZFN0eWxlIjp7IiRpZCI6IjYzNiIsIk1hcmdpbiI6eyIkaWQiOiI2MzciLCJUb3AiOjAuMCwiTGVmdCI6MC4wLCJSaWdodCI6MC4wLCJCb3R0b20iOjAuMH0sIlBhZGRpbmciOnsiJGlkIjoiNjM4IiwiVG9wIjowLjAsIkxlZnQiOjAuMCwiUmlnaHQiOjAuMCwiQm90dG9tIjowLjB9LCJCYWNrZ3JvdW5kIjp7IiRpZCI6IjYzOSIsIkNvbG9yIjp7IiRpZCI6IjY0MCIsIkEiOjUxLCJSIjoxNjUsIkciOjE2NSwiQiI6MTY1fX0sIklzVmlzaWJsZSI6dHJ1ZSwiV2lkdGgiOjAuMCwiSGVpZ2h0IjowLjAsIkJvcmRlclN0eWxlIjp7IiRpZCI6IjY0MSIsIkxpbmVDb2xvciI6eyIkaWQiOiI2NDIiLCIkdHlwZSI6Ik5MUkUuQ29tbW9uLkRvbS5Tb2xpZENvbG9yQnJ1c2gsIE5MUkUuQ29tbW9uIiwiQ29sb3IiOnsiJGlkIjoiNjQzIiwiQSI6MjU1LCJSIjoyNTUsIkciOjAsIkIiOjB9fSwiTGluZVdlaWdodCI6MC4wLCJMaW5lVHlwZSI6MCwiUGFyZW50U3R5bGUiOm51bGx9LCJQYXJlbnRTdHlsZSI6bnVsbH0sIk1hcmdpbiI6eyIkaWQiOiI2NDQiLCJUb3AiOjAuMCwiTGVmdCI6MC4wLCJSaWdodCI6MC4wLCJCb3R0b20iOjAuMH0sIlBhZGRpbmciOnsiJGlkIjoiNjQ1IiwiVG9wIjowLjAsIkxlZnQiOjAuMCwiUmlnaHQiOjAuMCwiQm90dG9tIjowLjB9LCJJc1Zpc2libGUiOnRydWUsIldpZHRoIjowLjAsIkhlaWdodCI6MC4wLCJCb3JkZXJTdHlsZSI6bnVsbCwiUGFyZW50U3R5bGUiOm51bGx9fV0sIklkIjoiMTk4NjdlZjEtY2UyYi00NmM4LTg4OGEtYzUwOTRiZDQ2NDIwIiwiSW5kZXgiOjIsIkhlYWRlclRleHQiOiJGdW5jaW9uYWxkaWFkIiwiU3R5bGUiOnsiJGlkIjoiNjQ2IiwiSGVhZGVyU3R5bGUiOnsiJGlkIjoiNjQ3IiwiVGV4dElzVmVydGljYWwiOmZhbHNlLCJUZXh0U3R5bGUiOnsiJGlkIjoiNjQ4IiwiRm9udFNldHRpbmdzIjp7IiRpZCI6IjY0OSIsIkZvbnRTaXplIjoxMiwiRm9udE5hbWUiOiJDYWxpYnJpIiwiSXNCb2xkIjp0cnVlLCJJc0l0YWxpYyI6ZmFsc2UsIklzVW5kZXJsaW5lZCI6ZmFsc2UsIlBhcmVudFN0eWxlIjpudWxsfSwiQXV0b1NpemUiOjAsIkZvcmVncm91bmQiOnsiJGlkIjoiNjUwIiwiQ29sb3IiOnsiJGlkIjoiNjUxIiwiQSI6MjU1LCJSIjowLCJHIjowLCJCIjowfX0sIk1heFdpZHRoIjowLjAsIk1heEhlaWdodCI6MC4wLCJTbWFydEZvcmVncm91bmRJc0FjdGl2ZSI6ZmFsc2UsIkhvcml6b250YWxBbGlnbm1lbnQiOjAsIlZlcnRpY2FsQWxpZ25tZW50IjowLCJTbWFydEZvcmVncm91bmQiOm51bGwsIkJhY2tncm91bmRGaWxsVHlwZSI6MCwiTWFyZ2luIjp7IiRyZWYiOiIyMjkifSwiUGFkZGluZyI6eyIkcmVmIjoiMjMwIn0sIkJhY2tncm91bmQiOm51bGwsIklzVmlzaWJsZSI6ZmFsc2UsIldpZHRoIjowLjAsIkhlaWdodCI6MC4wLCJCb3JkZXJTdHlsZSI6bnVsbCwiUGFyZW50U3R5bGUiOm51bGx9LCJSZWN0YW5nbGVTdHlsZSI6eyIkaWQiOiI2NTIiLCJNYXJnaW4iOnsiJHJlZiI6IjIzMiJ9LCJQYWRkaW5nIjp7IiRyZWYiOiIyMzMifSwiQmFja2dyb3VuZCI6eyIkaWQiOiI2NTMiLCJDb2xvciI6eyIkaWQiOiI2NTQiLCJBIjoyNTUsIlIiOjkxLCJHIjoxNTUsIkIiOjIxM319LCJJc1Zpc2libGUiOmZhbHNlLCJXaWR0aCI6MC4wLCJIZWlnaHQiOjAuMCwiQm9yZGVyU3R5bGUiOnsiJGlkIjoiNjU1IiwiTGluZUNvbG9yIjp7IiRpZCI6IjY1NiIsIiR0eXBlIjoiTkxSRS5Db21tb24uRG9tLlNvbGlkQ29sb3JCcnVzaCwgTkxSRS5Db21tb24iLCJDb2xvciI6eyIkaWQiOiI2NTciLCJBIjoyNTUsIlIiOjYsIkciOjQsIkIiOjV9fSwiTGluZVdlaWdodCI6MC4wLCJMaW5lVHlwZSI6MCwiUGFyZW50U3R5bGUiOm51bGx9LCJQYXJlbnRTdHlsZSI6bnVsbH0sIk1hcmdpbiI6eyIkcmVmIjoiMjM5In0sIlBhZGRpbmciOnsiJHJlZiI6IjI0MCJ9LCJCYWNrZ3JvdW5kIjpudWxsLCJJc1Zpc2libGUiOnRydWUsIldpZHRoIjowLjAsIkhlaWdodCI6MC4wLCJCb3JkZXJTdHlsZSI6bnVsbCwiUGFyZW50U3R5bGUiOm51bGx9LCJCYWNrZ3JvdW5kU3R5bGUiOnsiJGlkIjoiNjU4IiwiTWFyZ2luIjp7IiRyZWYiOiIyNDIifSwiUGFkZGluZyI6eyIkcmVmIjoiMjQzIn0sIkJhY2tncm91bmQiOnsiJGlkIjoiNjU5IiwiQ29sb3IiOnsiJGlkIjoiNjYwIiwiQSI6MzgsIlIiOjkxLCJHIjoxNTUsIkIiOjIxM319LCJJc1Zpc2libGUiOnRydWUsIldpZHRoIjowLjAsIkhlaWdodCI6MC4wLCJCb3JkZXJTdHlsZSI6eyIkaWQiOiI2NjEiLCJMaW5lQ29sb3IiOnsiJGlkIjoiNjYyIiwiJHR5cGUiOiJOTFJFLkNvbW1vbi5Eb20uU29saWRDb2xvckJydXNoLCBOTFJFLkNvbW1vbiIsIkNvbG9yIjp7IiRpZCI6IjY2MyIsIkEiOjI1NSwiUiI6MjA4LCJHIjoyMDYsIkIiOjIwNn19LCJMaW5lV2VpZ2h0IjowLjAsIkxpbmVUeXBlIjowLCJQYXJlbnRTdHlsZSI6bnVsbH0sIlBhcmVudFN0eWxlIjpudWxsfSwiSXNBYm92ZVRpbWViYW5kIjpmYWxzZSwiTWFyZ2luIjp7IiRpZCI6IjY2NCIsIlRvcCI6MC4wLCJMZWZ0IjowLjAsIlJpZ2h0IjowLjAsIkJvdHRvbSI6MC4wfSwiUGFkZGluZyI6eyIkaWQiOiI2NjUiLCJUb3AiOjAuMCwiTGVmdCI6MC4wLCJSaWdodCI6MC4wLCJCb3R0b20iOjAuMH0sIklzVmlzaWJsZSI6dHJ1ZSwiV2lkdGgiOjAuMCwiSGVpZ2h0IjowLjAsIkJvcmRlclN0eWxlIjp7IiRpZCI6IjY2NiIsIkxpbmVDb2xvciI6bnVsbCwiTGluZVdlaWdodCI6MC4wLCJMaW5lVHlwZSI6MCwiUGFyZW50U3R5bGUiOm51bGx9LCJQYXJlbnRTdHlsZSI6bnVsbH19LHsiJGlkIjoiNjY3IiwiX2FjdGl2aXRpZXMiOlt7IiRpZCI6IjY2OCIsIl9yb3dzIjpbeyIkaWQiOiI2NjkiLCJfdGFza3MiOltdLCJfbWlsZXN0b25lcyI6W3siJGlkIjoiNjcwIiwiSWQiOiI4N2M5M2EzMS05YTY1LTQ0MWQtOGNjZS1jMDQzMzZhZjI3NzgiLCJJbmRleCI6MSwiR3JvdXBJZCI6ImQ0NzgzNjhiLThjYmQtNDhmYi1iMTZmLTAwNGRkOTM3MjE0NyIsIlRpdGxlIjoiVmFsaWRhY2lvbiBwb3IgVG9rZW4gSldUIiwiRGF0ZVRpbWUiOiIyMDE5LTA3LTEzVDIzOjU5OjAwWiIsIlBlcmNlbnRhZ2VDb21wbGV0ZSI6bnVsbCwiTm90ZSI6bnVsbCwiU3R5bGUiOnsiJGlkIjoiNjcxIiwiVGl0bGVQb3NpdGlvbiI6IlJpZ2h0IiwiRGF0ZVBvc2l0aW9uIjoiTGVmdCIsIlNoYXBlVHlwZSI6MTcsIlNoYXBlU2l6ZSI6MywiU2hhcGVTdHlsZSI6eyIkaWQiOiI2NzIiLCJNYXJnaW4iOnsiJHJlZiI6IjgifSwiUGFkZGluZyI6eyIkcmVmIjoiOSJ9LCJCYWNrZ3JvdW5kIjp7IiRpZCI6IjY3MyIsIkNvbG9yIjp7IiRpZCI6IjY3NCIsIkEiOjI1NSwiUiI6MjM3LCJHIjoxMjUsIkIiOjQ5fX0sIklzVmlzaWJsZSI6dHJ1ZSwiV2lkdGgiOjE3LjAsIkhlaWdodCI6MTcuMCwiQm9yZGVyU3R5bGUiOnsiJGlkIjoiNjc1IiwiTGluZUNvbG9yIjpudWxsLCJMaW5lV2VpZ2h0IjowLjAsIkxpbmVUeXBlIjowLCJQYXJlbnRTdHlsZSI6bnVsbH0sIlBhcmVudFN0eWxlIjpudWxsfSwiVGl0bGVTdHlsZSI6eyIkaWQiOiI2NzYiLCJGb250U2V0dGluZ3MiOnsiJGlkIjoiNjc3IiwiRm9udFNpemUiOjExLCJGb250TmFtZSI6IkNhbGlicmkiLCJJc0JvbGQiOnRydWUsIklzSXRhbGljIjpmYWxzZSwiSXNVbmRlcmxpbmVkIjpmYWxzZSwiUGFyZW50U3R5bGUiOm51bGx9LCJBdXRvU2l6ZSI6MCwiRm9yZWdyb3VuZCI6eyIkaWQiOiI2NzgiLCJDb2xvciI6eyIkaWQiOiI2Nz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2ODAiLCJGb250U2V0dGluZ3MiOnsiJGlkIjoiNjgx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2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gzIiwiRm9ybWF0IjowLCJJc1Zpc2libGUiOmZhbHNlLCJMYXN0S25vd25WaXNpYmlsaXR5U3RhdGUiOmZhbHNlfSwiSXNWaXNpYmxlIjp0cnVlLCJQYXJlbnRTdHlsZSI6bnVsbH0sIkh5cGVybGluayI6eyIkaWQiOiI2ODQiLCJBZGRyZXNzIjoiIiwiU3ViQWRkcmVzcyI6IiJ9LCJJbXBvcnRJZCI6bnVsbH0seyIkaWQiOiI2ODUiLCJJZCI6ImFhYjc0MmQ5LTRjZmMtNDJjNy05NjE0LTQ2MTQyNWNmOTc1ZSIsIkluZGV4IjoyLCJHcm91cElkIjoiZDQ3ODM2OGItOGNiZC00OGZiLWIxNmYtMDA0ZGQ5MzcyMTQ3IiwiVGl0bGUiOiJSZW5vdmFjaW9uIGRlIFRva2VuIiwiRGF0ZVRpbWUiOiIyMDE5LTEwLTEzVDIzOjU5OjAwWiIsIlBlcmNlbnRhZ2VDb21wbGV0ZSI6bnVsbCwiTm90ZSI6bnVsbCwiU3R5bGUiOnsiJGlkIjoiNjg2IiwiVGl0bGVQb3NpdGlvbiI6IlJpZ2h0IiwiRGF0ZVBvc2l0aW9uIjoiTGVmdCIsIlNoYXBlVHlwZSI6MTcsIlNoYXBlU2l6ZSI6MywiU2hhcGVTdHlsZSI6eyIkaWQiOiI2ODciLCJNYXJnaW4iOnsiJHJlZiI6IjgifSwiUGFkZGluZyI6eyIkcmVmIjoiOSJ9LCJCYWNrZ3JvdW5kIjp7IiRpZCI6IjY4OCIsIkNvbG9yIjp7IiRpZCI6IjY4OSIsIkEiOjI1NSwiUiI6MjM3LCJHIjoxMjUsIkIiOjQ5fX0sIklzVmlzaWJsZSI6dHJ1ZSwiV2lkdGgiOjE3LjAsIkhlaWdodCI6MTcuMCwiQm9yZGVyU3R5bGUiOnsiJGlkIjoiNjkwIiwiTGluZUNvbG9yIjpudWxsLCJMaW5lV2VpZ2h0IjowLjAsIkxpbmVUeXBlIjowLCJQYXJlbnRTdHlsZSI6bnVsbH0sIlBhcmVudFN0eWxlIjpudWxsfSwiVGl0bGVTdHlsZSI6eyIkaWQiOiI2OTEiLCJGb250U2V0dGluZ3MiOnsiJGlkIjoiNjkyIiwiRm9udFNpemUiOjExLCJGb250TmFtZSI6IkNhbGlicmkiLCJJc0JvbGQiOnRydWUsIklzSXRhbGljIjpmYWxzZSwiSXNVbmRlcmxpbmVkIjpmYWxzZSwiUGFyZW50U3R5bGUiOm51bGx9LCJBdXRvU2l6ZSI6MiwiRm9yZWdyb3VuZCI6eyIkaWQiOiI2OTMiLCJDb2xvciI6eyIkaWQiOiI2OTQiLCJBIjoyNTUsIlIiOjAsIkciOjAsIkIiOjB9fSwiTWF4V2lkdGgiOjExNS40O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Njk1IiwiRm9udFNldHRpbmdzIjp7IiRpZCI6IjY5NiIsIkZvbnRTaXplIjoxMCwiRm9udE5hbWUiOiJDYWxpYnJpIiwiSXNCb2xkIjpmYWxzZSwiSXNJdGFsaWMiOmZhbHNlLCJJc1VuZGVybGluZWQiOmZhbHNlLCJQYXJlbnRTdHlsZSI6bnVsbH0sIkF1dG9TaXplIjowLCJGb3JlZ3JvdW5kIjp7IiRpZCI6IjY5NyIsIkNvbG9yIjp7IiRpZCI6IjY5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1In0sIlBhZGRpbmciOnsiJHJlZiI6IjI2In0sIkJhY2tncm91bmQiOnsiJHJlZiI6IjI3In0sIklzVmlzaWJsZSI6ZmFsc2UsIldpZHRoIjowLjAsIkhlaWdodCI6MC4wLCJCb3JkZXJTdHlsZSI6bnVsbCwiUGFyZW50U3R5bGUiOm51bGx9LCJEYXRlRm9ybWF0Ijp7IiRpZCI6IjY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AiLCJGb3JtYXQiOjAsIklzVmlzaWJsZSI6ZmFsc2UsIkxhc3RLbm93blZpc2liaWxpdHlTdGF0ZSI6ZmFsc2V9LCJJc1Zpc2libGUiOnRydWUsIlBhcmVudFN0eWxlIjpudWxsfSwiSHlwZXJsaW5rIjp7IiRpZCI6IjcwMSIsIkFkZHJlc3MiOiIiLCJTdWJBZGRyZXNzIjoiIn0sIkltcG9ydElkIjpudWxsfSx7IiRpZCI6IjcwMiIsIklkIjoiZTIzOGQ1ZjAtMjg5My00ZDA5LTlhM2YtODAyMzBkZDMyYzE4IiwiSW5kZXgiOjAsIkdyb3VwSWQiOiJkNDc4MzY4Yi04Y2JkLTQ4ZmItYjE2Zi0wMDRkZDkzNzIxNDciLCJUaXRsZSI6IlNlc3Npb24gZGUgQWRtaW4iLCJEYXRlVGltZSI6IjIwMTktMDQtMTNUMjM6NTk6MDBaIiwiUGVyY2VudGFnZUNvbXBsZXRlIjpudWxsLCJOb3RlIjpudWxsLCJTdHlsZSI6eyIkaWQiOiI3MDMiLCJUaXRsZVBvc2l0aW9uIjoiUmlnaHQiLCJEYXRlUG9zaXRpb24iOiJMZWZ0IiwiU2hhcGVUeXBlIjoxNywiU2hhcGVTaXplIjozLCJTaGFwZVN0eWxlIjp7IiRpZCI6IjcwNCIsIk1hcmdpbiI6eyIkcmVmIjoiOCJ9LCJQYWRkaW5nIjp7IiRyZWYiOiI5In0sIkJhY2tncm91bmQiOnsiJGlkIjoiNzA1IiwiQ29sb3IiOnsiJGlkIjoiNzA2IiwiQSI6MjU1LCJSIjoyMzcsIkciOjEyNSwiQiI6NDl9fSwiSXNWaXNpYmxlIjp0cnVlLCJXaWR0aCI6MTcuMCwiSGVpZ2h0IjoxNy4wLCJCb3JkZXJTdHlsZSI6eyIkaWQiOiI3MDciLCJMaW5lQ29sb3IiOm51bGwsIkxpbmVXZWlnaHQiOjAuMCwiTGluZVR5cGUiOjAsIlBhcmVudFN0eWxlIjpudWxsfSwiUGFyZW50U3R5bGUiOm51bGx9LCJUaXRsZVN0eWxlIjp7IiRpZCI6IjcwOCIsIkZvbnRTZXR0aW5ncyI6eyIkaWQiOiI3MDkiLCJGb250U2l6ZSI6MTEsIkZvbnROYW1lIjoiQ2FsaWJyaSIsIklzQm9sZCI6dHJ1ZSwiSXNJdGFsaWMiOmZhbHNlLCJJc1VuZGVybGluZWQiOmZhbHNlLCJQYXJlbnRTdHlsZSI6bnVsbH0sIkF1dG9TaXplIjoyLCJGb3JlZ3JvdW5kIjp7IiRpZCI6IjcxMCIsIkNvbG9yIjp7IiRpZCI6IjcxMSIsIkEiOjI1NSwiUiI6MCwiRyI6MCwiQiI6MH19LCJNYXhXaWR0aCI6MTAxLjQ5OTkyMzcwNjA1NDY5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3MTIiLCJGb250U2V0dGluZ3MiOnsiJGlkIjoiNzEz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3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E1IiwiRm9ybWF0IjowLCJJc1Zpc2libGUiOmZhbHNlLCJMYXN0S25vd25WaXNpYmlsaXR5U3RhdGUiOmZhbHNlfSwiSXNWaXNpYmxlIjp0cnVlLCJQYXJlbnRTdHlsZSI6bnVsbH0sIkh5cGVybGluayI6eyIkaWQiOiI3MTYiLCJBZGRyZXNzIjoiIiwiU3ViQWRkcmVzcyI6IiJ9LCJJbXBvcnRJZCI6bnVsbH1dLCJJZCI6IjI2ODBiODdlLWNhOWYtNDhiMS05ZDRlLTI4MTRkOGQ2ZDhmNiIsIklzU2luZ2xlSXRlbVJvdyI6ZmFsc2V9LHsiJGlkIjoiNzE3IiwiX3Rhc2tzIjpbXSwiX21pbGVzdG9uZXMiOlt7IiRpZCI6IjcxOCIsIklkIjoiOGZlMWIwOGMtMGNhMi00YTA5LWI2YTYtOGZmZmYwMmUwZTFkIiwiSW5kZXgiOjMsIkdyb3VwSWQiOiIiLCJUaXRsZSI6IlJ1dGFzIHByb3RlZ2lkYXMiLCJEYXRlVGltZSI6IjIwMTktMDQtMTNUMjM6NTk6MDBaIiwiUGVyY2VudGFnZUNvbXBsZXRlIjpudWxsLCJOb3RlIjpudWxsLCJTdHlsZSI6eyIkaWQiOiI3MTkiLCJUaXRsZVBvc2l0aW9uIjoiUmlnaHQiLCJEYXRlUG9zaXRpb24iOiJMZWZ0IiwiU2hhcGVUeXBlIjoxNywiU2hhcGVTaXplIjozLCJTaGFwZVN0eWxlIjp7IiRpZCI6IjcyMCIsIk1hcmdpbiI6eyIkcmVmIjoiOCJ9LCJQYWRkaW5nIjp7IiRyZWYiOiI5In0sIkJhY2tncm91bmQiOnsiJGlkIjoiNzIxIiwiQ29sb3IiOnsiJGlkIjoiNzIyIiwiQSI6MjU1LCJSIjoyMzcsIkciOjEyNSwiQiI6NDl9fSwiSXNWaXNpYmxlIjp0cnVlLCJXaWR0aCI6MTcuMCwiSGVpZ2h0IjoxNy4wLCJCb3JkZXJTdHlsZSI6eyIkaWQiOiI3MjMiLCJMaW5lQ29sb3IiOm51bGwsIkxpbmVXZWlnaHQiOjAuMCwiTGluZVR5cGUiOjAsIlBhcmVudFN0eWxlIjpudWxsfSwiUGFyZW50U3R5bGUiOm51bGx9LCJUaXRsZVN0eWxlIjp7IiRpZCI6IjcyNCIsIkZvbnRTZXR0aW5ncyI6eyIkaWQiOiI3MjUiLCJGb250U2l6ZSI6MTEsIkZvbnROYW1lIjoiQ2FsaWJyaSIsIklzQm9sZCI6dHJ1ZSwiSXNJdGFsaWMiOmZhbHNlLCJJc1VuZGVybGluZWQiOmZhbHNlLCJQYXJlbnRTdHlsZSI6bnVsbH0sIkF1dG9TaXplIjoyLCJGb3JlZ3JvdW5kIjp7IiRpZCI6IjcyNiIsIkNvbG9yIjp7IiRpZCI6IjcyNyIsIkEiOjI1NSwiUiI6MCwiRyI6MCwiQiI6MH19LCJNYXhXaWR0aCI6MTAxLjQ5OTgzOTc4MjcxNDg0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3MjgiLCJGb250U2V0dGluZ3MiOnsiJGlkIjoiNzI5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3M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MxIiwiRm9ybWF0IjowLCJJc1Zpc2libGUiOmZhbHNlLCJMYXN0S25vd25WaXNpYmlsaXR5U3RhdGUiOmZhbHNlfSwiSXNWaXNpYmxlIjp0cnVlLCJQYXJlbnRTdHlsZSI6bnVsbH0sIkh5cGVybGluayI6eyIkaWQiOiI3MzIiLCJBZGRyZXNzIjoiIiwiU3ViQWRkcmVzcyI6IiJ9LCJJbXBvcnRJZCI6bnVsbH1dLCJJZCI6IjAwMDAwMDAwLTAwMDAtMDAwMC0wMDAwLTAwMDAwMDAwMDAwMCIsIklzU2luZ2xlSXRlbVJvdyI6dHJ1ZX1dLCJJbmRleCI6MCwiSWQiOiI4MDk5NTIyOS05NmI2LTQzYmMtYjIzZC0zY2E0ZDBhMjFjNmEiLCJIZWFkZXJUZXh0IjpudWxsLCJJc0RlZmF1bHQiOnRydWUsIlN0eWxlIjp7IiRpZCI6IjczMyIsIkhlYWRlclN0eWxlIjp7IiRpZCI6IjczNCIsIlRleHRTdHlsZSI6eyIkaWQiOiI3MzUiLCJGb250U2V0dGluZ3MiOnsiJGlkIjoiNzM2IiwiRm9udFNpemUiOjExLCJGb250TmFtZSI6IkNhbGlicmkiLCJJc0JvbGQiOmZhbHNlLCJJc0l0YWxpYyI6ZmFsc2UsIklzVW5kZXJsaW5lZCI6ZmFsc2UsIlBhcmVudFN0eWxlIjpudWxsfSwiQXV0b1NpemUiOjIsIkZvcmVncm91bmQiOnsiJGlkIjoiNzM3IiwiQ29sb3IiOnsiJGlkIjoiNzM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zM5IiwiVG9wIjowLjAsIkxlZnQiOjAuMCwiUmlnaHQiOjAuMCwiQm90dG9tIjowLjB9LCJQYWRkaW5nIjp7IiRpZCI6Ijc0MCIsIlRvcCI6MC4wLCJMZWZ0IjowLjAsIlJpZ2h0IjowLjAsIkJvdHRvbSI6MC4wfSwiQmFja2dyb3VuZCI6bnVsbCwiSXNWaXNpYmxlIjp0cnVlLCJXaWR0aCI6MC4wLCJIZWlnaHQiOjAuMCwiQm9yZGVyU3R5bGUiOm51bGwsIlBhcmVudFN0eWxlIjpudWxsfSwiUmVjdGFuZ2xlU3R5bGUiOnsiJGlkIjoiNzQxIiwiTWFyZ2luIjp7IiRpZCI6Ijc0MiIsIlRvcCI6MC4wLCJMZWZ0IjowLjAsIlJpZ2h0IjowLjAsIkJvdHRvbSI6MC4wfSwiUGFkZGluZyI6eyIkaWQiOiI3NDMiLCJUb3AiOjAuMCwiTGVmdCI6MC4wLCJSaWdodCI6MC4wLCJCb3R0b20iOjAuMH0sIkJhY2tncm91bmQiOnsiJGlkIjoiNzQ0IiwiQ29sb3IiOnsiJGlkIjoiNzQ1IiwiQSI6NjMsIlIiOjIzNywiRyI6MTI1LCJCIjo0OX19LCJJc1Zpc2libGUiOnRydWUsIldpZHRoIjowLjAsIkhlaWdodCI6MC4wLCJCb3JkZXJTdHlsZSI6eyIkaWQiOiI3NDYiLCJMaW5lQ29sb3IiOnsiJGlkIjoiNzQ3IiwiJHR5cGUiOiJOTFJFLkNvbW1vbi5Eb20uU29saWRDb2xvckJydXNoLCBOTFJFLkNvbW1vbiIsIkNvbG9yIjp7IiRpZCI6Ijc0OCIsIkEiOjI1NSwiUiI6MjU1LCJHIjowLCJCIjowfX0sIkxpbmVXZWlnaHQiOjAuMCwiTGluZVR5cGUiOjAsIlBhcmVudFN0eWxlIjpudWxsfSwiUGFyZW50U3R5bGUiOm51bGx9LCJNYXJnaW4iOnsiJGlkIjoiNzQ5IiwiVG9wIjowLjAsIkxlZnQiOjAuMCwiUmlnaHQiOjAuMCwiQm90dG9tIjowLjB9LCJQYWRkaW5nIjp7IiRpZCI6Ijc1MCIsIlRvcCI6MC4wLCJMZWZ0IjowLjAsIlJpZ2h0IjowLjAsIkJvdHRvbSI6MC4wfSwiQmFja2dyb3VuZCI6bnVsbCwiSXNWaXNpYmxlIjp0cnVlLCJXaWR0aCI6MC4wLCJIZWlnaHQiOjAuMCwiQm9yZGVyU3R5bGUiOm51bGwsIlBhcmVudFN0eWxlIjpudWxsfSwiQmFja2dyb3VuZFN0eWxlIjp7IiRpZCI6Ijc1MSIsIk1hcmdpbiI6eyIkaWQiOiI3NTIiLCJUb3AiOjAuMCwiTGVmdCI6MC4wLCJSaWdodCI6MC4wLCJCb3R0b20iOjAuMH0sIlBhZGRpbmciOnsiJGlkIjoiNzUzIiwiVG9wIjowLjAsIkxlZnQiOjAuMCwiUmlnaHQiOjAuMCwiQm90dG9tIjowLjB9LCJCYWNrZ3JvdW5kIjp7IiRpZCI6Ijc1NCIsIkNvbG9yIjp7IiRpZCI6Ijc1NSIsIkEiOjUxLCJSIjoxNjUsIkciOjE2NSwiQiI6MTY1fX0sIklzVmlzaWJsZSI6dHJ1ZSwiV2lkdGgiOjAuMCwiSGVpZ2h0IjowLjAsIkJvcmRlclN0eWxlIjp7IiRpZCI6Ijc1NiIsIkxpbmVDb2xvciI6eyIkaWQiOiI3NTciLCIkdHlwZSI6Ik5MUkUuQ29tbW9uLkRvbS5Tb2xpZENvbG9yQnJ1c2gsIE5MUkUuQ29tbW9uIiwiQ29sb3IiOnsiJGlkIjoiNzU4IiwiQSI6MjU1LCJSIjoyNTUsIkciOjAsIkIiOjB9fSwiTGluZVdlaWdodCI6MC4wLCJMaW5lVHlwZSI6MCwiUGFyZW50U3R5bGUiOm51bGx9LCJQYXJlbnRTdHlsZSI6bnVsbH0sIk1hcmdpbiI6eyIkaWQiOiI3NTkiLCJUb3AiOjAuMCwiTGVmdCI6MC4wLCJSaWdodCI6MC4wLCJCb3R0b20iOjAuMH0sIlBhZGRpbmciOnsiJGlkIjoiNzYwIiwiVG9wIjowLjAsIkxlZnQiOjAuMCwiUmlnaHQiOjAuMCwiQm90dG9tIjowLjB9LCJJc1Zpc2libGUiOnRydWUsIldpZHRoIjowLjAsIkhlaWdodCI6MC4wLCJCb3JkZXJTdHlsZSI6bnVsbCwiUGFyZW50U3R5bGUiOm51bGx9fV0sIklkIjoiMzc1NGU0ZWYtOGMzNy00M2E4LTgzZmYtODliZjEyYmQ5MzFhIiwiSW5kZXgiOjMsIkhlYWRlclRleHQiOiJTZWd1cmlkYWQiLCJTdHlsZSI6eyIkaWQiOiI3NjEiLCJIZWFkZXJTdHlsZSI6eyIkaWQiOiI3NjIiLCJUZXh0SXNWZXJ0aWNhbCI6ZmFsc2UsIlRleHRTdHlsZSI6eyIkaWQiOiI3NjMiLCJGb250U2V0dGluZ3MiOnsiJGlkIjoiNzY0IiwiRm9udFNpemUiOjEyLCJGb250TmFtZSI6IkNhbGlicmkiLCJJc0JvbGQiOnRydWUsIklzSXRhbGljIjpmYWxzZSwiSXNVbmRlcmxpbmVkIjpmYWxzZSwiUGFyZW50U3R5bGUiOm51bGx9LCJBdXRvU2l6ZSI6MCwiRm9yZWdyb3VuZCI6eyIkaWQiOiI3NjUiLCJDb2xvciI6eyIkaWQiOiI3NjYiLCJBIjoyNTUsIlIiOjIzLCJHIjozMCwiQiI6MzZ9fSwiTWF4V2lkdGgiOjAuMCwiTWF4SGVpZ2h0IjowLjAsIlNtYXJ0Rm9yZWdyb3VuZElzQWN0aXZlIjpmYWxzZSwiSG9yaXpvbnRhbEFsaWdubWVudCI6MCwiVmVydGljYWxBbGlnbm1lbnQiOjAsIlNtYXJ0Rm9yZWdyb3VuZCI6bnVsbCwiQmFja2dyb3VuZEZpbGxUeXBlIjowLCJNYXJnaW4iOnsiJHJlZiI6IjIyOSJ9LCJQYWRkaW5nIjp7IiRyZWYiOiIyMzAifSwiQmFja2dyb3VuZCI6bnVsbCwiSXNWaXNpYmxlIjpmYWxzZSwiV2lkdGgiOjAuMCwiSGVpZ2h0IjowLjAsIkJvcmRlclN0eWxlIjpudWxsLCJQYXJlbnRTdHlsZSI6bnVsbH0sIlJlY3RhbmdsZVN0eWxlIjp7IiRpZCI6Ijc2NyIsIk1hcmdpbiI6eyIkcmVmIjoiMjMyIn0sIlBhZGRpbmciOnsiJHJlZiI6IjIzMyJ9LCJCYWNrZ3JvdW5kIjp7IiRpZCI6Ijc2OCIsIkNvbG9yIjp7IiRpZCI6Ijc2OSIsIkEiOjI1NSwiUiI6MjM3LCJHIjoxMjUsIkIiOjQ5fX0sIklzVmlzaWJsZSI6ZmFsc2UsIldpZHRoIjowLjAsIkhlaWdodCI6MC4wLCJCb3JkZXJTdHlsZSI6eyIkaWQiOiI3NzAiLCJMaW5lQ29sb3IiOnsiJGlkIjoiNzcxIiwiJHR5cGUiOiJOTFJFLkNvbW1vbi5Eb20uU29saWRDb2xvckJydXNoLCBOTFJFLkNvbW1vbiIsIkNvbG9yIjp7IiRpZCI6Ijc3MiIsIkEiOjI1NSwiUiI6MjMsIkciOjMwLCJCIjozNn19LCJMaW5lV2VpZ2h0IjowLjAsIkxpbmVUeXBlIjowLCJQYXJlbnRTdHlsZSI6bnVsbH0sIlBhcmVudFN0eWxlIjpudWxsfSwiTWFyZ2luIjp7IiRyZWYiOiIyMzkifSwiUGFkZGluZyI6eyIkcmVmIjoiMjQwIn0sIkJhY2tncm91bmQiOm51bGwsIklzVmlzaWJsZSI6dHJ1ZSwiV2lkdGgiOjAuMCwiSGVpZ2h0IjowLjAsIkJvcmRlclN0eWxlIjpudWxsLCJQYXJlbnRTdHlsZSI6bnVsbH0sIkJhY2tncm91bmRTdHlsZSI6eyIkaWQiOiI3NzMiLCJNYXJnaW4iOnsiJHJlZiI6IjI0MiJ9LCJQYWRkaW5nIjp7IiRyZWYiOiIyNDMifSwiQmFja2dyb3VuZCI6eyIkaWQiOiI3NzQiLCJDb2xvciI6eyIkaWQiOiI3NzUiLCJBIjozOCwiUiI6MjM3LCJHIjoxMjUsIkIiOjQ5fX0sIklzVmlzaWJsZSI6dHJ1ZSwiV2lkdGgiOjAuMCwiSGVpZ2h0IjowLjAsIkJvcmRlclN0eWxlIjp7IiRpZCI6Ijc3NiIsIkxpbmVDb2xvciI6eyIkaWQiOiI3NzciLCIkdHlwZSI6Ik5MUkUuQ29tbW9uLkRvbS5Tb2xpZENvbG9yQnJ1c2gsIE5MUkUuQ29tbW9uIiwiQ29sb3IiOnsiJGlkIjoiNzc4IiwiQSI6MjU1LCJSIjoyMDgsIkciOjIwNiwiQiI6MjA2fX0sIkxpbmVXZWlnaHQiOjAuMCwiTGluZVR5cGUiOjAsIlBhcmVudFN0eWxlIjpudWxsfSwiUGFyZW50U3R5bGUiOm51bGx9LCJJc0Fib3ZlVGltZWJhbmQiOmZhbHNlLCJNYXJnaW4iOnsiJGlkIjoiNzc5IiwiVG9wIjowLjAsIkxlZnQiOjAuMCwiUmlnaHQiOjAuMCwiQm90dG9tIjowLjB9LCJQYWRkaW5nIjp7IiRpZCI6Ijc4MCIsIlRvcCI6MC4wLCJMZWZ0IjowLjAsIlJpZ2h0IjowLjAsIkJvdHRvbSI6MC4wfSwiSXNWaXNpYmxlIjp0cnVlLCJXaWR0aCI6MC4wLCJIZWlnaHQiOjAuMCwiQm9yZGVyU3R5bGUiOnsiJGlkIjoiNzgxIiwiTGluZUNvbG9yIjpudWxsLCJMaW5lV2VpZ2h0IjowLjAsIkxpbmVUeXBlIjowLCJQYXJlbnRTdHlsZSI6bnVsbH0sIlBhcmVudFN0eWxlIjpudWxsfX0seyIkaWQiOiI3ODIiLCJfYWN0aXZpdGllcyI6W3siJGlkIjoiNzgzIiwiX3Jvd3MiOlt7IiRpZCI6Ijc4NCIsIl90YXNrcyI6W10sIl9taWxlc3RvbmVzIjpbeyIkaWQiOiI3ODUiLCJJZCI6IjE4YjQ4MDU2LTcwYzUtNGJhZi1iYTU0LThmNzBjMTlhNDYwNCIsIkluZGV4IjoyLCJHcm91cElkIjoiMTIwMWM1ZmItZDIwNy00MmE0LWFiMzctMmIxYjk5M2YyZTNjIiwiVGl0bGUiOiJBdXRvbWF0ZWQgVGVzdGluZyIsIkRhdGVUaW1lIjoiMjAxOS0xMC0xM1QyMzo1OTowMCIsIlBlcmNlbnRhZ2VDb21wbGV0ZSI6bnVsbCwiTm90ZSI6bnVsbCwiU3R5bGUiOnsiJGlkIjoiNzg2IiwiVGl0bGVQb3NpdGlvbiI6IlJpZ2h0IiwiRGF0ZVBvc2l0aW9uIjoiTGVmdCIsIlNoYXBlVHlwZSI6NSwiU2hhcGVTaXplIjoxLCJTaGFwZVN0eWxlIjp7IiRpZCI6Ijc4NyIsIk1hcmdpbiI6eyIkcmVmIjoiOCJ9LCJQYWRkaW5nIjp7IiRyZWYiOiI5In0sIkJhY2tncm91bmQiOnsiJGlkIjoiNzg4IiwiQ29sb3IiOnsiJGlkIjoiNzg5IiwiQSI6MjU1LCJSIjoxNjUsIkciOjE2NSwiQiI6MTY1fX0sIklzVmlzaWJsZSI6dHJ1ZSwiV2lkdGgiOjEzLjAsIkhlaWdodCI6MTMuMCwiQm9yZGVyU3R5bGUiOnsiJGlkIjoiNzkwIiwiTGluZUNvbG9yIjpudWxsLCJMaW5lV2VpZ2h0IjowLjAsIkxpbmVUeXBlIjowLCJQYXJlbnRTdHlsZSI6bnVsbH0sIlBhcmVudFN0eWxlIjpudWxsfSwiVGl0bGVTdHlsZSI6eyIkaWQiOiI3OTEiLCJGb250U2V0dGluZ3MiOnsiJGlkIjoiNzkyIiwiRm9udFNpemUiOjExLCJGb250TmFtZSI6IkNhbGlicmkiLCJJc0JvbGQiOnRydWUsIklzSXRhbGljIjpmYWxzZSwiSXNVbmRlcmxpbmVkIjpmYWxzZSwiUGFyZW50U3R5bGUiOm51bGx9LCJBdXRvU2l6ZSI6MCwiRm9yZWdyb3VuZCI6eyIkaWQiOiI3OTMiLCJDb2xvciI6eyIkaWQiOiI3OT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ZmFsc2UsIldpZHRoIjowLjAsIkhlaWdodCI6MC4wLCJCb3JkZXJTdHlsZSI6bnVsbCwiUGFyZW50U3R5bGUiOm51bGx9LCJEYXRlU3R5bGUiOnsiJGlkIjoiNzk1IiwiRm9udFNldHRpbmdzIjp7IiRpZCI6Ijc5NiIsIkZvbnRTaXplIjoxMCwiRm9udE5hbWUiOiJDYWxpYnJpIiwiSXNCb2xkIjpmYWxzZSwiSXNJdGFsaWMiOmZhbHNlLCJJc1VuZGVybGluZWQiOmZhbHNlLCJQYXJlbnRTdHlsZSI6bnVsbH0sIkF1dG9TaXplIjowLCJGb3JlZ3JvdW5kIjp7IiRpZCI6Ijc5NyIsIkNvbG9yIjp7IiRpZCI6Ijc5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1In0sIlBhZGRpbmciOnsiJHJlZiI6IjI2In0sIkJhY2tncm91bmQiOnsiJHJlZiI6IjI3In0sIklzVmlzaWJsZSI6ZmFsc2UsIldpZHRoIjowLjAsIkhlaWdodCI6MC4wLCJCb3JkZXJTdHlsZSI6bnVsbCwiUGFyZW50U3R5bGUiOm51bGx9LCJEYXRlRm9ybWF0Ijp7IiRpZCI6Ijc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AiLCJGb3JtYXQiOjAsIklzVmlzaWJsZSI6ZmFsc2UsIkxhc3RLbm93blZpc2liaWxpdHlTdGF0ZSI6ZmFsc2V9LCJJc1Zpc2libGUiOmZhbHNlLCJQYXJlbnRTdHlsZSI6bnVsbH0sIkh5cGVybGluayI6eyIkaWQiOiI4MDEiLCJBZGRyZXNzIjoiIiwiU3ViQWRkcmVzcyI6IiJ9LCJJbXBvcnRJZCI6bnVsbH0seyIkaWQiOiI4MDIiLCJJZCI6IjI2NmNiN2I5LTU0YTYtNDE0ZS1iN2I3LWVhOWY3NDAzMTlmNiIsIkluZGV4IjoxLCJHcm91cElkIjoiMTIwMWM1ZmItZDIwNy00MmE0LWFiMzctMmIxYjk5M2YyZTNjIiwiVGl0bGUiOiJQcmljaW5nIiwiRGF0ZVRpbWUiOiIyMDE5LTA3LTEzVDIzOjU5OjAwWiIsIlBlcmNlbnRhZ2VDb21wbGV0ZSI6bnVsbCwiTm90ZSI6bnVsbCwiU3R5bGUiOnsiJGlkIjoiODAzIiwiVGl0bGVQb3NpdGlvbiI6IlJpZ2h0IiwiRGF0ZVBvc2l0aW9uIjoiTGVmdCIsIlNoYXBlVHlwZSI6NSwiU2hhcGVTaXplIjoxLCJTaGFwZVN0eWxlIjp7IiRpZCI6IjgwNCIsIk1hcmdpbiI6eyIkcmVmIjoiOCJ9LCJQYWRkaW5nIjp7IiRyZWYiOiI5In0sIkJhY2tncm91bmQiOnsiJGlkIjoiODA1IiwiQ29sb3IiOnsiJGlkIjoiODA2IiwiQSI6MjU1LCJSIjoxNjUsIkciOjE2NSwiQiI6MTY1fX0sIklzVmlzaWJsZSI6dHJ1ZSwiV2lkdGgiOjEzLjAsIkhlaWdodCI6MTMuMCwiQm9yZGVyU3R5bGUiOnsiJGlkIjoiODA3IiwiTGluZUNvbG9yIjpudWxsLCJMaW5lV2VpZ2h0IjowLjAsIkxpbmVUeXBlIjowLCJQYXJlbnRTdHlsZSI6bnVsbH0sIlBhcmVudFN0eWxlIjpudWxsfSwiVGl0bGVTdHlsZSI6eyIkaWQiOiI4MDgiLCJGb250U2V0dGluZ3MiOnsiJGlkIjoiODA5IiwiRm9udFNpemUiOjExLCJGb250TmFtZSI6IkNhbGlicmkiLCJJc0JvbGQiOnRydWUsIklzSXRhbGljIjpmYWxzZSwiSXNVbmRlcmxpbmVkIjpmYWxzZSwiUGFyZW50U3R5bGUiOm51bGx9LCJBdXRvU2l6ZSI6MCwiRm9yZWdyb3VuZCI6eyIkaWQiOiI4MTAiLCJDb2xvciI6eyIkaWQiOiI4MT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3In0sIlBhZGRpbmciOnsiJHJlZiI6IjE4In0sIkJhY2tncm91bmQiOnsiJHJlZiI6IjE5In0sIklzVmlzaWJsZSI6dHJ1ZSwiV2lkdGgiOjAuMCwiSGVpZ2h0IjowLjAsIkJvcmRlclN0eWxlIjpudWxsLCJQYXJlbnRTdHlsZSI6bnVsbH0sIkRhdGVTdHlsZSI6eyIkaWQiOiI4MTIiLCJGb250U2V0dGluZ3MiOnsiJGlkIjoiODEzIiwiRm9udFNpemUiOjEwLCJGb250TmFtZSI6IkNhbGlicmkiLCJJc0JvbGQiOmZhbHNlLCJJc0l0YWxpYyI6ZmFsc2UsIklzVW5kZXJsaW5lZCI6ZmFsc2UsIlBhcmVudFN0eWxlIjpudWxsfSwiQXV0b1NpemUiOjAsIkZvcmVncm91bmQiOnsiJHJlZiI6IjIzIn0sIk1heFdpZHRoIjoyMDAuMCwiTWF4SGVpZ2h0IjoiSW5maW5pdHkiLCJTbWFydEZvcmVncm91bmRJc0FjdGl2ZSI6ZmFsc2UsIkhvcml6b250YWxBbGlnbm1lbnQiOjIsIlZlcnRpY2FsQWxpZ25tZW50IjowLCJTbWFydEZvcmVncm91bmQiOm51bGwsIkJhY2tncm91bmRGaWxsVHlwZSI6MCwiTWFyZ2luIjp7IiRyZWYiOiIyNSJ9LCJQYWRkaW5nIjp7IiRyZWYiOiIyNiJ9LCJCYWNrZ3JvdW5kIjp7IiRyZWYiOiIyNyJ9LCJJc1Zpc2libGUiOmZhbHNlLCJXaWR0aCI6MC4wLCJIZWlnaHQiOjAuMCwiQm9yZGVyU3R5bGUiOm51bGwsIlBhcmVudFN0eWxlIjpudWxsfSwiRGF0ZUZvcm1hdCI6eyIkaWQiOiI4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E1IiwiRm9ybWF0IjowLCJJc1Zpc2libGUiOmZhbHNlLCJMYXN0S25vd25WaXNpYmlsaXR5U3RhdGUiOmZhbHNlfSwiSXNWaXNpYmxlIjp0cnVlLCJQYXJlbnRTdHlsZSI6bnVsbH0sIkh5cGVybGluayI6eyIkaWQiOiI4MTYiLCJBZGRyZXNzIjoiIiwiU3ViQWRkcmVzcyI6IiJ9LCJJbXBvcnRJZCI6bnVsbH0seyIkaWQiOiI4MTciLCJJZCI6IjZlMzdiNGU4LWUzYzEtNDlkNS04NWNjLTcxNzBiZmUxMTQ1YyIsIkluZGV4IjowLCJHcm91cElkIjoiMTIwMWM1ZmItZDIwNy00MmE0LWFiMzctMmIxYjk5M2YyZTNjIiwiVGl0bGUiOiJFeHBvcnRhciBSZXBvcnRlcyBhIFBERiIsIkRhdGVUaW1lIjoiMjAxOS0wNC0xM1QyMzo1OTowMFoiLCJQZXJjZW50YWdlQ29tcGxldGUiOm51bGwsIk5vdGUiOm51bGwsIlN0eWxlIjp7IiRpZCI6IjgxOCIsIlRpdGxlUG9zaXRpb24iOiJSaWdodCIsIkRhdGVQb3NpdGlvbiI6IkxlZnQiLCJTaGFwZVR5cGUiOjUsIlNoYXBlU2l6ZSI6MSwiU2hhcGVTdHlsZSI6eyIkaWQiOiI4MTkiLCJNYXJnaW4iOnsiJHJlZiI6IjgifSwiUGFkZGluZyI6eyIkcmVmIjoiOSJ9LCJCYWNrZ3JvdW5kIjp7IiRpZCI6IjgyMCIsIkNvbG9yIjp7IiRpZCI6IjgyMSIsIkEiOjI1NSwiUiI6MTY1LCJHIjoxNjUsIkIiOjE2NX19LCJJc1Zpc2libGUiOnRydWUsIldpZHRoIjoxMy4wLCJIZWlnaHQiOjEzLjAsIkJvcmRlclN0eWxlIjp7IiRpZCI6IjgyMiIsIkxpbmVDb2xvciI6bnVsbCwiTGluZVdlaWdodCI6MC4wLCJMaW5lVHlwZSI6MCwiUGFyZW50U3R5bGUiOm51bGx9LCJQYXJlbnRTdHlsZSI6bnVsbH0sIlRpdGxlU3R5bGUiOnsiJGlkIjoiODIzIiwiRm9udFNldHRpbmdzIjp7IiRpZCI6IjgyNCIsIkZvbnRTaXplIjoxMSwiRm9udE5hbWUiOiJDYWxpYnJpIiwiSXNCb2xkIjp0cnVlLCJJc0l0YWxpYyI6ZmFsc2UsIklzVW5kZXJsaW5lZCI6ZmFsc2UsIlBhcmVudFN0eWxlIjpudWxsfSwiQXV0b1NpemUiOjAsIkZvcmVncm91bmQiOnsiJGlkIjoiODI1IiwiQ29sb3IiOnsiJGlkIjoiODI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NyJ9LCJQYWRkaW5nIjp7IiRyZWYiOiIxOCJ9LCJCYWNrZ3JvdW5kIjp7IiRyZWYiOiIxOSJ9LCJJc1Zpc2libGUiOnRydWUsIldpZHRoIjowLjAsIkhlaWdodCI6MC4wLCJCb3JkZXJTdHlsZSI6bnVsbCwiUGFyZW50U3R5bGUiOm51bGx9LCJEYXRlU3R5bGUiOnsiJGlkIjoiODI3IiwiRm9udFNldHRpbmdzIjp7IiRpZCI6IjgyOC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yLCJWZXJ0aWNhbEFsaWdubWVudCI6MCwiU21hcnRGb3JlZ3JvdW5kIjpudWxsLCJCYWNrZ3JvdW5kRmlsbFR5cGUiOjAsIk1hcmdpbiI6eyIkcmVmIjoiMjUifSwiUGFkZGluZyI6eyIkcmVmIjoiMjYifSwiQmFja2dyb3VuZCI6eyIkcmVmIjoiMjcifSwiSXNWaXNpYmxlIjpmYWxzZSwiV2lkdGgiOjAuMCwiSGVpZ2h0IjowLjAsIkJvcmRlclN0eWxlIjpudWxsLCJQYXJlbnRTdHlsZSI6bnVsbH0sIkRhdGVGb3JtYXQiOnsiJGlkIjoiOD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zMCIsIkZvcm1hdCI6MCwiSXNWaXNpYmxlIjpmYWxzZSwiTGFzdEtub3duVmlzaWJpbGl0eVN0YXRlIjpmYWxzZX0sIklzVmlzaWJsZSI6dHJ1ZSwiUGFyZW50U3R5bGUiOm51bGx9LCJIeXBlcmxpbmsiOnsiJGlkIjoiODMxIiwiQWRkcmVzcyI6IiIsIlN1YkFkZHJlc3MiOiIifSwiSW1wb3J0SWQiOm51bGx9XSwiSWQiOiJhOGU5MmI4NS0yM2NhLTQ5MjktYTBlMy1kYjNmNTEwYTJhMmEiLCJJc1NpbmdsZUl0ZW1Sb3ciOmZhbHNlfV0sIkluZGV4IjowLCJJZCI6IjEwY2UwZWI4LWE4ZDctNGJjOC1hYjZlLTQxZGU0YWY2ZDMxOCIsIkhlYWRlclRleHQiOm51bGwsIklzRGVmYXVsdCI6dHJ1ZSwiU3R5bGUiOnsiJGlkIjoiODMyIiwiSGVhZGVyU3R5bGUiOnsiJGlkIjoiODMzIiwiVGV4dFN0eWxlIjp7IiRpZCI6IjgzNCIsIkZvbnRTZXR0aW5ncyI6eyIkaWQiOiI4MzUiLCJGb250U2l6ZSI6MTEsIkZvbnROYW1lIjoiQ2FsaWJyaSIsIklzQm9sZCI6ZmFsc2UsIklzSXRhbGljIjpmYWxzZSwiSXNVbmRlcmxpbmVkIjpmYWxzZSwiUGFyZW50U3R5bGUiOm51bGx9LCJBdXRvU2l6ZSI6MiwiRm9yZWdyb3VuZCI6eyIkaWQiOiI4MzYiLCJDb2xvciI6eyIkaWQiOiI4Mzc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udWxsLCJJc1Zpc2libGUiOnRydWUsIldpZHRoIjowLjAsIkhlaWdodCI6MC4wLCJCb3JkZXJTdHlsZSI6bnVsbCwiUGFyZW50U3R5bGUiOm51bGx9LCJSZWN0YW5nbGVTdHlsZSI6eyIkaWQiOiI4NDAiLCJNYXJnaW4iOnsiJGlkIjoiODQxIiwiVG9wIjowLjAsIkxlZnQiOjAuMCwiUmlnaHQiOjAuMCwiQm90dG9tIjowLjB9LCJQYWRkaW5nIjp7IiRpZCI6Ijg0MiIsIlRvcCI6MC4wLCJMZWZ0IjowLjAsIlJpZ2h0IjowLjAsIkJvdHRvbSI6MC4wfSwiQmFja2dyb3VuZCI6eyIkaWQiOiI4NDMiLCJDb2xvciI6eyIkaWQiOiI4NDQiLCJBIjo2MywiUiI6MTY1LCJHIjoxNjUsIkIiOjE2NX19LCJJc1Zpc2libGUiOnRydWUsIldpZHRoIjowLjAsIkhlaWdodCI6MC4wLCJCb3JkZXJTdHlsZSI6eyIkaWQiOiI4NDUiLCJMaW5lQ29sb3IiOnsiJGlkIjoiODQ2IiwiJHR5cGUiOiJOTFJFLkNvbW1vbi5Eb20uU29saWRDb2xvckJydXNoLCBOTFJFLkNvbW1vbiIsIkNvbG9yIjp7IiRpZCI6Ijg0NyIsIkEiOjI1NSwiUiI6MjU1LCJHIjowLCJCIjowfX0sIkxpbmVXZWlnaHQiOjAuMCwiTGluZVR5cGUiOjAsIlBhcmVudFN0eWxlIjpudWxsfSwiUGFyZW50U3R5bGUiOm51bGx9LCJNYXJnaW4iOnsiJGlkIjoiODQ4IiwiVG9wIjowLjAsIkxlZnQiOjAuMCwiUmlnaHQiOjAuMCwiQm90dG9tIjowLjB9LCJQYWRkaW5nIjp7IiRpZCI6Ijg0OSIsIlRvcCI6MC4wLCJMZWZ0IjowLjAsIlJpZ2h0IjowLjAsIkJvdHRvbSI6MC4wfSwiQmFja2dyb3VuZCI6bnVsbCwiSXNWaXNpYmxlIjp0cnVlLCJXaWR0aCI6MC4wLCJIZWlnaHQiOjAuMCwiQm9yZGVyU3R5bGUiOm51bGwsIlBhcmVudFN0eWxlIjpudWxsfSwiQmFja2dyb3VuZFN0eWxlIjp7IiRpZCI6Ijg1MCIsIk1hcmdpbiI6eyIkaWQiOiI4NTEiLCJUb3AiOjAuMCwiTGVmdCI6MC4wLCJSaWdodCI6MC4wLCJCb3R0b20iOjAuMH0sIlBhZGRpbmciOnsiJGlkIjoiODUyIiwiVG9wIjowLjAsIkxlZnQiOjAuMCwiUmlnaHQiOjAuMCwiQm90dG9tIjowLjB9LCJCYWNrZ3JvdW5kIjp7IiRpZCI6Ijg1MyIsIkNvbG9yIjp7IiRpZCI6Ijg1NCIsIkEiOjUxLCJSIjoxNjUsIkciOjE2NSwiQiI6MTY1fX0sIklzVmlzaWJsZSI6dHJ1ZSwiV2lkdGgiOjAuMCwiSGVpZ2h0IjowLjAsIkJvcmRlclN0eWxlIjp7IiRpZCI6Ijg1NSIsIkxpbmVDb2xvciI6eyIkaWQiOiI4NTYiLCIkdHlwZSI6Ik5MUkUuQ29tbW9uLkRvbS5Tb2xpZENvbG9yQnJ1c2gsIE5MUkUuQ29tbW9uIiwiQ29sb3IiOnsiJGlkIjoiODU3IiwiQSI6MjU1LCJSIjoyNTUsIkciOjAsIkIiOjB9fSwiTGluZVdlaWdodCI6MC4wLCJMaW5lVHlwZSI6MCwiUGFyZW50U3R5bGUiOm51bGx9LCJQYXJlbnRTdHlsZSI6bnVsbH0sIk1hcmdpbiI6eyIkaWQiOiI4NTgiLCJUb3AiOjAuMCwiTGVmdCI6MC4wLCJSaWdodCI6MC4wLCJCb3R0b20iOjAuMH0sIlBhZGRpbmciOnsiJGlkIjoiODU5IiwiVG9wIjowLjAsIkxlZnQiOjAuMCwiUmlnaHQiOjAuMCwiQm90dG9tIjowLjB9LCJJc1Zpc2libGUiOnRydWUsIldpZHRoIjowLjAsIkhlaWdodCI6MC4wLCJCb3JkZXJTdHlsZSI6bnVsbCwiUGFyZW50U3R5bGUiOm51bGx9fV0sIklkIjoiZWM0MDcxMTctODk1OS00MGUwLWEzM2EtZmNkZGNhOWFjMjE3IiwiSW5kZXgiOjQsIkhlYWRlclRleHQiOiJBZGljaW9uYWxlcyIsIlN0eWxlIjp7IiRpZCI6Ijg2MCIsIkhlYWRlclN0eWxlIjp7IiRpZCI6Ijg2MSIsIlRleHRJc1ZlcnRpY2FsIjpmYWxzZSwiVGV4dFN0eWxlIjp7IiRpZCI6Ijg2MiIsIkZvbnRTZXR0aW5ncyI6eyIkaWQiOiI4NjMiLCJGb250U2l6ZSI6MTIsIkZvbnROYW1lIjoiQ2FsaWJyaSIsIklzQm9sZCI6dHJ1ZSwiSXNJdGFsaWMiOmZhbHNlLCJJc1VuZGVybGluZWQiOmZhbHNlLCJQYXJlbnRTdHlsZSI6bnVsbH0sIkF1dG9TaXplIjowLCJGb3JlZ3JvdW5kIjp7IiRpZCI6Ijg2NCIsIkNvbG9yIjp7IiRpZCI6Ijg2NSIsIkEiOjI1NSwiUiI6NTEsIkciOjMwLCJCIjoyOH19LCJNYXhXaWR0aCI6MC4wLCJNYXhIZWlnaHQiOjAuMCwiU21hcnRGb3JlZ3JvdW5kSXNBY3RpdmUiOmZhbHNlLCJIb3Jpem9udGFsQWxpZ25tZW50IjowLCJWZXJ0aWNhbEFsaWdubWVudCI6MCwiU21hcnRGb3JlZ3JvdW5kIjpudWxsLCJCYWNrZ3JvdW5kRmlsbFR5cGUiOjAsIk1hcmdpbiI6eyIkcmVmIjoiMjI5In0sIlBhZGRpbmciOnsiJHJlZiI6IjIzMCJ9LCJCYWNrZ3JvdW5kIjpudWxsLCJJc1Zpc2libGUiOmZhbHNlLCJXaWR0aCI6MC4wLCJIZWlnaHQiOjAuMCwiQm9yZGVyU3R5bGUiOm51bGwsIlBhcmVudFN0eWxlIjpudWxsfSwiUmVjdGFuZ2xlU3R5bGUiOnsiJGlkIjoiODY2IiwiTWFyZ2luIjp7IiRyZWYiOiIyMzIifSwiUGFkZGluZyI6eyIkcmVmIjoiMjMzIn0sIkJhY2tncm91bmQiOnsiJGlkIjoiODY3IiwiQ29sb3IiOnsiJGlkIjoiODY4IiwiQSI6MjU1LCJSIjoxNjUsIkciOjE2NSwiQiI6MTY1fX0sIklzVmlzaWJsZSI6ZmFsc2UsIldpZHRoIjowLjAsIkhlaWdodCI6MC4wLCJCb3JkZXJTdHlsZSI6eyIkaWQiOiI4NjkiLCJMaW5lQ29sb3IiOnsiJGlkIjoiODcwIiwiJHR5cGUiOiJOTFJFLkNvbW1vbi5Eb20uU29saWRDb2xvckJydXNoLCBOTFJFLkNvbW1vbiIsIkNvbG9yIjp7IiRpZCI6Ijg3MSIsIkEiOjI1NSwiUiI6NTEsIkciOjMwLCJCIjoyOH19LCJMaW5lV2VpZ2h0IjowLjAsIkxpbmVUeXBlIjowLCJQYXJlbnRTdHlsZSI6bnVsbH0sIlBhcmVudFN0eWxlIjpudWxsfSwiTWFyZ2luIjp7IiRyZWYiOiIyMzkifSwiUGFkZGluZyI6eyIkcmVmIjoiMjQwIn0sIkJhY2tncm91bmQiOm51bGwsIklzVmlzaWJsZSI6dHJ1ZSwiV2lkdGgiOjAuMCwiSGVpZ2h0IjowLjAsIkJvcmRlclN0eWxlIjpudWxsLCJQYXJlbnRTdHlsZSI6bnVsbH0sIkJhY2tncm91bmRTdHlsZSI6eyIkaWQiOiI4NzIiLCJNYXJnaW4iOnsiJHJlZiI6IjI0MiJ9LCJQYWRkaW5nIjp7IiRyZWYiOiIyNDMifSwiQmFja2dyb3VuZCI6eyIkaWQiOiI4NzMiLCJDb2xvciI6eyIkaWQiOiI4NzQiLCJBIjozOCwiUiI6MTY1LCJHIjoxNjUsIkIiOjE2NX19LCJJc1Zpc2libGUiOnRydWUsIldpZHRoIjowLjAsIkhlaWdodCI6MC4wLCJCb3JkZXJTdHlsZSI6eyIkaWQiOiI4NzUiLCJMaW5lQ29sb3IiOnsiJGlkIjoiODc2IiwiJHR5cGUiOiJOTFJFLkNvbW1vbi5Eb20uU29saWRDb2xvckJydXNoLCBOTFJFLkNvbW1vbiIsIkNvbG9yIjp7IiRpZCI6Ijg3NyIsIkEiOjI1NSwiUiI6MjA4LCJHIjoyMDYsIkIiOjIwNn19LCJMaW5lV2VpZ2h0IjowLjAsIkxpbmVUeXBlIjowLCJQYXJlbnRTdHlsZSI6bnVsbH0sIlBhcmVudFN0eWxlIjpudWxsfSwiSXNBYm92ZVRpbWViYW5kIjpmYWxzZSwiTWFyZ2luIjp7IiRpZCI6Ijg3OCIsIlRvcCI6MC4wLCJMZWZ0IjowLjAsIlJpZ2h0IjowLjAsIkJvdHRvbSI6MC4wfSwiUGFkZGluZyI6eyIkaWQiOiI4NzkiLCJUb3AiOjAuMCwiTGVmdCI6MC4wLCJSaWdodCI6MC4wLCJCb3R0b20iOjAuMH0sIklzVmlzaWJsZSI6dHJ1ZSwiV2lkdGgiOjAuMCwiSGVpZ2h0IjowLjAsIkJvcmRlclN0eWxlIjp7IiRpZCI6Ijg4MCIsIkxpbmVDb2xvciI6bnVsbCwiTGluZVdlaWdodCI6MC4wLCJMaW5lVHlwZSI6MCwiUGFyZW50U3R5bGUiOm51bGx9LCJQYXJlbnRTdHlsZSI6bnVsbH19XSwiQ3VsdHVyZUluZm9OYW1lIjoiZW4tVVMiLCJTdHlsZU5hbWUiOm51bGwsIlZlcnNpb24iOnsiJGlkIjoiODgxIiwiVmVyc2lvbiI6IjMuNi4xIiwiT3JpZ2luYWxBc3NlbWJseVZlcnNpb24iOiIzLjIwLjA0LjAwIiwiRWRpdGlvbiI6IlBybyIsIkxhc3RTYXZlZEVkaXRpb24iOjIsIklzUGx1c0VkaXRpb24iOnRydWUsIklzUHJvRWRpdGlvbiI6dHJ1ZX0sIkVmZmVjdCI6MCwiU3R5bGUiOnsiJGlkIjoiODgyIiwiVGltZWJhbmRTdHlsZSI6eyIkaWQiOiI4ODMiLCJTY2FsZU1hcmtpbmciOjAsIlNoYXBlIjoxNywiU2hhcGVTdHlsZSI6eyIkaWQiOiI4ODQiLCJNYXJnaW4iOnsiJGlkIjoiODg1IiwiVG9wIjowLjAsIkxlZnQiOjEwLjAsIlJpZ2h0IjoxMC4wLCJCb3R0b20iOjAuMH0sIlBhZGRpbmciOnsiJGlkIjoiODg2IiwiVG9wIjo1LjAsIkxlZnQiOjEzLjAsIlJpZ2h0IjoxMy4wLCJCb3R0b20iOjUuMH0sIkJhY2tncm91bmQiOnsiJGlkIjoiODg3IiwiQ29sb3IiOnsiJGlkIjoiODg4IiwiQSI6MjU1LCJSIjo2OCwiRyI6ODQsIkIiOjEwNn19LCJJc1Zpc2libGUiOnRydWUsIldpZHRoIjo4NTguMCwiSGVpZ2h0IjozMC4wLCJCb3JkZXJTdHlsZSI6eyIkaWQiOiI4ODkiLCJMaW5lQ29sb3IiOnsiJGlkIjoiODkwIiwiJHR5cGUiOiJOTFJFLkNvbW1vbi5Eb20uU29saWRDb2xvckJydXNoLCBOTFJFLkNvbW1vbiIsIkNvbG9yIjp7IiRpZCI6Ijg5MSIsIkEiOjI1NSwiUiI6MjU1LCJHIjowLCJCIjowfX0sIkxpbmVXZWlnaHQiOjAuMCwiTGluZVR5cGUiOjAsIlBhcmVudFN0eWxlIjpudWxsfSwiUGFyZW50U3R5bGUiOm51bGx9LCJNaWRkbGVUaWVyU2hhcGVTdHlsZSI6eyIkaWQiOiI4OTIiLCJNYXJnaW4iOnsiJHJlZiI6Ijg4NSJ9LCJQYWRkaW5nIjp7IiRyZWYiOiI4ODYifSwiQmFja2dyb3VuZCI6eyIkcmVmIjoiODg3In0sIklzVmlzaWJsZSI6dHJ1ZSwiV2lkdGgiOjg1OC4wLCJIZWlnaHQiOjMwLjAsIkJvcmRlclN0eWxlIjpudWxsLCJQYXJlbnRTdHlsZSI6bnVsbH0sIkJvdHRvbVRpZXJTaGFwZVN0eWxlIjp7IiRpZCI6Ijg5MyIsIk1hcmdpbiI6eyIkcmVmIjoiODg1In0sIlBhZGRpbmciOnsiJHJlZiI6Ijg4NiJ9LCJCYWNrZ3JvdW5kIjp7IiRyZWYiOiI4ODcifSwiSXNWaXNpYmxlIjp0cnVlLCJXaWR0aCI6ODU4LjAsIkhlaWdodCI6MzAuMCwiQm9yZGVyU3R5bGUiOm51bGwsIlBhcmVudFN0eWxlIjpudWxsfSwiUmlnaHRFbmRDYXBzU3R5bGUiOnsiJGlkIjoiODk0IiwiRm9udFNldHRpbmdzIjp7IiRpZCI6Ijg5NSIsIkZvbnRTaXplIjoxOCwiRm9udE5hbWUiOiJDYWxpYnJpIiwiSXNCb2xkIjp0cnVlLCJJc0l0YWxpYyI6ZmFsc2UsIklzVW5kZXJsaW5lZCI6ZmFsc2UsIlBhcmVudFN0eWxlIjpudWxsfSwiQXV0b1NpemUiOjAsIkZvcmVncm91bmQiOnsiJGlkIjoiODk2IiwiQ29sb3IiOnsiJGlkIjoiODk3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4OTgiLCJUb3AiOjAuMCwiTGVmdCI6MC4wLCJSaWdodCI6MjAuMCwiQm90dG9tIjowLjB9LCJQYWRkaW5nIjp7IiRpZCI6Ijg5OSIsIlRvcCI6MC4wLCJMZWZ0IjowLjAsIlJpZ2h0IjowLjAsIkJvdHRvbSI6MC4wfSwiQmFja2dyb3VuZCI6eyIkaWQiOiI5MDAiLCJDb2xvciI6eyIkcmVmIjoiMjAifX0sIklzVmlzaWJsZSI6ZmFsc2UsIldpZHRoIjowLjAsIkhlaWdodCI6MC4wLCJCb3JkZXJTdHlsZSI6bnVsbCwiUGFyZW50U3R5bGUiOm51bGx9LCJMZWZ0RW5kQ2Fwc1N0eWxlIjp7IiRpZCI6IjkwMSIsIkZvbnRTZXR0aW5ncyI6eyIkaWQiOiI5MDIiLCJGb250U2l6ZSI6MTgsIkZvbnROYW1lIjoiQ2FsaWJyaSIsIklzQm9sZCI6dHJ1ZSwiSXNJdGFsaWMiOmZhbHNlLCJJc1VuZGVybGluZWQiOmZhbHNlLCJQYXJlbnRTdHlsZSI6bnVsbH0sIkF1dG9TaXplIjowLCJGb3JlZ3JvdW5kIjp7IiRpZCI6IjkwMyIsIkNvbG9yIjp7IiRpZCI6Ijkw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OTA1IiwiVG9wIjowLjAsIkxlZnQiOjIwLjAsIlJpZ2h0IjowLjAsIkJvdHRvbSI6MC4wfSwiUGFkZGluZyI6eyIkaWQiOiI5MDYiLCJUb3AiOjAuMCwiTGVmdCI6MC4wLCJSaWdodCI6MC4wLCJCb3R0b20iOjAuMH0sIkJhY2tncm91bmQiOnsiJGlkIjoiOTA3IiwiQ29sb3IiOnsiJHJlZiI6IjIwIn19LCJJc1Zpc2libGUiOmZhbHNlLCJXaWR0aCI6MC4wLCJIZWlnaHQiOjAuMCwiQm9yZGVyU3R5bGUiOm51bGwsIlBhcmVudFN0eWxlIjpudWxsfSwiVG9kYXlUZXh0U3R5bGUiOnsiJGlkIjoiOTA4IiwiRm9udFNldHRpbmdzIjp7IiRpZCI6IjkwOSIsIkZvbnRTaXplIjoxMiwiRm9udE5hbWUiOiJDYWxpYnJpIiwiSXNCb2xkIjpmYWxzZSwiSXNJdGFsaWMiOmZhbHNlLCJJc1VuZGVybGluZWQiOmZhbHNlLCJQYXJlbnRTdHlsZSI6bnVsbH0sIkF1dG9TaXplIjowLCJGb3JlZ3JvdW5kIjp7IiRpZCI6IjkxMCIsIkNvbG9yIjp7IiRpZCI6Ijkx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TIiLCJUb3AiOjAuMCwiTGVmdCI6MC4wLCJSaWdodCI6MC4wLCJCb3R0b20iOjAuMH0sIlBhZGRpbmciOnsiJGlkIjoiOTEzIiwiVG9wIjowLjAsIkxlZnQiOjAuMCwiUmlnaHQiOjAuMCwiQm90dG9tIjowLjB9LCJCYWNrZ3JvdW5kIjp7IiRpZCI6IjkxNCIsIkNvbG9yIjp7IiRyZWYiOiIyMCJ9fSwiSXNWaXNpYmxlIjp0cnVlLCJXaWR0aCI6MC4wLCJIZWlnaHQiOjAuMCwiQm9yZGVyU3R5bGUiOm51bGwsIlBhcmVudFN0eWxlIjpudWxsfSwiVG9kYXlNYXJrZXJTdHlsZSI6eyIkaWQiOiI5MTUiLCJNYXJnaW4iOnsiJGlkIjoiOTE2IiwiVG9wIjowLjAsIkxlZnQiOjAuMCwiUmlnaHQiOjAuMCwiQm90dG9tIjowLjB9LCJQYWRkaW5nIjp7IiRpZCI6IjkxNyIsIlRvcCI6MC4wLCJMZWZ0IjowLjAsIlJpZ2h0IjowLjAsIkJvdHRvbSI6MC4wfSwiQmFja2dyb3VuZCI6eyIkaWQiOiI5MTgiLCJDb2xvciI6eyIkaWQiOiI5MTkiLCJBIjoyNTUsIlIiOjI1NSwiRyI6MCwiQiI6MH19LCJJc1Zpc2libGUiOnRydWUsIldpZHRoIjowLjAsIkhlaWdodCI6MC4wLCJCb3JkZXJTdHlsZSI6bnVsbCwiUGFyZW50U3R5bGUiOm51bGx9LCJTY2FsZVN0eWxlIjp7IiRpZCI6IjkyMCIsIlNoYXBlIjo1LCJTaG93U2VnbWVudFNlcGFyYXRvcnMiOnRydWUsIlNlZ21lbnRTZXBhcmF0b3JPcGFjaXR5IjozMCwiSGFzQmVlblZpc2libGVCZWZvcmUiOnRydWUsIkZvbnRTZXR0aW5ncyI6eyIkaWQiOiI5MjEiLCJGb250U2l6ZSI6MTgsIkZvbnROYW1lIjoiQ2FsaWJyaSIsIklzQm9sZCI6ZmFsc2UsIklzSXRhbGljIjpmYWxzZSwiSXNVbmRlcmxpbmVkIjpmYWxzZSwiUGFyZW50U3R5bGUiOm51bGx9LCJBdXRvU2l6ZSI6MCwiRm9yZWdyb3VuZCI6eyIkaWQiOiI5MjIiLCJDb2xvciI6eyIkaWQiOiI5Mj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I0IiwiVG9wIjowLjAsIkxlZnQiOjUuMCwiUmlnaHQiOjAuMCwiQm90dG9tIjowLjB9LCJQYWRkaW5nIjp7IiRpZCI6IjkyNSIsIlRvcCI6MC4wLCJMZWZ0IjowLjAsIlJpZ2h0IjowLjAsIkJvdHRvbSI6MC4wfSwiQmFja2dyb3VuZCI6eyIkaWQiOiI5MjYiLCJDb2xvciI6eyIkcmVmIjoiMjAifX0sIklzVmlzaWJsZSI6dHJ1ZSwiV2lkdGgiOjAuMCwiSGVpZ2h0IjowLjAsIkJvcmRlclN0eWxlIjpudWxsLCJQYXJlbnRTdHlsZSI6bnVsbH0sIlNpbmdsZVNjYWxlU2hhcGVTdHlsZSI6eyIkaWQiOiI5MjciLCJTaGFwZSI6NSwiSGVpZ2h0IjozMC4wfSwiTWlkZGxlVGllclNjYWxlU3R5bGUiOnsiJGlkIjoiOTI4IiwiU2hhcGUiOjUsIlNob3dTZWdtZW50U2VwYXJhdG9ycyI6dHJ1ZSwiU2VnbWVudFNlcGFyYXRvck9wYWNpdHkiOjMwLCJIYXNCZWVuVmlzaWJsZUJlZm9yZSI6ZmFsc2UsIkZvbnRTZXR0aW5ncyI6eyIkaWQiOiI5MjkiLCJGb250U2l6ZSI6MTgsIkZvbnROYW1lIjoiQ2FsaWJyaSIsIklzQm9sZCI6ZmFsc2UsIklzSXRhbGljIjpmYWxzZSwiSXNVbmRlcmxpbmVkIjpmYWxzZSwiUGFyZW50U3R5bGUiOm51bGx9LCJBdXRvU2l6ZSI6MCwiRm9yZWdyb3VuZCI6eyIkcmVmIjoiOTIyIn0sIk1heFdpZHRoIjoyMDAuMCwiTWF4SGVpZ2h0IjoiSW5maW5pdHkiLCJTbWFydEZvcmVncm91bmRJc0FjdGl2ZSI6ZmFsc2UsIkhvcml6b250YWxBbGlnbm1lbnQiOjAsIlZlcnRpY2FsQWxpZ25tZW50IjoxLCJTbWFydEZvcmVncm91bmQiOm51bGwsIkJhY2tncm91bmRGaWxsVHlwZSI6MCwiTWFyZ2luIjp7IiRyZWYiOiI5MjQifSwiUGFkZGluZyI6eyIkcmVmIjoiOTI1In0sIkJhY2tncm91bmQiOnsiJHJlZiI6IjkyNiJ9LCJJc1Zpc2libGUiOmZhbHNlLCJXaWR0aCI6MC4wLCJIZWlnaHQiOjAuMCwiQm9yZGVyU3R5bGUiOm51bGwsIlBhcmVudFN0eWxlIjpudWxsfSwiQm90dG9tVGllclNjYWxlU3R5bGUiOnsiJGlkIjoiOTMwIiwiU2hhcGUiOjUsIlNob3dTZWdtZW50U2VwYXJhdG9ycyI6dHJ1ZSwiU2VnbWVudFNlcGFyYXRvck9wYWNpdHkiOjMwLCJIYXNCZWVuVmlzaWJsZUJlZm9yZSI6ZmFsc2UsIkZvbnRTZXR0aW5ncyI6eyIkaWQiOiI5MzEiLCJGb250U2l6ZSI6MTgsIkZvbnROYW1lIjoiQ2FsaWJyaSIsIklzQm9sZCI6ZmFsc2UsIklzSXRhbGljIjpmYWxzZSwiSXNVbmRlcmxpbmVkIjpmYWxzZSwiUGFyZW50U3R5bGUiOm51bGx9LCJBdXRvU2l6ZSI6MCwiRm9yZWdyb3VuZCI6eyIkcmVmIjoiOTIyIn0sIk1heFdpZHRoIjoyMDAuMCwiTWF4SGVpZ2h0IjoiSW5maW5pdHkiLCJTbWFydEZvcmVncm91bmRJc0FjdGl2ZSI6ZmFsc2UsIkhvcml6b250YWxBbGlnbm1lbnQiOjAsIlZlcnRpY2FsQWxpZ25tZW50IjoxLCJTbWFydEZvcmVncm91bmQiOm51bGwsIkJhY2tncm91bmRGaWxsVHlwZSI6MCwiTWFyZ2luIjp7IiRyZWYiOiI5MjQifSwiUGFkZGluZyI6eyIkcmVmIjoiOTI1In0sIkJhY2tncm91bmQiOnsiJHJlZiI6IjkyNiJ9LCJJc1Zpc2libGUiOmZhbHNlLCJXaWR0aCI6MC4wLCJIZWlnaHQiOjAuMCwiQm9yZGVyU3R5bGUiOm51bGwsIlBhcmVudFN0eWxlIjpudWxsfSwiRWxhcHNlZFRpbWVCYWNrZ3JvdW5kIjp7IiRpZCI6IjkzMiIsIkNvbG9yIjp7IiRpZCI6IjkzMyIsIkEiOjc3LCJSIjoyNTUsIkciOjAsIkIiOjB9fSwiQXBwZW5kWWVhck9uWWVhckNoYW5nZSI6dHJ1ZSwiRWxhcHNlZFRpbWVGb3JtYXQiOjAsIlRvZGF5TWFya2VyUG9zaXRpb24iOjEsIlF1aWNrUG9zaXRpb24iOjMsIkFic29sdXRlUG9zaXRpb24iOjEzNS44NzQ3MjUsIk1hcmdpbiI6eyIkaWQiOiI5MzQiLCJUb3AiOjAuMCwiTGVmdCI6MTAuMCwiUmlnaHQiOjEwLjAsIkJvdHRvbSI6MC4wfSwiUGFkZGluZyI6eyIkaWQiOiI5MzUiLCJUb3AiOjAuMCwiTGVmdCI6MC4wLCJSaWdodCI6MC4wLCJCb3R0b20iOjAuMH0sIkJhY2tncm91bmQiOnsiJGlkIjoiOTM2IiwiQ29sb3IiOnsiJGlkIjoiOTM3IiwiQSI6MjU1LCJSIjo0NywiRyI6NTQsIkIiOjE1M319LCJJc1Zpc2libGUiOnRydWUsIldpZHRoIjowLjAsIkhlaWdodCI6MC4wLCJCb3JkZXJTdHlsZSI6bnVsbCwiUGFyZW50U3R5bGUiOm51bGx9LCJEZWZhdWx0TWlsZXN0b25lU3R5bGUiOnsiJGlkIjoiOTM4IiwiU2hhcGUiOjksIkNvbm5lY3Rvck1hcmdpbiI6eyIkaWQiOiI5MzkiLCJUb3AiOjAuMCwiTGVmdCI6Mi4wLCJSaWdodCI6Mi4wLCJCb3R0b20iOjAuMH0sIkNvbm5lY3RvclN0eWxlIjp7IiRpZCI6Ijk0MCIsIkxpbmVDb2xvciI6eyIkaWQiOiI5NDEiLCIkdHlwZSI6Ik5MUkUuQ29tbW9uLkRvbS5Tb2xpZENvbG9yQnJ1c2gsIE5MUkUuQ29tbW9uIiwiQ29sb3IiOnsiJGlkIjoiOTQyIiwiQSI6MTI3LCJSIjo3OSwiRyI6MTI5LCJCIjoxODl9fSwiTGluZVdlaWdodCI6MS4wLCJMaW5lVHlwZSI6MCwiUGFyZW50U3R5bGUiOm51bGx9LCJJc0JlbG93VGltZWJhbmQiOmZhbHNlLCJQb3NpdGlvbk9uVGFzayI6MCwiSGlkZURhdGUiOmZhbHNlLCJTaGFwZVNpemUiOjEsIlNwYWNpbmciOjIuMCwiUGFkZGluZyI6eyIkaWQiOiI5NDMiLCJUb3AiOjcuMCwiTGVmdCI6My4wLCJSaWdodCI6MC4wLCJCb3R0b20iOjIuMH0sIlNoYXBlU3R5bGUiOnsiJGlkIjoiOTQ0IiwiTWFyZ2luIjp7IiRyZWYiOiIyNTgifSwiUGFkZGluZyI6eyIkcmVmIjoiMjU5In0sIkJhY2tncm91bmQiOnsiJGlkIjoiOTQ1IiwiQ29sb3IiOnsiJGlkIjoiOTQ2IiwiQSI6MjU1LCJSIjo5MSwiRyI6MTU1LCJCIjoyMTN9fSwiSXNWaXNpYmxlIjp0cnVlLCJXaWR0aCI6MTguMCwiSGVpZ2h0IjoyMC4wLCJCb3JkZXJTdHlsZSI6eyIkaWQiOiI5NDciLCJMaW5lQ29sb3IiOnsiJGlkIjoiOTQ4IiwiJHR5cGUiOiJOTFJFLkNvbW1vbi5Eb20uU29saWRDb2xvckJydXNoLCBOTFJFLkNvbW1vbiIsIkNvbG9yIjp7IiRpZCI6Ijk0OSIsIkEiOjI1NSwiUiI6MjU1LCJHIjowLCJCIjowfX0sIkxpbmVXZWlnaHQiOjAuMCwiTGluZVR5cGUiOjAsIlBhcmVudFN0eWxlIjpudWxsfSwiUGFyZW50U3R5bGUiOm51bGx9LCJUaXRsZVN0eWxlIjp7IiRpZCI6Ijk1MCIsIkZvbnRTZXR0aW5ncyI6eyIkaWQiOiI5NTEiLCJGb250U2l6ZSI6MTEsIkZvbnROYW1lIjoiQ2FsaWJyaSIsIklzQm9sZCI6dHJ1ZSwiSXNJdGFsaWMiOmZhbHNlLCJJc1VuZGVybGluZWQiOmZhbHNlLCJQYXJlbnRTdHlsZSI6bnVsbH0sIkF1dG9TaXplIjowLCJGb3JlZ3JvdW5kIjp7IiRpZCI6Ijk1MiIsIkNvbG9yIjp7IiRpZCI6Ijk1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jY3In0sIlBhZGRpbmciOnsiJHJlZiI6IjI2OCJ9LCJCYWNrZ3JvdW5kIjp7IiRyZWYiOiIxOSJ9LCJJc1Zpc2libGUiOnRydWUsIldpZHRoIjowLjAsIkhlaWdodCI6MC4wLCJCb3JkZXJTdHlsZSI6bnVsbCwiUGFyZW50U3R5bGUiOm51bGx9LCJEYXRlU3R5bGUiOnsiJGlkIjoiOTU0IiwiRm9udFNldHRpbmdzIjp7IiRpZCI6Ijk1NSIsIkZvbnRTaXplIjoxMCwiRm9udE5hbWUiOiJDYWxpYnJpIiwiSXNCb2xkIjpmYWxzZSwiSXNJdGFsaWMiOmZhbHNlLCJJc1VuZGVybGluZWQiOmZhbHNlLCJQYXJlbnRTdHlsZSI6bnVsbH0sIkF1dG9TaXplIjowLCJGb3JlZ3JvdW5kIjp7IiRyZWYiOiIyMyJ9LCJNYXhXaWR0aCI6MjAwLjAsIk1heEhlaWdodCI6IkluZmluaXR5IiwiU21hcnRGb3JlZ3JvdW5kSXNBY3RpdmUiOmZhbHNlLCJIb3Jpem9udGFsQWxpZ25tZW50IjowLCJWZXJ0aWNhbEFsaWdubWVudCI6MCwiU21hcnRGb3JlZ3JvdW5kIjpudWxsLCJCYWNrZ3JvdW5kRmlsbFR5cGUiOjAsIk1hcmdpbiI6eyIkcmVmIjoiMjczIn0sIlBhZGRpbmciOnsiJHJlZiI6IjI3NCJ9LCJCYWNrZ3JvdW5kIjp7IiRyZWYiOiIyNyJ9LCJJc1Zpc2libGUiOnRydWUsIldpZHRoIjowLjAsIkhlaWdodCI6MC4wLCJCb3JkZXJTdHlsZSI6bnVsbCwiUGFyZW50U3R5bGUiOm51bGx9LCJEYXRlRm9ybWF0Ijp7IiRyZWYiOiIyNzUifSwiV2Vla051bWJlcmluZyI6eyIkaWQiOiI5NTYiLCJGb3JtYXQiOjAsIklzVmlzaWJsZSI6ZmFsc2UsIkxhc3RLbm93blZpc2liaWxpdHlTdGF0ZSI6ZmFsc2V9LCJJc1Zpc2libGUiOnRydWUsIlBhcmVudFN0eWxlIjpudWxsfSwiRGVmYXVsdFRhc2tTdHlsZSI6eyIkaWQiOiI5NTciLCJTaGFwZSI6OCwiU2hhcGVUaGlja25lc3MiOjEsIkR1cmF0aW9uRm9ybWF0IjowLCJJbmNsdWRlTm9uV29ya2luZ0RheXNJbkR1cmF0aW9uIjpmYWxzZSwiUGVyY2VudGFnZUNvbXBsZXRlU3R5bGUiOnsiJGlkIjoiOTU4IiwiRm9udFNldHRpbmdzIjp7IiRpZCI6Ijk1OSIsIkZvbnRTaXplIjoxMCwiRm9udE5hbWUiOiJDYWxpYnJpIiwiSXNCb2xkIjpmYWxzZSwiSXNJdGFsaWMiOmZhbHNlLCJJc1VuZGVybGluZWQiOmZhbHNlLCJQYXJlbnRTdHlsZSI6bnVsbH0sIkF1dG9TaXplIjowLCJGb3JlZ3JvdW5kIjp7IiRyZWYiOiI2NyJ9LCJNYXhXaWR0aCI6MjAwLjAsIk1heEhlaWdodCI6IkluZmluaXR5IiwiU21hcnRGb3JlZ3JvdW5kSXNBY3RpdmUiOmZhbHNlLCJIb3Jpem9udGFsQWxpZ25tZW50IjowLCJWZXJ0aWNhbEFsaWdubWVudCI6MCwiU21hcnRGb3JlZ3JvdW5kIjpudWxsLCJCYWNrZ3JvdW5kRmlsbFR5cGUiOjAsIk1hcmdpbiI6eyIkcmVmIjoiNjkifSwiUGFkZGluZyI6eyIkcmVmIjoiNzAifSwiQmFja2dyb3VuZCI6eyIkcmVmIjoiNzEifSwiSXNWaXNpYmxlIjp0cnVlLCJXaWR0aCI6MC4wLCJIZWlnaHQiOjAuMCwiQm9yZGVyU3R5bGUiOm51bGwsIlBhcmVudFN0eWxlIjpudWxsfSwiRHVyYXRpb25TdHlsZSI6eyIkaWQiOiI5NjAiLCJGb250U2V0dGluZ3MiOnsiJGlkIjoiOTYxIiwiRm9udFNpemUiOjEwLCJGb250TmFtZSI6IkNhbGlicmkiLCJJc0JvbGQiOmZhbHNlLCJJc0l0YWxpYyI6ZmFsc2UsIklzVW5kZXJsaW5lZCI6ZmFsc2UsIlBhcmVudFN0eWxlIjpudWxsfSwiQXV0b1NpemUiOjAsIkZvcmVncm91bmQiOnsiJHJlZiI6Ijc1In0sIk1heFdpZHRoIjoyMDAuMCwiTWF4SGVpZ2h0IjoiSW5maW5pdHkiLCJTbWFydEZvcmVncm91bmRJc0FjdGl2ZSI6ZmFsc2UsIkhvcml6b250YWxBbGlnbm1lbnQiOjAsIlZlcnRpY2FsQWxpZ25tZW50IjowLCJTbWFydEZvcmVncm91bmQiOm51bGwsIkJhY2tncm91bmRGaWxsVHlwZSI6MCwiTWFyZ2luIjp7IiRyZWYiOiI3NyJ9LCJQYWRkaW5nIjp7IiRyZWYiOiI3OCJ9LCJCYWNrZ3JvdW5kIjp7IiRyZWYiOiI3OSJ9LCJJc1Zpc2libGUiOnRydWUsIldpZHRoIjowLjAsIkhlaWdodCI6MC4wLCJCb3JkZXJTdHlsZSI6bnVsbCwiUGFyZW50U3R5bGUiOm51bGx9LCJIb3Jpem9udGFsQ29ubmVjdG9yU3R5bGUiOnsiJGlkIjoiOTYyIiwiTGluZUNvbG9yIjp7IiRyZWYiOiI4MiJ9LCJMaW5lV2VpZ2h0IjoxLjAsIkxpbmVUeXBlIjowLCJQYXJlbnRTdHlsZSI6bnVsbH0sIlZlcnRpY2FsQ29ubmVjdG9yU3R5bGUiOnsiJGlkIjoiOTYzIiwiTGluZUNvbG9yIjp7IiRyZWYiOiI4NSJ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TY0IiwiTWFyZ2luIjp7IiRyZWYiOiI4OCJ9LCJQYWRkaW5nIjp7IiRyZWYiOiI4OSJ9LCJCYWNrZ3JvdW5kIjp7IiRpZCI6Ijk2NSIsIkNvbG9yIjp7IiRpZCI6Ijk2NiIsIkEiOjI1NSwiUiI6MCwiRyI6MTE0LCJCIjoxODh9fSwiSXNWaXNpYmxlIjp0cnVlLCJXaWR0aCI6MC4wLCJIZWlnaHQiOjE2LjAsIkJvcmRlclN0eWxlIjp7IiRpZCI6Ijk2NyIsIkxpbmVDb2xvciI6eyIkcmVmIjoiOTMifSwiTGluZVdlaWdodCI6MC4wLCJMaW5lVHlwZSI6MCwiUGFyZW50U3R5bGUiOm51bGx9LCJQYXJlbnRTdHlsZSI6bnVsbH0sIlRpdGxlU3R5bGUiOnsiJGlkIjoiOTY4IiwiRm9udFNldHRpbmdzIjp7IiRpZCI6Ijk2OSIsIkZvbnRTaXplIjoxMSwiRm9udE5hbWUiOiJDYWxpYnJpIiwiSXNCb2xkIjp0cnVlLCJJc0l0YWxpYyI6ZmFsc2UsIklzVW5kZXJsaW5lZCI6ZmFsc2UsIlBhcmVudFN0eWxlIjpudWxsfSwiQXV0b1NpemUiOjAsIkZvcmVncm91bmQiOnsiJHJlZiI6Ijk3In0sIk1heFdpZHRoIjo5NjAuMCwiTWF4SGVpZ2h0IjoiSW5maW5pdHkiLCJTbWFydEZvcmVncm91bmRJc0FjdGl2ZSI6ZmFsc2UsIkhvcml6b250YWxBbGlnbm1lbnQiOjEsIlZlcnRpY2FsQWxpZ25tZW50IjowLCJTbWFydEZvcmVncm91bmQiOm51bGwsIkJhY2tncm91bmRGaWxsVHlwZSI6MCwiTWFyZ2luIjp7IiRyZWYiOiI5OSJ9LCJQYWRkaW5nIjp7IiRyZWYiOiIxMDAifSwiQmFja2dyb3VuZCI6eyIkcmVmIjoiMTAxIn0sIklzVmlzaWJsZSI6dHJ1ZSwiV2lkdGgiOjAuMCwiSGVpZ2h0IjowLjAsIkJvcmRlclN0eWxlIjpudWxsLCJQYXJlbnRTdHlsZSI6bnVsbH0sIkRhdGVTdHlsZSI6eyIkaWQiOiI5NzAiLCJGb250U2V0dGluZ3MiOnsiJGlkIjoiOTcxIiwiRm9udFNpemUiOjEwLCJGb250TmFtZSI6IkNhbGlicmkiLCJJc0JvbGQiOmZhbHNlLCJJc0l0YWxpYyI6ZmFsc2UsIklzVW5kZXJsaW5lZCI6ZmFsc2UsIlBhcmVudFN0eWxlIjpudWxsfSwiQXV0b1NpemUiOjAsIkZvcmVncm91bmQiOnsiJHJlZiI6IjEwNSJ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yZWYiOiIxMDkifSwiSXNWaXNpYmxlIjp0cnVlLCJXaWR0aCI6MC4wLCJIZWlnaHQiOjAuMCwiQm9yZGVyU3R5bGUiOm51bGwsIlBhcmVudFN0eWxlIjpudWxsfSwiRGF0ZUZvcm1hdCI6eyIkcmVmIjoiMTExIn0sIldlZWtOdW1iZXJpbmciOnsiJGlkIjoiOTcyIiwiRm9ybWF0IjowLCJJc1Zpc2libGUiOmZhbHNlLCJMYXN0S25vd25WaXNpYmlsaXR5U3RhdGUiOmZhbHNlfSwiSXNWaXNpYmxlIjp0cnVlLCJQYXJlbnRTdHlsZSI6bnVsbCwiX2V4cGxpY2l0bHlTZXQiOnsiJGlkIjoiOTc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5NzQiLCJHcmlkbGluZVN0eWxlIjp7IiRpZCI6Ijk3NSIsIkxpbmVDb2xvciI6eyIkaWQiOiI5NzYiLCIkdHlwZSI6Ik5MUkUuQ29tbW9uLkRvbS5Tb2xpZENvbG9yQnJ1c2gsIE5MUkUuQ29tbW9uIiwiQ29sb3IiOnsiJGlkIjoiOTc3IiwiQSI6MjU1LCJSIjoyMDgsIkciOjIwNiwiQiI6MjA2fX0sIkxpbmVXZWlnaHQiOjEuMCwiTGluZVR5cGUiOjAsIlBhcmVudFN0eWxlIjpudWxsfSwiTWFyZ2luIjp7IiRpZCI6Ijk3OCIsIlRvcCI6MC4wLCJMZWZ0IjowLjAsIlJpZ2h0IjowLjAsIkJvdHRvbSI6MC4wfSwiUGFkZGluZyI6eyIkaWQiOiI5NzkiLCJUb3AiOjAuMCwiTGVmdCI6MC4wLCJSaWdodCI6MC4wLCJCb3R0b20iOjAuMH0sIkJhY2tncm91bmQiOm51bGwsIklzVmlzaWJsZSI6dHJ1ZSwiV2lkdGgiOjAuMCwiSGVpZ2h0IjowLjAsIkJvcmRlclN0eWxlIjp7IiRpZCI6Ijk4MCIsIkxpbmVDb2xvciI6bnVsbCwiTGluZVdlaWdodCI6MC4wLCJMaW5lVHlwZSI6MCwiUGFyZW50U3R5bGUiOm51bGx9LCJQYXJlbnRTdHlsZSI6bnVsbH0sIkFjdGl2aXR5TGluZVBhbmVsU3R5bGUiOnsiJGlkIjoiOTgxIiwiQWN0aXZpdHlMaW5lU3R5bGUiOnsiJGlkIjoiOTgyIiwiTGluZUNvbG9yIjp7IiRpZCI6Ijk4MyIsIiR0eXBlIjoiTkxSRS5Db21tb24uRG9tLlNvbGlkQ29sb3JCcnVzaCwgTkxSRS5Db21tb24iLCJDb2xvciI6eyIkaWQiOiI5ODQiLCJBIjozOCwiUiI6NjgsIkciOjExNCwiQiI6MTk2fX0sIkxpbmVXZWlnaHQiOjEuMCwiTGluZVR5cGUiOjAsIlBhcmVudFN0eWxlIjpudWxsfSwiTWFyZ2luIjp7IiRpZCI6Ijk4NSIsIlRvcCI6MC4wLCJMZWZ0IjowLjAsIlJpZ2h0IjowLjAsIkJvdHRvbSI6MC4wfSwiUGFkZGluZyI6eyIkaWQiOiI5ODY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5ODciLCJBY3Rpdml0eUhlYWRlcldpZHRoIjowLjAsIklzU2V0IjpmYWxzZX0sIkRlZmF1bHRTd2ltbGFuZVN0eWxlIjp7IiRpZCI6Ijk4OCIsIkhlYWRlclN0eWxlIjp7IiRpZCI6Ijk4OSIsIlRleHRTdHlsZSI6eyIkaWQiOiI5OTAiLCJGb250U2V0dGluZ3MiOnsiJGlkIjoiOTkxIiwiRm9udFNpemUiOjEyLCJGb250TmFtZSI6IkNhbGlicmkiLCJJc0JvbGQiOmZhbHNlLCJJc0l0YWxpYyI6ZmFsc2UsIklzVW5kZXJsaW5lZCI6ZmFsc2UsIlBhcmVudFN0eWxlIjpudWxsfSwiQXV0b1NpemUiOjAsIkZvcmVncm91bmQiOnsiJGlkIjoiOTkyIiwiQ29sb3IiOnsiJGlkIjoiOTkzIiwiQSI6MjU1LCJSIjozMiwiRyI6NTYsIkIiOjEwMH19LCJNYXhXaWR0aCI6MC4wLCJNYXhIZWlnaHQiOjAuMCwiU21hcnRGb3JlZ3JvdW5kSXNBY3RpdmUiOmZhbHNlLCJIb3Jpem9udGFsQWxpZ25tZW50IjowLCJWZXJ0aWNhbEFsaWdubWVudCI6MCwiU21hcnRGb3JlZ3JvdW5kIjpudWxsLCJCYWNrZ3JvdW5kRmlsbFR5cGUiOjAsIk1hcmdpbiI6eyIkaWQiOiI5OTQiLCJUb3AiOjAuMCwiTGVmdCI6MC4wLCJSaWdodCI6MC4wLCJCb3R0b20iOjAuMH0sIlBhZGRpbmciOnsiJGlkIjoiOTk1IiwiVG9wIjowLjAsIkxlZnQiOjAuMCwiUmlnaHQiOjAuMCwiQm90dG9tIjowLjB9LCJCYWNrZ3JvdW5kIjpudWxsLCJJc1Zpc2libGUiOmZhbHNlLCJXaWR0aCI6MC4wLCJIZWlnaHQiOjAuMCwiQm9yZGVyU3R5bGUiOm51bGwsIlBhcmVudFN0eWxlIjpudWxsfSwiUmVjdGFuZ2xlU3R5bGUiOnsiJGlkIjoiOTk2IiwiTWFyZ2luIjp7IiRpZCI6Ijk5NyIsIlRvcCI6MC4wLCJMZWZ0IjowLjAsIlJpZ2h0IjowLjAsIkJvdHRvbSI6MC4wfSwiUGFkZGluZyI6eyIkaWQiOiI5OTgiLCJUb3AiOjAuMCwiTGVmdCI6MC4wLCJSaWdodCI6MC4wLCJCb3R0b20iOjAuMH0sIkJhY2tncm91bmQiOnsiJGlkIjoiOTk5IiwiQ29sb3IiOnsiJGlkIjoiMTAwMCIsIkEiOjEyNywiUiI6OTEsIkciOjE1NSwiQiI6MjEzfX0sIklzVmlzaWJsZSI6ZmFsc2UsIldpZHRoIjowLjAsIkhlaWdodCI6MC4wLCJCb3JkZXJTdHlsZSI6eyIkaWQiOiIxMDAxIiwiTGluZUNvbG9yIjp7IiRpZCI6IjEwMDIiLCIkdHlwZSI6Ik5MUkUuQ29tbW9uLkRvbS5Tb2xpZENvbG9yQnJ1c2gsIE5MUkUuQ29tbW9uIiwiQ29sb3IiOnsiJGlkIjoiMTAwMyIsIkEiOjI1NSwiUiI6MjU1LCJHIjowLCJCIjowfX0sIkxpbmVXZWlnaHQiOjAuMCwiTGluZVR5cGUiOjAsIlBhcmVudFN0eWxlIjpudWxsfSwiUGFyZW50U3R5bGUiOm51bGx9LCJNYXJnaW4iOnsiJGlkIjoiMTAwNCIsIlRvcCI6MC4wLCJMZWZ0IjowLjAsIlJpZ2h0IjowLjAsIkJvdHRvbSI6MC4wfSwiUGFkZGluZyI6eyIkaWQiOiIxMDA1IiwiVG9wIjowLjAsIkxlZnQiOjAuMCwiUmlnaHQiOjAuMCwiQm90dG9tIjowLjB9LCJCYWNrZ3JvdW5kIjpudWxsLCJJc1Zpc2libGUiOnRydWUsIldpZHRoIjowLjAsIkhlaWdodCI6MC4wLCJCb3JkZXJTdHlsZSI6bnVsbCwiUGFyZW50U3R5bGUiOm51bGx9LCJCYWNrZ3JvdW5kU3R5bGUiOnsiJGlkIjoiMTAwNiIsIk1hcmdpbiI6eyIkaWQiOiIxMDA3IiwiVG9wIjowLjAsIkxlZnQiOjAuMCwiUmlnaHQiOjAuMCwiQm90dG9tIjowLjB9LCJQYWRkaW5nIjp7IiRpZCI6IjEwMDgiLCJUb3AiOjAuMCwiTGVmdCI6MC4wLCJSaWdodCI6MC4wLCJCb3R0b20iOjAuMH0sIkJhY2tncm91bmQiOnsiJGlkIjoiMTAwOSIsIkNvbG9yIjp7IiRpZCI6IjEwMTAiLCJBIjozOCwiUiI6OTEsIkciOjE1NSwiQiI6MjEzfX0sIklzVmlzaWJsZSI6dHJ1ZSwiV2lkdGgiOjAuMCwiSGVpZ2h0IjowLjAsIkJvcmRlclN0eWxlIjp7IiRpZCI6IjEwMTEiLCJMaW5lQ29sb3IiOnsiJGlkIjoiMTAxMiIsIiR0eXBlIjoiTkxSRS5Db21tb24uRG9tLlNvbGlkQ29sb3JCcnVzaCwgTkxSRS5Db21tb24iLCJDb2xvciI6eyIkaWQiOiIxMDEzIiwiQSI6MjU1LCJSIjoyNTUsIkciOjAsIkIiOjB9fSwiTGluZVdlaWdodCI6MC4wLCJMaW5lVHlwZSI6MCwiUGFyZW50U3R5bGUiOm51bGx9LCJQYXJlbnRTdHlsZSI6bnVsbH0sIklzQWJvdmVUaW1lYmFuZCI6ZmFsc2UsIk1hcmdpbiI6eyIkaWQiOiIxMDE0IiwiVG9wIjowLjAsIkxlZnQiOjAuMCwiUmlnaHQiOjAuMCwiQm90dG9tIjowLjB9LCJQYWRkaW5nIjp7IiRpZCI6IjEwMTUiLCJUb3AiOjAuMCwiTGVmdCI6MC4wLCJSaWdodCI6MC4wLCJCb3R0b20iOjAuMH0sIklzVmlzaWJsZSI6dHJ1ZSwiV2lkdGgiOjAuMCwiSGVpZ2h0IjowLjAsIkJvcmRlclN0eWxlIjpudWxsLCJQYXJlbnRTdHlsZSI6bnVsbH19LCJTY2FsZSI6eyIkaWQiOiIxMDE2IiwiU3RhcnREYXRlIjoiMDAwMS0wMS0wMVQwMDowMDowMCIsIkVuZERhdGUiOiIyMDE5LTEwLTE1VDIzOjU5OjAwWiIsIkZvcm1hdCI6Ik1NTSIsIlR5cGUiOjMsIkF1dG9EYXRlUmFuZ2UiOnRydWUsIldvcmtpbmdEYXlzIjozMSwiRmlzY2FsWWVhciI6eyIkaWQiOiIxMDE3IiwiU3RhcnRNb250aCI6MSwiVXNlU3RhcnRpbmdZZWFyRm9yTnVtYmVyaW5nIjp0cnVlLCJTaG93RmlzY2FsWWVhckxhYmVsIjp0cnVlfSwiVG9kYXlNYXJrZXJUZXh0IjoiVG9kYXkiLCJBdXRvU2NhbGVUeXBlIjpmYWxzZX0sIlNjYWxlVjIiOnsiJGlkIjoiMTAxOCIsIlN0YXJ0RGF0ZSI6IjAwMDEtMDEtMDFUMDA6MDA6MDAiLCJFbmREYXRlIjoiMjAxOS0xMC0xNVQyMzo1OTowMFoiLCJBdXRvRGF0ZVJhbmdlIjp0cnVlLCJXb3JraW5nRGF5cyI6MzEsIkZpc2NhbFllYXIiOnsiJHJlZiI6IjEwMTcifSwiVG9kYXlNYXJrZXJUZXh0IjoiVG9kYXkiLCJBdXRvU2NhbGVUeXBlIjpmYWxzZSwiVGltZWJhbmRTY2FsZXMiOnsiJGlkIjoiMTAxOSIsIlRvcFNjYWxlTGF5ZXIiOnsiJGlkIjoiMTAyMCIsIkZvcm1hdCI6Ik1NTSIsIlR5cGUiOjN9LCJNaWRkbGVTY2FsZUxheWVyIjp7IiRpZCI6IjEwMjEiLCJGb3JtYXQiOm51bGwsIlR5cGUiOjB9LCJCb3R0b21TY2FsZUxheWVyIjp7IiRpZCI6IjEwMjIiLCJGb3JtYXQiOm51bGwsIlR5cGUiOjB9fX0sIk1pbGVzdG9uZXMiOltdLCJUYXNrcyI6W10sIlN3aW1sYW5lcyI6W10sIk1zUHJvamVjdEl0ZW1zVHJlZSI6bnVsbCwiTWV0YWRhdGEiOnsiJGlkIjoiMTAyMy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IsXCJDb2x1bW5GcmllbmRseU5hbWVcIjpudWxsfSx7XCIkaWRcIjpcIjJcIixcIlNlbGVjdGVkTWFwcGluZ1wiOjIsXCJDb2x1bW5IZWFkZXJcIjpcIk5hbWVcIixcIkNvbHVtbkZyaWVuZGx5TmFtZVwiOm51bGx9LHtcIiRpZFwiOlwiM1wiLFwiU2VsZWN0ZWRNYXBwaW5nXCI6MyxcIkNvbHVtbkhlYWRlclwiOlwiU3RhcnRcIixcIkNvbHVtbkZyaWVuZGx5TmFtZVwiOm51bGx9LHtcIiRpZFwiOlwiNFwiLFwiU2VsZWN0ZWRNYXBwaW5nXCI6NCxcIkNvbHVtbkhlYWRlclwiOlwiRmluaXNoXCIsXCJDb2x1bW5GcmllbmRseU5hbWVcIjpudWxsfSx7XCIkaWRcIjpcIjVcIixcIlNlbGVjdGVkTWFwcGluZ1wiOjUsXCJDb2x1bW5IZWFkZXJcIjpcIlBlcmNlbnRDb21wbGV0ZVwiLFwiQ29sdW1uRnJpZW5kbHlOYW1lXCI6bnVsbH1dIn0sIlNldHRpbmdzIjp7IiRpZCI6IjEwMjQiLCJJbXBhT3B0aW9ucyI6eyIkaWQiOiIxMDI1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AyNi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0-15T23:59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Quarters"/>
  <p:tag name="OTLTIMEBANDSHAPETYPE" val="LeafTimeband"/>
  <p:tag name="OTLTIMEBANDSHAPEHEIGHT" val="30"/>
  <p:tag name="OTLTIMEBANDSHAPEPADDINGLEFT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Api de Statu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Session de Adm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API de Consulta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Relaciones entre dato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Modelos dentro de la aplicac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Consultas a BD y rutas ,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Botones de funciones lo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Contactar a ventas x chatbo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Bot Ejecutando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Vista de paginas Principales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Logi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7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Dashboard Interactiv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rchase Flow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7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Vistas mas marketingera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Rutas protegida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7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Rango Horarios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Alertas de Ejecuc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Api de Logs y Report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Session de Admi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7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Validacion por Token JW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Renovacion de Toke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7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ic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4-13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Exportar Reportes a PD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Panorámica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2_Office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2022-05-17T17:31:17Z</dcterms:modified>
</cp:coreProperties>
</file>