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1612E-488C-442E-AC89-213C32ACCAA3}" v="629" dt="2019-10-18T13:10:4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B11-6CFA-4813-B029-4171C94D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8786-270D-4B8D-A6F3-6AE21F212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ADEF-243B-4D45-AA7E-D1A6418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3BC3-4B14-4AE7-A542-B3F5A704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6F77-3C7B-4E14-B837-BD9E9B58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DCAD-F14B-4069-8782-CBB8BB6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A048-B16B-4F79-9A6B-1F9B7D7B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9B0F-3C20-45CE-B418-C4C7BBC2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DE6D-CD98-44F0-843A-929F64D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3159-D10B-4C23-AE36-DA537EC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823F9-9472-48C5-BB9C-55C9A59D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85CAD-B4E4-46C9-A64A-5692C8FB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8D16-919B-4911-9A67-0BD8C2DA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8621-0141-4470-8955-A6778644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4D34-D218-4D2E-86B7-00CEB42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D8F8-762E-40B0-81D9-F44D41AF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C447-2FB1-46E6-90AD-568DCCE4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AED-E919-4762-A5ED-7BB99942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99C6-80B4-47A6-B90F-8DF1302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FCE2-9F4E-4501-A67B-435979F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05F0-1C71-4C57-9977-F8DAE17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46A5-989D-4A6C-9E6E-A65C9B0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8095-C9F0-4DAA-819A-25290D53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176B-2247-4848-841E-AEEAF513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1865-3A7A-4777-BDD8-D874657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D337-8877-4091-B5A2-0A9D818D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53AB-BF6F-4002-97AA-D4F2517DC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D40D5-0A90-4952-91D1-C6808E2C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3F4A-18CF-4D78-AE08-A3865A9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0E80-36D1-4606-832B-976FD610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367EC-FE61-45AA-8C96-2B5D213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AF47-151E-4534-89C0-A8705E7F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619E-BB99-4677-AF33-A9155311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BE55A-041A-4469-B363-A79FD65B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69328-0DDC-4ABB-B72E-D575ACF37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B562C-D6EA-46A6-83EC-6FA0ACA79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E3FAE-4EDE-41C9-BC2F-8826C48F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4C38-8F84-405A-BC6F-85F35736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3BDA6-E2D3-43D8-9324-D0DD282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700-4EB5-420E-A9AA-2622F89A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9218-18D9-4CBE-A5C1-DF40BA7B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97C61-4AEC-4618-A540-48B1BD10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466B6-9200-446E-9598-A0FD7E03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F1797-67C6-4982-AE03-071DB435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E418-DA22-4367-861F-43D6ADD5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AFF6C-9833-4A92-B45B-7D406368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DD12-DCAF-47EB-A78D-9F1C63AE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A4A9-D21A-4D05-BE06-D07F3438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018A8-2520-47D6-845B-E5BAF7AA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5723-E09C-4198-9484-A32E65C7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60BA-01CC-4C87-B590-DB2967C5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F6E7-6B81-491B-B428-1511597B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7ABA-D453-4DBA-8053-32D9869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4C46B-FBAA-4EE5-8D74-EAA19E675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E4AD-D267-462C-9312-5BB942DB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6B66-02B3-4CC8-BE1C-70E24956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032A-4241-4407-9D52-FA16D127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EC60-32F4-4C9D-8F16-E1F6FB2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80F36-F948-486F-8BAF-EC3ED711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BC97-7BFE-4E82-998C-914146FE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A055-E16D-41BD-AF55-B92586BA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D45D-B824-41F6-A177-91459DD050E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AEBC-404E-44ED-97F5-80FEA9591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D4ED-6C65-46D6-81FF-615D412E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6179-D1BE-4368-869B-267F2EB515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slideLayout" Target="../slideLayouts/slideLayout7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TLSHAPE_SL_79f05e8de72e4cc385fce875fa65517f_BackgroundRectangle">
            <a:extLst>
              <a:ext uri="{FF2B5EF4-FFF2-40B4-BE49-F238E27FC236}">
                <a16:creationId xmlns:a16="http://schemas.microsoft.com/office/drawing/2014/main" id="{3C4DEEDF-5F2D-4EBB-B3ED-1D676F7391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414" y="2084070"/>
            <a:ext cx="11290300" cy="936647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SL_207dd3271e3446038430a776476543e7_BackgroundRectangle">
            <a:extLst>
              <a:ext uri="{FF2B5EF4-FFF2-40B4-BE49-F238E27FC236}">
                <a16:creationId xmlns:a16="http://schemas.microsoft.com/office/drawing/2014/main" id="{F10299EA-9454-427B-8E33-F05A319C3D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3011807"/>
            <a:ext cx="11290300" cy="148367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_8911bceb679441adb3756a794b682f31_BackgroundRectangle">
            <a:extLst>
              <a:ext uri="{FF2B5EF4-FFF2-40B4-BE49-F238E27FC236}">
                <a16:creationId xmlns:a16="http://schemas.microsoft.com/office/drawing/2014/main" id="{A01BF4FE-5FC6-49CF-8766-D1639130CAC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533311"/>
            <a:ext cx="11290300" cy="1262719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4" name="OTLSHAPE_SL_9eb76584bb32452eac07fb2637baea1a_BackgroundRectangle">
            <a:extLst>
              <a:ext uri="{FF2B5EF4-FFF2-40B4-BE49-F238E27FC236}">
                <a16:creationId xmlns:a16="http://schemas.microsoft.com/office/drawing/2014/main" id="{6D4A2ECF-F337-4989-AB03-523A9B4A532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133011" y="7060673"/>
            <a:ext cx="11290300" cy="4953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TLSHAPE_SL2A_1aac6d90c1d647b4b5bc778eb57bb239_BackgroundRectangle" hidden="1">
            <a:extLst>
              <a:ext uri="{FF2B5EF4-FFF2-40B4-BE49-F238E27FC236}">
                <a16:creationId xmlns:a16="http://schemas.microsoft.com/office/drawing/2014/main" id="{990044D6-D780-B341-43F8-A9797E2BC98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17465" y="2788920"/>
            <a:ext cx="10642600" cy="111646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OTLSHAPE_SL2A_26fcdcf6362c494db656f9eb9409b4b7_BackgroundRectangle" hidden="1">
            <a:extLst>
              <a:ext uri="{FF2B5EF4-FFF2-40B4-BE49-F238E27FC236}">
                <a16:creationId xmlns:a16="http://schemas.microsoft.com/office/drawing/2014/main" id="{6A6A8B9F-B0BD-EDDB-E4EC-CD299E62A1A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17465" y="3968884"/>
            <a:ext cx="10642600" cy="16564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2" name="OTLSHAPE_SL2A_99c359c256c842cabf9bbc810232fc76_BackgroundRectangle" hidden="1">
            <a:extLst>
              <a:ext uri="{FF2B5EF4-FFF2-40B4-BE49-F238E27FC236}">
                <a16:creationId xmlns:a16="http://schemas.microsoft.com/office/drawing/2014/main" id="{F654E63C-9065-6E6B-8A2D-FAE1ADFEE22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17465" y="5688803"/>
            <a:ext cx="10642600" cy="12627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4" name="OTLSHAPE_SL2A_3ed603d936f54a00944a992fe5d85791_BackgroundRectangle" hidden="1">
            <a:extLst>
              <a:ext uri="{FF2B5EF4-FFF2-40B4-BE49-F238E27FC236}">
                <a16:creationId xmlns:a16="http://schemas.microsoft.com/office/drawing/2014/main" id="{E47661B6-C2B6-B314-11AB-BE598BA5298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17465" y="7015021"/>
            <a:ext cx="106426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64FF9BBF-05C4-5CA3-43F6-E3F62461134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AR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00CE4176-2B50-A6A1-E1E4-37218C45E6C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AR" b="1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cxnSp>
        <p:nvCxnSpPr>
          <p:cNvPr id="21" name="OTLSHAPE_M_177188707e544830b8ce884a45b14d3a_Connector1">
            <a:extLst>
              <a:ext uri="{FF2B5EF4-FFF2-40B4-BE49-F238E27FC236}">
                <a16:creationId xmlns:a16="http://schemas.microsoft.com/office/drawing/2014/main" id="{9673448D-729D-4C0C-9DD5-21AC28144E2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315790" y="1219989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78ab908f14c74c8898ac34d2665e12f2_Connector1">
            <a:extLst>
              <a:ext uri="{FF2B5EF4-FFF2-40B4-BE49-F238E27FC236}">
                <a16:creationId xmlns:a16="http://schemas.microsoft.com/office/drawing/2014/main" id="{64D77166-88D4-4D17-8D77-AD964F8679FF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8873342" y="897746"/>
            <a:ext cx="0" cy="72912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b1a2b0ad50c54f3db24b3aab69d68fc5_Connector1">
            <a:extLst>
              <a:ext uri="{FF2B5EF4-FFF2-40B4-BE49-F238E27FC236}">
                <a16:creationId xmlns:a16="http://schemas.microsoft.com/office/drawing/2014/main" id="{2B245DF7-058F-45E8-985D-F1B4BE8BFCD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987349" y="1192392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63FBF83-3ECB-4340-91E5-C6B27495F0A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12379" y="1626870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_79f05e8de72e4cc385fce875fa65517f_HeaderRectangle">
            <a:extLst>
              <a:ext uri="{FF2B5EF4-FFF2-40B4-BE49-F238E27FC236}">
                <a16:creationId xmlns:a16="http://schemas.microsoft.com/office/drawing/2014/main" id="{DEC09F6D-2D69-4EAF-9FFA-9B739CF5306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1414" y="2084070"/>
            <a:ext cx="660400" cy="899031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SL_207dd3271e3446038430a776476543e7_HeaderRectangle">
            <a:extLst>
              <a:ext uri="{FF2B5EF4-FFF2-40B4-BE49-F238E27FC236}">
                <a16:creationId xmlns:a16="http://schemas.microsoft.com/office/drawing/2014/main" id="{FE72ABD5-7022-4400-9C33-81BEB6F68EF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1414" y="3058552"/>
            <a:ext cx="660400" cy="145849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_8911bceb679441adb3756a794b682f31_HeaderRectangle">
            <a:extLst>
              <a:ext uri="{FF2B5EF4-FFF2-40B4-BE49-F238E27FC236}">
                <a16:creationId xmlns:a16="http://schemas.microsoft.com/office/drawing/2014/main" id="{B794E157-4316-4C58-81B5-E9FEC88A42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414" y="4518965"/>
            <a:ext cx="660400" cy="1262719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5FBD567F-D315-432A-A6DF-F0C93DC20E1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1414" y="5819518"/>
            <a:ext cx="660400" cy="985953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2A_1aac6d90c1d647b4b5bc778eb57bb239_HeaderRectangle" hidden="1">
            <a:extLst>
              <a:ext uri="{FF2B5EF4-FFF2-40B4-BE49-F238E27FC236}">
                <a16:creationId xmlns:a16="http://schemas.microsoft.com/office/drawing/2014/main" id="{D88E9986-FC70-E1B3-8DED-112137080E7F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17465" y="2788920"/>
            <a:ext cx="0" cy="0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OTLSHAPE_SL2A_26fcdcf6362c494db656f9eb9409b4b7_HeaderRectangle" hidden="1">
            <a:extLst>
              <a:ext uri="{FF2B5EF4-FFF2-40B4-BE49-F238E27FC236}">
                <a16:creationId xmlns:a16="http://schemas.microsoft.com/office/drawing/2014/main" id="{91860D96-62C9-56AD-9318-CE62204DD3D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17465" y="3968884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0" name="OTLSHAPE_SL2A_99c359c256c842cabf9bbc810232fc76_HeaderRectangle" hidden="1">
            <a:extLst>
              <a:ext uri="{FF2B5EF4-FFF2-40B4-BE49-F238E27FC236}">
                <a16:creationId xmlns:a16="http://schemas.microsoft.com/office/drawing/2014/main" id="{D7F71AB6-972B-506E-CF75-C44880A3548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17465" y="5688803"/>
            <a:ext cx="0" cy="0"/>
          </a:xfrm>
          <a:prstGeom prst="rect">
            <a:avLst/>
          </a:prstGeom>
          <a:solidFill>
            <a:schemeClr val="accent6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2" name="OTLSHAPE_SL2A_3ed603d936f54a00944a992fe5d85791_HeaderRectangle" hidden="1">
            <a:extLst>
              <a:ext uri="{FF2B5EF4-FFF2-40B4-BE49-F238E27FC236}">
                <a16:creationId xmlns:a16="http://schemas.microsoft.com/office/drawing/2014/main" id="{6E639DFB-65BF-EEF7-6755-1878BBA8B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17465" y="7015021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7" name="OTLSHAPE_G_00000000000000000000000000000000_ShapeBelow0">
            <a:extLst>
              <a:ext uri="{FF2B5EF4-FFF2-40B4-BE49-F238E27FC236}">
                <a16:creationId xmlns:a16="http://schemas.microsoft.com/office/drawing/2014/main" id="{039554A7-6790-48F0-94DA-E4319F8B8615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1658011" y="1242652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1">
            <a:extLst>
              <a:ext uri="{FF2B5EF4-FFF2-40B4-BE49-F238E27FC236}">
                <a16:creationId xmlns:a16="http://schemas.microsoft.com/office/drawing/2014/main" id="{6D225C7A-A90B-4E39-9671-079B3B3213E1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510135" y="1880869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2">
            <a:extLst>
              <a:ext uri="{FF2B5EF4-FFF2-40B4-BE49-F238E27FC236}">
                <a16:creationId xmlns:a16="http://schemas.microsoft.com/office/drawing/2014/main" id="{793D65A5-5BE5-4707-AFDD-F9C5B977E55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3402177" y="1880869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3">
            <a:extLst>
              <a:ext uri="{FF2B5EF4-FFF2-40B4-BE49-F238E27FC236}">
                <a16:creationId xmlns:a16="http://schemas.microsoft.com/office/drawing/2014/main" id="{53A4A52A-F432-4D5A-9511-11A2135E846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4244376" y="1629943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4">
            <a:extLst>
              <a:ext uri="{FF2B5EF4-FFF2-40B4-BE49-F238E27FC236}">
                <a16:creationId xmlns:a16="http://schemas.microsoft.com/office/drawing/2014/main" id="{99448B93-B9BC-4352-854E-52CA996BC61A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157484" y="1880869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5">
            <a:extLst>
              <a:ext uri="{FF2B5EF4-FFF2-40B4-BE49-F238E27FC236}">
                <a16:creationId xmlns:a16="http://schemas.microsoft.com/office/drawing/2014/main" id="{EA6F3A69-6691-4BB4-BF8C-9E31B1A21548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5993253" y="1166018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6">
            <a:extLst>
              <a:ext uri="{FF2B5EF4-FFF2-40B4-BE49-F238E27FC236}">
                <a16:creationId xmlns:a16="http://schemas.microsoft.com/office/drawing/2014/main" id="{CECD8135-ABB8-4C4E-BA45-049792E3E5F8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912792" y="1880869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7">
            <a:extLst>
              <a:ext uri="{FF2B5EF4-FFF2-40B4-BE49-F238E27FC236}">
                <a16:creationId xmlns:a16="http://schemas.microsoft.com/office/drawing/2014/main" id="{80406FDC-A8D1-436D-9420-C8D4E53ACE20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7804833" y="1880869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G_00000000000000000000000000000000_ShapeBelow8">
            <a:extLst>
              <a:ext uri="{FF2B5EF4-FFF2-40B4-BE49-F238E27FC236}">
                <a16:creationId xmlns:a16="http://schemas.microsoft.com/office/drawing/2014/main" id="{FA65BFB4-0D8F-4E46-A038-6073F39CB42F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8668099" y="1880869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G_00000000000000000000000000000000_ShapeBelow9">
            <a:extLst>
              <a:ext uri="{FF2B5EF4-FFF2-40B4-BE49-F238E27FC236}">
                <a16:creationId xmlns:a16="http://schemas.microsoft.com/office/drawing/2014/main" id="{409FF3DB-2C71-44EF-B3A0-43AC3A1F3225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9560141" y="1880869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G_00000000000000000000000000000000_ShapeBelow10">
            <a:extLst>
              <a:ext uri="{FF2B5EF4-FFF2-40B4-BE49-F238E27FC236}">
                <a16:creationId xmlns:a16="http://schemas.microsoft.com/office/drawing/2014/main" id="{1AA08D55-0D5D-4F7A-9117-4ADA2397AA99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10486908" y="1519587"/>
            <a:ext cx="0" cy="492460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A43880E6-51DE-41F0-BFB0-F3AEB71D810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12379" y="2122170"/>
            <a:ext cx="1574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T_9ce940d97a4b4fe7ac0ca3b0352deccb_Shape">
            <a:extLst>
              <a:ext uri="{FF2B5EF4-FFF2-40B4-BE49-F238E27FC236}">
                <a16:creationId xmlns:a16="http://schemas.microsoft.com/office/drawing/2014/main" id="{565FABB2-73D6-4482-9DA2-E536F30A82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704421" y="2330789"/>
            <a:ext cx="1003300" cy="19603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SLT_2ff5b8e034b64a828622147da9a2f6b2_Shape">
            <a:extLst>
              <a:ext uri="{FF2B5EF4-FFF2-40B4-BE49-F238E27FC236}">
                <a16:creationId xmlns:a16="http://schemas.microsoft.com/office/drawing/2014/main" id="{00B487E9-1C90-448D-8002-CBE3C686C2DD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2114793" y="2563015"/>
            <a:ext cx="2209800" cy="160288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T_7ca32acd5908471a904296b070111595_Shape">
            <a:extLst>
              <a:ext uri="{FF2B5EF4-FFF2-40B4-BE49-F238E27FC236}">
                <a16:creationId xmlns:a16="http://schemas.microsoft.com/office/drawing/2014/main" id="{2010659B-5837-49D4-8A69-E7D1399781EE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729078" y="2816088"/>
            <a:ext cx="18669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SLT_526de5b69e97497f9a5625d453beb623_Shape">
            <a:extLst>
              <a:ext uri="{FF2B5EF4-FFF2-40B4-BE49-F238E27FC236}">
                <a16:creationId xmlns:a16="http://schemas.microsoft.com/office/drawing/2014/main" id="{87F29AD2-A6CF-4C3E-9D36-F17D7FB8063D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4140748" y="4264940"/>
            <a:ext cx="2444794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SLT_2e921e95cd8d4b13a13500bc7b21bf4c_Shape">
            <a:extLst>
              <a:ext uri="{FF2B5EF4-FFF2-40B4-BE49-F238E27FC236}">
                <a16:creationId xmlns:a16="http://schemas.microsoft.com/office/drawing/2014/main" id="{684797F5-E8A3-4E29-AD26-BD6642293925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6698935" y="4294804"/>
            <a:ext cx="2829791" cy="18843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SLT_47cbe89cdf5541999ae0d3ac526194f6_Shape">
            <a:extLst>
              <a:ext uri="{FF2B5EF4-FFF2-40B4-BE49-F238E27FC236}">
                <a16:creationId xmlns:a16="http://schemas.microsoft.com/office/drawing/2014/main" id="{E55FAA1B-9D37-42C2-89C0-161D81A6F2EB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402177" y="5022053"/>
            <a:ext cx="1231900" cy="1778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TLSHAPE_SLT_cf25e7caeb934b75b1efd2db71905ad5_Shape">
            <a:extLst>
              <a:ext uri="{FF2B5EF4-FFF2-40B4-BE49-F238E27FC236}">
                <a16:creationId xmlns:a16="http://schemas.microsoft.com/office/drawing/2014/main" id="{210E7290-E83D-47A9-B2CF-C0CE7767AA1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2510136" y="5022053"/>
            <a:ext cx="914400" cy="177800"/>
          </a:xfrm>
          <a:prstGeom prst="roundRect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546dc3323d74464a8ef6a4e6e53f36ea_Shape">
            <a:extLst>
              <a:ext uri="{FF2B5EF4-FFF2-40B4-BE49-F238E27FC236}">
                <a16:creationId xmlns:a16="http://schemas.microsoft.com/office/drawing/2014/main" id="{2268299A-84DB-486E-B0C1-88C2649B5A7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402177" y="5263353"/>
            <a:ext cx="5867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7d960969ddfc4dfea831723149c1842e_Shape">
            <a:extLst>
              <a:ext uri="{FF2B5EF4-FFF2-40B4-BE49-F238E27FC236}">
                <a16:creationId xmlns:a16="http://schemas.microsoft.com/office/drawing/2014/main" id="{659AC24C-003C-464A-93EC-300345256DE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7488303" y="5530053"/>
            <a:ext cx="17780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f8a0c9eb817a49fc89569829b38c4b78_Shape">
            <a:extLst>
              <a:ext uri="{FF2B5EF4-FFF2-40B4-BE49-F238E27FC236}">
                <a16:creationId xmlns:a16="http://schemas.microsoft.com/office/drawing/2014/main" id="{F27F6BCA-DAC9-4BEF-9F0F-19426CD4771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9560142" y="6038053"/>
            <a:ext cx="1485900" cy="170519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528D16E-E026-46FE-AD6C-0602A2F8ACC5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44465" y="233172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SLM_32bf83aed685467d8920db510037242f_Shape">
            <a:extLst>
              <a:ext uri="{FF2B5EF4-FFF2-40B4-BE49-F238E27FC236}">
                <a16:creationId xmlns:a16="http://schemas.microsoft.com/office/drawing/2014/main" id="{48933864-57FA-48AD-8937-46AD3326E4F7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854187" y="2812447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TLSHAPE_SLM_2906e62c2d64423a8a6ff0cffce343fd_Shape">
            <a:extLst>
              <a:ext uri="{FF2B5EF4-FFF2-40B4-BE49-F238E27FC236}">
                <a16:creationId xmlns:a16="http://schemas.microsoft.com/office/drawing/2014/main" id="{7A4F887B-2E76-4724-91C0-940BF0D755AF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4771372" y="3798070"/>
            <a:ext cx="159894" cy="164221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M_4bee1cbe72754a708eb16eaea1d3d42c_Shape">
            <a:extLst>
              <a:ext uri="{FF2B5EF4-FFF2-40B4-BE49-F238E27FC236}">
                <a16:creationId xmlns:a16="http://schemas.microsoft.com/office/drawing/2014/main" id="{6E7EDF48-5B40-4E8F-8C1E-110CF63ACB29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4168176" y="4027282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TLSHAPE_SLM_0919ae8ef9ce4bc889749ffc4f892b56_Shape">
            <a:extLst>
              <a:ext uri="{FF2B5EF4-FFF2-40B4-BE49-F238E27FC236}">
                <a16:creationId xmlns:a16="http://schemas.microsoft.com/office/drawing/2014/main" id="{0AB4CCA7-EFC2-48F2-A419-24F15C8D519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5178977" y="4007844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M_16a9f781fbcf4348a90d41835fa3249e_Shape">
            <a:extLst>
              <a:ext uri="{FF2B5EF4-FFF2-40B4-BE49-F238E27FC236}">
                <a16:creationId xmlns:a16="http://schemas.microsoft.com/office/drawing/2014/main" id="{FA227D1E-1783-4396-BDEA-FB5C610F9607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6724636" y="4063317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SLM_fa8c1b1ad9f94f8e90b327437f902a11_Shape">
            <a:extLst>
              <a:ext uri="{FF2B5EF4-FFF2-40B4-BE49-F238E27FC236}">
                <a16:creationId xmlns:a16="http://schemas.microsoft.com/office/drawing/2014/main" id="{573AC5F8-ECAC-4087-9BCE-17977CEE35E3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7203356" y="3848662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OTLSHAPE_SLM_26c569c01e6a47b8b9bb6219068dc08e_Shape">
            <a:extLst>
              <a:ext uri="{FF2B5EF4-FFF2-40B4-BE49-F238E27FC236}">
                <a16:creationId xmlns:a16="http://schemas.microsoft.com/office/drawing/2014/main" id="{EA1C8ACE-41E8-45D0-BAFB-08021D61AA3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9124227" y="5796753"/>
            <a:ext cx="152400" cy="177800"/>
          </a:xfrm>
          <a:prstGeom prst="diamond">
            <a:avLst/>
          </a:prstGeom>
          <a:solidFill>
            <a:srgbClr val="3972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TLSHAPE_SLM_2b6880f149c64214b6129ec8ddf5343e_Shape">
            <a:extLst>
              <a:ext uri="{FF2B5EF4-FFF2-40B4-BE49-F238E27FC236}">
                <a16:creationId xmlns:a16="http://schemas.microsoft.com/office/drawing/2014/main" id="{31F09B7D-10A4-4D88-ACE0-DC15F7DAB540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7512798" y="5796753"/>
            <a:ext cx="152400" cy="177800"/>
          </a:xfrm>
          <a:prstGeom prst="diamond">
            <a:avLst/>
          </a:prstGeom>
          <a:solidFill>
            <a:srgbClr val="3972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TLSHAPE_SLM_ca3dbe400c15423493b6c02e5f17ffcf_Shape">
            <a:extLst>
              <a:ext uri="{FF2B5EF4-FFF2-40B4-BE49-F238E27FC236}">
                <a16:creationId xmlns:a16="http://schemas.microsoft.com/office/drawing/2014/main" id="{F0EAEE4D-69A9-4827-9AEC-6CF4DF7E4C6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4799613" y="6175670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M_155dc0df6f4143a8a05b7f187d16f3cb_Shape">
            <a:extLst>
              <a:ext uri="{FF2B5EF4-FFF2-40B4-BE49-F238E27FC236}">
                <a16:creationId xmlns:a16="http://schemas.microsoft.com/office/drawing/2014/main" id="{D9CAFE49-12D4-4F60-9E3A-0FD7D1775582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5633044" y="6461325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TLSHAPE_SLT_cbc6053273674742982e85d542978064_ShapePercentage" hidden="1">
            <a:extLst>
              <a:ext uri="{FF2B5EF4-FFF2-40B4-BE49-F238E27FC236}">
                <a16:creationId xmlns:a16="http://schemas.microsoft.com/office/drawing/2014/main" id="{95848E06-484C-EA26-329C-CF35C80CBF34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44465" y="282702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OTLSHAPE_SLT_9ce940d97a4b4fe7ac0ca3b0352deccb_ShapePercentage" hidden="1">
            <a:extLst>
              <a:ext uri="{FF2B5EF4-FFF2-40B4-BE49-F238E27FC236}">
                <a16:creationId xmlns:a16="http://schemas.microsoft.com/office/drawing/2014/main" id="{D1D2931A-E128-8073-2575-E85CE9FBBBD1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736507" y="303563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OTLSHAPE_SLT_2ff5b8e034b64a828622147da9a2f6b2_ShapePercentage" hidden="1">
            <a:extLst>
              <a:ext uri="{FF2B5EF4-FFF2-40B4-BE49-F238E27FC236}">
                <a16:creationId xmlns:a16="http://schemas.microsoft.com/office/drawing/2014/main" id="{345BC221-050B-0E35-85C7-389C6A05A269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2542222" y="346569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OTLSHAPE_SLT_7ca32acd5908471a904296b070111595_ShapePercentage" hidden="1">
            <a:extLst>
              <a:ext uri="{FF2B5EF4-FFF2-40B4-BE49-F238E27FC236}">
                <a16:creationId xmlns:a16="http://schemas.microsoft.com/office/drawing/2014/main" id="{E4857FB1-D5CB-0DE8-7B96-7337161921BC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4757938" y="369312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4" name="OTLSHAPE_SLT_2e921e95cd8d4b13a13500bc7b21bf4c_ShapePercentage" hidden="1">
            <a:extLst>
              <a:ext uri="{FF2B5EF4-FFF2-40B4-BE49-F238E27FC236}">
                <a16:creationId xmlns:a16="http://schemas.microsoft.com/office/drawing/2014/main" id="{3577E0D6-A0F2-50C7-7A14-46A708039A5A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7434063" y="538400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2" name="OTLSHAPE_SLT_526de5b69e97497f9a5625d453beb623_ShapePercentage" hidden="1">
            <a:extLst>
              <a:ext uri="{FF2B5EF4-FFF2-40B4-BE49-F238E27FC236}">
                <a16:creationId xmlns:a16="http://schemas.microsoft.com/office/drawing/2014/main" id="{31629FBD-808D-C2EA-30F6-1C124F15C3A9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024061" y="538400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3" name="OTLSHAPE_SLT_47cbe89cdf5541999ae0d3ac526194f6_ShapePercentage" hidden="1">
            <a:extLst>
              <a:ext uri="{FF2B5EF4-FFF2-40B4-BE49-F238E27FC236}">
                <a16:creationId xmlns:a16="http://schemas.microsoft.com/office/drawing/2014/main" id="{CB469148-BAC1-2758-7E5D-78D44909E86C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3434263" y="5726903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1" name="OTLSHAPE_SLT_cf25e7caeb934b75b1efd2db71905ad5_ShapePercentage" hidden="1">
            <a:extLst>
              <a:ext uri="{FF2B5EF4-FFF2-40B4-BE49-F238E27FC236}">
                <a16:creationId xmlns:a16="http://schemas.microsoft.com/office/drawing/2014/main" id="{8D6B16D8-BA7A-B424-58A8-86AC748FA227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2542222" y="572690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9" name="OTLSHAPE_SLT_546dc3323d74464a8ef6a4e6e53f36ea_ShapePercentage" hidden="1">
            <a:extLst>
              <a:ext uri="{FF2B5EF4-FFF2-40B4-BE49-F238E27FC236}">
                <a16:creationId xmlns:a16="http://schemas.microsoft.com/office/drawing/2014/main" id="{8078335A-A5B9-AA13-8080-D072A0197AD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3434263" y="596820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1" name="OTLSHAPE_SLT_7d960969ddfc4dfea831723149c1842e_ShapePercentage" hidden="1">
            <a:extLst>
              <a:ext uri="{FF2B5EF4-FFF2-40B4-BE49-F238E27FC236}">
                <a16:creationId xmlns:a16="http://schemas.microsoft.com/office/drawing/2014/main" id="{BCC50E53-AA7C-BDDB-4755-DE97DC99F6A0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520389" y="623490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6" name="OTLSHAPE_SLT_f8a0c9eb817a49fc89569829b38c4b78_ShapePercentage" hidden="1">
            <a:extLst>
              <a:ext uri="{FF2B5EF4-FFF2-40B4-BE49-F238E27FC236}">
                <a16:creationId xmlns:a16="http://schemas.microsoft.com/office/drawing/2014/main" id="{584E19CF-7D1F-672A-F2B7-5800DB999B26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9592228" y="6742903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OTLSHAPE_SL_79f05e8de72e4cc385fce875fa65517f_Header">
            <a:extLst>
              <a:ext uri="{FF2B5EF4-FFF2-40B4-BE49-F238E27FC236}">
                <a16:creationId xmlns:a16="http://schemas.microsoft.com/office/drawing/2014/main" id="{B2120BBA-1933-4FD7-9CFE-E7091BC0781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1414" y="2570314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03864"/>
                </a:solidFill>
                <a:latin typeface="Franklin Gothic Medium" panose="020B0603020102020204" pitchFamily="34" charset="0"/>
              </a:rPr>
              <a:t>Plan</a:t>
            </a:r>
          </a:p>
        </p:txBody>
      </p:sp>
      <p:sp>
        <p:nvSpPr>
          <p:cNvPr id="50" name="OTLSHAPE_SL_207dd3271e3446038430a776476543e7_Header">
            <a:extLst>
              <a:ext uri="{FF2B5EF4-FFF2-40B4-BE49-F238E27FC236}">
                <a16:creationId xmlns:a16="http://schemas.microsoft.com/office/drawing/2014/main" id="{90DFB556-281C-47F7-9149-392224AA458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-3311" y="3715809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65A00"/>
                </a:solidFill>
                <a:latin typeface="Franklin Gothic Medium" panose="020B0603020102020204" pitchFamily="34" charset="0"/>
              </a:rPr>
              <a:t>Fase 2</a:t>
            </a:r>
          </a:p>
        </p:txBody>
      </p:sp>
      <p:sp>
        <p:nvSpPr>
          <p:cNvPr id="53" name="OTLSHAPE_SL_8911bceb679441adb3756a794b682f31_Header">
            <a:extLst>
              <a:ext uri="{FF2B5EF4-FFF2-40B4-BE49-F238E27FC236}">
                <a16:creationId xmlns:a16="http://schemas.microsoft.com/office/drawing/2014/main" id="{645688CC-E00D-4F99-A014-401E2A73796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8034" y="5132606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76700"/>
                </a:solidFill>
                <a:latin typeface="Franklin Gothic Medium" panose="020B0603020102020204" pitchFamily="34" charset="0"/>
              </a:rPr>
              <a:t>Timeline</a:t>
            </a:r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181A9EFE-044E-44D5-B509-B88FDE24EC4E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8034" y="6233838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Franklin Gothic Medium" panose="020B0603020102020204" pitchFamily="34" charset="0"/>
              </a:rPr>
              <a:t>Fechas</a:t>
            </a:r>
          </a:p>
        </p:txBody>
      </p:sp>
      <p:sp>
        <p:nvSpPr>
          <p:cNvPr id="70" name="OTLSHAPE_SL2A_1aac6d90c1d647b4b5bc778eb57bb239_Header" hidden="1">
            <a:extLst>
              <a:ext uri="{FF2B5EF4-FFF2-40B4-BE49-F238E27FC236}">
                <a16:creationId xmlns:a16="http://schemas.microsoft.com/office/drawing/2014/main" id="{39A682DD-041F-DA2F-827C-F3C5BD95413C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2A_26fcdcf6362c494db656f9eb9409b4b7_Header" hidden="1">
            <a:extLst>
              <a:ext uri="{FF2B5EF4-FFF2-40B4-BE49-F238E27FC236}">
                <a16:creationId xmlns:a16="http://schemas.microsoft.com/office/drawing/2014/main" id="{847C7502-1CC3-8C57-631A-D563B5D99359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SL2A_99c359c256c842cabf9bbc810232fc76_Header" hidden="1">
            <a:extLst>
              <a:ext uri="{FF2B5EF4-FFF2-40B4-BE49-F238E27FC236}">
                <a16:creationId xmlns:a16="http://schemas.microsoft.com/office/drawing/2014/main" id="{F5DB7A67-B267-864D-D18F-F02EC4C32E8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SL2A_3ed603d936f54a00944a992fe5d85791_Header" hidden="1">
            <a:extLst>
              <a:ext uri="{FF2B5EF4-FFF2-40B4-BE49-F238E27FC236}">
                <a16:creationId xmlns:a16="http://schemas.microsoft.com/office/drawing/2014/main" id="{F4DA4848-63EE-00C1-1D6D-FE30920191A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2936603-A015-8BA4-518F-173E9D32E1CF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808180" y="258572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02D68D6-BCEE-4CD6-A859-F8FEE9A0430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5879" y="1660843"/>
            <a:ext cx="20358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A17A889C-AF6D-42C1-8D05-20E9BED2C076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767921" y="166084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0664328E-1473-4111-93BA-CD26B24A80B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573636" y="1660843"/>
            <a:ext cx="25808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5870EA3-B0B6-458D-9DFE-2AA92AAFBE40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465677" y="166084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C77FF8A0-EB15-459F-8D7C-D7C7E966148F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328943" y="166084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44FB1FEC-6B05-4C2B-ADE0-DCA0A6867D6E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5220985" y="166084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785A5A7-BDB7-4BB4-8818-1933CDF03B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6084251" y="166084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CE6A966A-706B-484A-A6BC-E2FFC4BB5B2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6976292" y="1660843"/>
            <a:ext cx="24205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F1FB3E25-1B4D-410C-8B09-983F0806CA87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7868334" y="1660843"/>
            <a:ext cx="22762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B7DD6488-912F-42D7-B068-E78990AD1E3E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731600" y="166084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E69C1CAF-B0FF-4E74-BDDD-613033E6DAC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9623642" y="166084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BD1E6707-9CF6-4681-83FB-0D3C21729A0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486908" y="166084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09E6FF19-4953-49FD-9AD0-8981123C6B99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896906" y="1389956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94BC634B-A5ED-40B5-964E-7ED6F1D3F43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054001" y="212217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2" dirty="0">
                <a:solidFill>
                  <a:schemeClr val="lt1"/>
                </a:solidFill>
                <a:latin typeface="Calibri" panose="020F0502020204030204" pitchFamily="34" charset="0"/>
              </a:rPr>
              <a:t>Idea y Planificacion</a:t>
            </a:r>
          </a:p>
        </p:txBody>
      </p:sp>
      <p:sp>
        <p:nvSpPr>
          <p:cNvPr id="83" name="OTLSHAPE_SLT_9ce940d97a4b4fe7ac0ca3b0352deccb_Title">
            <a:extLst>
              <a:ext uri="{FF2B5EF4-FFF2-40B4-BE49-F238E27FC236}">
                <a16:creationId xmlns:a16="http://schemas.microsoft.com/office/drawing/2014/main" id="{6E16CE07-08E1-42A7-9C17-80B2CD69A4E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701502" y="2343548"/>
            <a:ext cx="971882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Estructura de BD</a:t>
            </a:r>
          </a:p>
        </p:txBody>
      </p:sp>
      <p:sp>
        <p:nvSpPr>
          <p:cNvPr id="91" name="OTLSHAPE_SLT_2ff5b8e034b64a828622147da9a2f6b2_Title">
            <a:extLst>
              <a:ext uri="{FF2B5EF4-FFF2-40B4-BE49-F238E27FC236}">
                <a16:creationId xmlns:a16="http://schemas.microsoft.com/office/drawing/2014/main" id="{CECBA7D8-6BBD-45A7-A6DD-F6893F10036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2477120" y="254442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Login e Interfaz Grafica</a:t>
            </a:r>
          </a:p>
        </p:txBody>
      </p:sp>
      <p:sp>
        <p:nvSpPr>
          <p:cNvPr id="99" name="OTLSHAPE_SLT_7ca32acd5908471a904296b070111595_Title">
            <a:extLst>
              <a:ext uri="{FF2B5EF4-FFF2-40B4-BE49-F238E27FC236}">
                <a16:creationId xmlns:a16="http://schemas.microsoft.com/office/drawing/2014/main" id="{10BE37DA-F180-429D-9DBA-ECF91202BC9D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3538876" y="2816088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Planificacion Inicial </a:t>
            </a:r>
          </a:p>
        </p:txBody>
      </p:sp>
      <p:sp>
        <p:nvSpPr>
          <p:cNvPr id="111" name="OTLSHAPE_SLM_32bf83aed685467d8920db510037242f_Title">
            <a:extLst>
              <a:ext uri="{FF2B5EF4-FFF2-40B4-BE49-F238E27FC236}">
                <a16:creationId xmlns:a16="http://schemas.microsoft.com/office/drawing/2014/main" id="{CC4A9AA4-6DC4-4C2A-A9E1-9D5C27297DF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7057387" y="2816088"/>
            <a:ext cx="167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Planificacion de F2 Comienza</a:t>
            </a:r>
          </a:p>
        </p:txBody>
      </p:sp>
      <p:sp>
        <p:nvSpPr>
          <p:cNvPr id="114" name="OTLSHAPE_SLM_2906e62c2d64423a8a6ff0cffce343fd_Title">
            <a:extLst>
              <a:ext uri="{FF2B5EF4-FFF2-40B4-BE49-F238E27FC236}">
                <a16:creationId xmlns:a16="http://schemas.microsoft.com/office/drawing/2014/main" id="{9B15B228-D367-48AD-9D3B-C30D601E68B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5371455" y="4013426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rgbClr val="7F6000"/>
                </a:solidFill>
                <a:latin typeface="Calibri" panose="020F0502020204030204" pitchFamily="34" charset="0"/>
              </a:rPr>
              <a:t>API de Status</a:t>
            </a:r>
          </a:p>
        </p:txBody>
      </p:sp>
      <p:sp>
        <p:nvSpPr>
          <p:cNvPr id="117" name="OTLSHAPE_SLM_4bee1cbe72754a708eb16eaea1d3d42c_Title">
            <a:extLst>
              <a:ext uri="{FF2B5EF4-FFF2-40B4-BE49-F238E27FC236}">
                <a16:creationId xmlns:a16="http://schemas.microsoft.com/office/drawing/2014/main" id="{0378B019-C7D9-44AB-BA07-254ECA32E5F5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4333566" y="4027963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rgbClr val="7F6000"/>
                </a:solidFill>
                <a:latin typeface="Calibri" panose="020F0502020204030204" pitchFamily="34" charset="0"/>
              </a:rPr>
              <a:t>Acceso Admin</a:t>
            </a:r>
          </a:p>
        </p:txBody>
      </p:sp>
      <p:sp>
        <p:nvSpPr>
          <p:cNvPr id="120" name="OTLSHAPE_SLM_0919ae8ef9ce4bc889749ffc4f892b56_Title">
            <a:extLst>
              <a:ext uri="{FF2B5EF4-FFF2-40B4-BE49-F238E27FC236}">
                <a16:creationId xmlns:a16="http://schemas.microsoft.com/office/drawing/2014/main" id="{F9D695DB-97BC-4812-8747-21FA85877CD5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4946430" y="3798452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7F6000"/>
                </a:solidFill>
                <a:latin typeface="Calibri" panose="020F0502020204030204" pitchFamily="34" charset="0"/>
              </a:rPr>
              <a:t>Dashboard </a:t>
            </a:r>
          </a:p>
        </p:txBody>
      </p:sp>
      <p:sp>
        <p:nvSpPr>
          <p:cNvPr id="123" name="OTLSHAPE_SLM_16a9f781fbcf4348a90d41835fa3249e_Title">
            <a:extLst>
              <a:ext uri="{FF2B5EF4-FFF2-40B4-BE49-F238E27FC236}">
                <a16:creationId xmlns:a16="http://schemas.microsoft.com/office/drawing/2014/main" id="{06449ED4-C474-4B08-94CF-684F71EAF62D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6899759" y="4081157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2" dirty="0">
                <a:solidFill>
                  <a:srgbClr val="7F6000"/>
                </a:solidFill>
                <a:latin typeface="Calibri" panose="020F0502020204030204" pitchFamily="34" charset="0"/>
              </a:rPr>
              <a:t>API x Token JWT</a:t>
            </a:r>
          </a:p>
        </p:txBody>
      </p:sp>
      <p:sp>
        <p:nvSpPr>
          <p:cNvPr id="126" name="OTLSHAPE_SLM_fa8c1b1ad9f94f8e90b327437f902a11_Title">
            <a:extLst>
              <a:ext uri="{FF2B5EF4-FFF2-40B4-BE49-F238E27FC236}">
                <a16:creationId xmlns:a16="http://schemas.microsoft.com/office/drawing/2014/main" id="{1CCF497A-EC2A-49C9-B79B-62B57D3AF3B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7381996" y="3853690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7F6000"/>
                </a:solidFill>
                <a:latin typeface="Calibri" panose="020F0502020204030204" pitchFamily="34" charset="0"/>
              </a:rPr>
              <a:t>Exportar Reportes</a:t>
            </a:r>
          </a:p>
        </p:txBody>
      </p:sp>
      <p:sp>
        <p:nvSpPr>
          <p:cNvPr id="142" name="OTLSHAPE_SLT_526de5b69e97497f9a5625d453beb623_Title">
            <a:extLst>
              <a:ext uri="{FF2B5EF4-FFF2-40B4-BE49-F238E27FC236}">
                <a16:creationId xmlns:a16="http://schemas.microsoft.com/office/drawing/2014/main" id="{07DF365A-5D83-4B05-828E-EAAB5EC0A02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4976004" y="4275918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484848"/>
                </a:solidFill>
                <a:latin typeface="Calibri" panose="020F0502020204030204" pitchFamily="34" charset="0"/>
              </a:rPr>
              <a:t>Integration II</a:t>
            </a:r>
          </a:p>
        </p:txBody>
      </p:sp>
      <p:sp>
        <p:nvSpPr>
          <p:cNvPr id="150" name="OTLSHAPE_SLT_2e921e95cd8d4b13a13500bc7b21bf4c_Title">
            <a:extLst>
              <a:ext uri="{FF2B5EF4-FFF2-40B4-BE49-F238E27FC236}">
                <a16:creationId xmlns:a16="http://schemas.microsoft.com/office/drawing/2014/main" id="{E8FC1429-59E4-4B76-B774-7E77EF463145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7805836" y="4273240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rgbClr val="484848"/>
                </a:solidFill>
                <a:latin typeface="Calibri" panose="020F0502020204030204" pitchFamily="34" charset="0"/>
              </a:rPr>
              <a:t>Integration III</a:t>
            </a:r>
          </a:p>
        </p:txBody>
      </p:sp>
      <p:sp>
        <p:nvSpPr>
          <p:cNvPr id="158" name="OTLSHAPE_SLT_47cbe89cdf5541999ae0d3ac526194f6_Title">
            <a:extLst>
              <a:ext uri="{FF2B5EF4-FFF2-40B4-BE49-F238E27FC236}">
                <a16:creationId xmlns:a16="http://schemas.microsoft.com/office/drawing/2014/main" id="{FDFDB23E-9313-4C8F-9CA4-DF2A50385E2B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3691110" y="5025694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66" name="OTLSHAPE_SLT_cf25e7caeb934b75b1efd2db71905ad5_Title">
            <a:extLst>
              <a:ext uri="{FF2B5EF4-FFF2-40B4-BE49-F238E27FC236}">
                <a16:creationId xmlns:a16="http://schemas.microsoft.com/office/drawing/2014/main" id="{43702556-9553-4CAA-8C9B-E24DFC39426B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2695201" y="5025694"/>
            <a:ext cx="546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Prototipo</a:t>
            </a:r>
          </a:p>
        </p:txBody>
      </p:sp>
      <p:sp>
        <p:nvSpPr>
          <p:cNvPr id="174" name="OTLSHAPE_SLT_546dc3323d74464a8ef6a4e6e53f36ea_Title">
            <a:extLst>
              <a:ext uri="{FF2B5EF4-FFF2-40B4-BE49-F238E27FC236}">
                <a16:creationId xmlns:a16="http://schemas.microsoft.com/office/drawing/2014/main" id="{75AB2C32-3559-4538-B2A6-E31FD5D053C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712202" y="5279694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Development Phase 2</a:t>
            </a:r>
          </a:p>
        </p:txBody>
      </p:sp>
      <p:sp>
        <p:nvSpPr>
          <p:cNvPr id="182" name="OTLSHAPE_SLT_7d960969ddfc4dfea831723149c1842e_Title">
            <a:extLst>
              <a:ext uri="{FF2B5EF4-FFF2-40B4-BE49-F238E27FC236}">
                <a16:creationId xmlns:a16="http://schemas.microsoft.com/office/drawing/2014/main" id="{420E6F72-9BD9-4F78-A981-E721F61D5B73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7755264" y="5546394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Development Phase 3</a:t>
            </a:r>
          </a:p>
        </p:txBody>
      </p:sp>
      <p:sp>
        <p:nvSpPr>
          <p:cNvPr id="185" name="OTLSHAPE_SLM_26c569c01e6a47b8b9bb6219068dc08e_Title">
            <a:extLst>
              <a:ext uri="{FF2B5EF4-FFF2-40B4-BE49-F238E27FC236}">
                <a16:creationId xmlns:a16="http://schemas.microsoft.com/office/drawing/2014/main" id="{C0BAE52E-2FEF-491F-AC87-15E11246D4B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327427" y="5800394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Beta Launch</a:t>
            </a:r>
          </a:p>
        </p:txBody>
      </p:sp>
      <p:sp>
        <p:nvSpPr>
          <p:cNvPr id="188" name="OTLSHAPE_SLM_2b6880f149c64214b6129ec8ddf5343e_Title">
            <a:extLst>
              <a:ext uri="{FF2B5EF4-FFF2-40B4-BE49-F238E27FC236}">
                <a16:creationId xmlns:a16="http://schemas.microsoft.com/office/drawing/2014/main" id="{AE19DFD3-C978-4E06-8475-2C7DE9C97263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7715998" y="5800394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Deploy on server</a:t>
            </a:r>
          </a:p>
        </p:txBody>
      </p:sp>
      <p:sp>
        <p:nvSpPr>
          <p:cNvPr id="196" name="OTLSHAPE_SLT_f8a0c9eb817a49fc89569829b38c4b78_Title">
            <a:extLst>
              <a:ext uri="{FF2B5EF4-FFF2-40B4-BE49-F238E27FC236}">
                <a16:creationId xmlns:a16="http://schemas.microsoft.com/office/drawing/2014/main" id="{D1318774-8A15-40FD-880D-6F71AFED72E4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9626266" y="6038053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V3 Development Begins</a:t>
            </a:r>
          </a:p>
        </p:txBody>
      </p:sp>
      <p:sp>
        <p:nvSpPr>
          <p:cNvPr id="201" name="OTLSHAPE_SLM_ca3dbe400c15423493b6c02e5f17ffcf_Title">
            <a:extLst>
              <a:ext uri="{FF2B5EF4-FFF2-40B4-BE49-F238E27FC236}">
                <a16:creationId xmlns:a16="http://schemas.microsoft.com/office/drawing/2014/main" id="{BEA93C66-3CE8-47A8-95B7-78AAB7D87F3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712661" y="6223666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100" b="1" spc="-6" dirty="0">
                <a:solidFill>
                  <a:srgbClr val="595959"/>
                </a:solidFill>
                <a:latin typeface="Calibri" panose="020F0502020204030204" pitchFamily="34" charset="0"/>
              </a:rPr>
              <a:t>Lanzamiento Beta</a:t>
            </a:r>
          </a:p>
        </p:txBody>
      </p:sp>
      <p:sp>
        <p:nvSpPr>
          <p:cNvPr id="202" name="OTLSHAPE_SLM_ca3dbe400c15423493b6c02e5f17ffcf_Date">
            <a:extLst>
              <a:ext uri="{FF2B5EF4-FFF2-40B4-BE49-F238E27FC236}">
                <a16:creationId xmlns:a16="http://schemas.microsoft.com/office/drawing/2014/main" id="{FDCB43B9-7442-4916-A09E-3F85B18347D8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5001752" y="6213057"/>
            <a:ext cx="721895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Julio 22, 2022</a:t>
            </a:r>
          </a:p>
        </p:txBody>
      </p:sp>
      <p:sp>
        <p:nvSpPr>
          <p:cNvPr id="207" name="OTLSHAPE_SLM_155dc0df6f4143a8a05b7f187d16f3cb_Title">
            <a:extLst>
              <a:ext uri="{FF2B5EF4-FFF2-40B4-BE49-F238E27FC236}">
                <a16:creationId xmlns:a16="http://schemas.microsoft.com/office/drawing/2014/main" id="{B77B5AAB-EAC6-4C80-A1F3-5F9D3348CC31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4797257" y="6464966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rgbClr val="595959"/>
                </a:solidFill>
                <a:latin typeface="Calibri" panose="020F0502020204030204" pitchFamily="34" charset="0"/>
              </a:rPr>
              <a:t>Prueba Piloto</a:t>
            </a:r>
          </a:p>
        </p:txBody>
      </p:sp>
      <p:sp>
        <p:nvSpPr>
          <p:cNvPr id="208" name="OTLSHAPE_SLM_155dc0df6f4143a8a05b7f187d16f3cb_Date">
            <a:extLst>
              <a:ext uri="{FF2B5EF4-FFF2-40B4-BE49-F238E27FC236}">
                <a16:creationId xmlns:a16="http://schemas.microsoft.com/office/drawing/2014/main" id="{75AEFEFD-969D-41FB-95A2-EE28F5DCC842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836243" y="6475227"/>
            <a:ext cx="841241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Agosto 19, 2022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FE125AD6-5AC5-CDF3-27DD-58E421A9E088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AR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3" name="OTLSHAPE_SLT_cbc6053273674742982e85d542978064_Duration" hidden="1">
            <a:extLst>
              <a:ext uri="{FF2B5EF4-FFF2-40B4-BE49-F238E27FC236}">
                <a16:creationId xmlns:a16="http://schemas.microsoft.com/office/drawing/2014/main" id="{5A352844-545F-759A-939A-A2AC8FE0F5D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39 days</a:t>
            </a:r>
          </a:p>
        </p:txBody>
      </p:sp>
      <p:sp>
        <p:nvSpPr>
          <p:cNvPr id="74" name="OTLSHAPE_SLT_cbc6053273674742982e85d542978064_TextPercentage" hidden="1">
            <a:extLst>
              <a:ext uri="{FF2B5EF4-FFF2-40B4-BE49-F238E27FC236}">
                <a16:creationId xmlns:a16="http://schemas.microsoft.com/office/drawing/2014/main" id="{7CCD650D-E175-6AA0-3642-A2F9AEDECA0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JoinedDate" hidden="1">
            <a:extLst>
              <a:ext uri="{FF2B5EF4-FFF2-40B4-BE49-F238E27FC236}">
                <a16:creationId xmlns:a16="http://schemas.microsoft.com/office/drawing/2014/main" id="{88EA5437-7326-2260-6B98-D8070D8FE9F9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8" name="OTLSHAPE_SLT_cbc6053273674742982e85d542978064_StartDate" hidden="1">
            <a:extLst>
              <a:ext uri="{FF2B5EF4-FFF2-40B4-BE49-F238E27FC236}">
                <a16:creationId xmlns:a16="http://schemas.microsoft.com/office/drawing/2014/main" id="{FC5D1AB6-8EE2-91A4-4F64-C30B03CEE95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cbc6053273674742982e85d542978064_EndDate" hidden="1">
            <a:extLst>
              <a:ext uri="{FF2B5EF4-FFF2-40B4-BE49-F238E27FC236}">
                <a16:creationId xmlns:a16="http://schemas.microsoft.com/office/drawing/2014/main" id="{E7555DA3-4D92-B59F-D42B-06CA3F19BC0F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9ce940d97a4b4fe7ac0ca3b0352deccb_Duration" hidden="1">
            <a:extLst>
              <a:ext uri="{FF2B5EF4-FFF2-40B4-BE49-F238E27FC236}">
                <a16:creationId xmlns:a16="http://schemas.microsoft.com/office/drawing/2014/main" id="{9A82E35A-85E1-FBA8-7A25-D6D570EFD184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24.5 days</a:t>
            </a:r>
          </a:p>
        </p:txBody>
      </p:sp>
      <p:sp>
        <p:nvSpPr>
          <p:cNvPr id="82" name="OTLSHAPE_SLT_9ce940d97a4b4fe7ac0ca3b0352deccb_TextPercentage" hidden="1">
            <a:extLst>
              <a:ext uri="{FF2B5EF4-FFF2-40B4-BE49-F238E27FC236}">
                <a16:creationId xmlns:a16="http://schemas.microsoft.com/office/drawing/2014/main" id="{0AC4AD2C-7848-6789-8E5E-50C847A746EB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9ce940d97a4b4fe7ac0ca3b0352deccb_JoinedDate" hidden="1">
            <a:extLst>
              <a:ext uri="{FF2B5EF4-FFF2-40B4-BE49-F238E27FC236}">
                <a16:creationId xmlns:a16="http://schemas.microsoft.com/office/drawing/2014/main" id="{B7592C93-634B-F6F3-88E6-8510AAB3B3C0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Feb 1 - Mar 7</a:t>
            </a:r>
          </a:p>
        </p:txBody>
      </p:sp>
      <p:sp>
        <p:nvSpPr>
          <p:cNvPr id="86" name="OTLSHAPE_SLT_9ce940d97a4b4fe7ac0ca3b0352deccb_StartDate" hidden="1">
            <a:extLst>
              <a:ext uri="{FF2B5EF4-FFF2-40B4-BE49-F238E27FC236}">
                <a16:creationId xmlns:a16="http://schemas.microsoft.com/office/drawing/2014/main" id="{754D7CBE-7D1D-EC91-F1F0-65296A582041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9ce940d97a4b4fe7ac0ca3b0352deccb_EndDate" hidden="1">
            <a:extLst>
              <a:ext uri="{FF2B5EF4-FFF2-40B4-BE49-F238E27FC236}">
                <a16:creationId xmlns:a16="http://schemas.microsoft.com/office/drawing/2014/main" id="{48EEA93D-1295-E356-27C0-1EC1E97558F4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2ff5b8e034b64a828622147da9a2f6b2_Duration" hidden="1">
            <a:extLst>
              <a:ext uri="{FF2B5EF4-FFF2-40B4-BE49-F238E27FC236}">
                <a16:creationId xmlns:a16="http://schemas.microsoft.com/office/drawing/2014/main" id="{1689BCCC-0CA4-A626-683F-294B441CA1AB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54.5 days</a:t>
            </a:r>
          </a:p>
        </p:txBody>
      </p:sp>
      <p:sp>
        <p:nvSpPr>
          <p:cNvPr id="90" name="OTLSHAPE_SLT_2ff5b8e034b64a828622147da9a2f6b2_TextPercentage" hidden="1">
            <a:extLst>
              <a:ext uri="{FF2B5EF4-FFF2-40B4-BE49-F238E27FC236}">
                <a16:creationId xmlns:a16="http://schemas.microsoft.com/office/drawing/2014/main" id="{0798DD38-09DC-99D5-BA66-CC80762BBA98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2ff5b8e034b64a828622147da9a2f6b2_JoinedDate" hidden="1">
            <a:extLst>
              <a:ext uri="{FF2B5EF4-FFF2-40B4-BE49-F238E27FC236}">
                <a16:creationId xmlns:a16="http://schemas.microsoft.com/office/drawing/2014/main" id="{AF267172-F219-451A-9465-DBAEB7B27616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94" name="OTLSHAPE_SLT_2ff5b8e034b64a828622147da9a2f6b2_StartDate" hidden="1">
            <a:extLst>
              <a:ext uri="{FF2B5EF4-FFF2-40B4-BE49-F238E27FC236}">
                <a16:creationId xmlns:a16="http://schemas.microsoft.com/office/drawing/2014/main" id="{30A46E46-8F0A-D57A-DA9B-C9626DE911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2ff5b8e034b64a828622147da9a2f6b2_EndDate" hidden="1">
            <a:extLst>
              <a:ext uri="{FF2B5EF4-FFF2-40B4-BE49-F238E27FC236}">
                <a16:creationId xmlns:a16="http://schemas.microsoft.com/office/drawing/2014/main" id="{6BC7BA1B-FF03-EEA5-2923-321398DD56D1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7ca32acd5908471a904296b070111595_Duration" hidden="1">
            <a:extLst>
              <a:ext uri="{FF2B5EF4-FFF2-40B4-BE49-F238E27FC236}">
                <a16:creationId xmlns:a16="http://schemas.microsoft.com/office/drawing/2014/main" id="{CE281DFE-2F76-BBA9-D7ED-512476BF0C75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98" name="OTLSHAPE_SLT_7ca32acd5908471a904296b070111595_TextPercentage" hidden="1">
            <a:extLst>
              <a:ext uri="{FF2B5EF4-FFF2-40B4-BE49-F238E27FC236}">
                <a16:creationId xmlns:a16="http://schemas.microsoft.com/office/drawing/2014/main" id="{79423245-5113-30FF-F921-ED4AA5F2796B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7ca32acd5908471a904296b070111595_JoinedDate" hidden="1">
            <a:extLst>
              <a:ext uri="{FF2B5EF4-FFF2-40B4-BE49-F238E27FC236}">
                <a16:creationId xmlns:a16="http://schemas.microsoft.com/office/drawing/2014/main" id="{E999E345-59A0-7A63-AC6E-4E9B413EA746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101" name="OTLSHAPE_SLT_7ca32acd5908471a904296b070111595_StartDate" hidden="1">
            <a:extLst>
              <a:ext uri="{FF2B5EF4-FFF2-40B4-BE49-F238E27FC236}">
                <a16:creationId xmlns:a16="http://schemas.microsoft.com/office/drawing/2014/main" id="{DEF4E834-0303-88D3-59C0-747F5B824ECF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SLT_7ca32acd5908471a904296b070111595_EndDate" hidden="1">
            <a:extLst>
              <a:ext uri="{FF2B5EF4-FFF2-40B4-BE49-F238E27FC236}">
                <a16:creationId xmlns:a16="http://schemas.microsoft.com/office/drawing/2014/main" id="{877797FF-2AE9-5B57-1FF3-3EDD4ECCFB42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M_32bf83aed685467d8920db510037242f_Date" hidden="1">
            <a:extLst>
              <a:ext uri="{FF2B5EF4-FFF2-40B4-BE49-F238E27FC236}">
                <a16:creationId xmlns:a16="http://schemas.microsoft.com/office/drawing/2014/main" id="{628B51CE-4B8D-EE90-F975-EB84BFE84F19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Aug 1</a:t>
            </a:r>
          </a:p>
        </p:txBody>
      </p:sp>
      <p:sp>
        <p:nvSpPr>
          <p:cNvPr id="129" name="OTLSHAPE_SLM_16a9f781fbcf4348a90d41835fa3249e_Date" hidden="1">
            <a:extLst>
              <a:ext uri="{FF2B5EF4-FFF2-40B4-BE49-F238E27FC236}">
                <a16:creationId xmlns:a16="http://schemas.microsoft.com/office/drawing/2014/main" id="{F631EBCE-5ABB-1E1E-B979-ADF0FFA1053C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Aug 20</a:t>
            </a:r>
          </a:p>
        </p:txBody>
      </p:sp>
      <p:sp>
        <p:nvSpPr>
          <p:cNvPr id="130" name="OTLSHAPE_SLM_2906e62c2d64423a8a6ff0cffce343fd_Date" hidden="1">
            <a:extLst>
              <a:ext uri="{FF2B5EF4-FFF2-40B4-BE49-F238E27FC236}">
                <a16:creationId xmlns:a16="http://schemas.microsoft.com/office/drawing/2014/main" id="{7B1BB853-759D-F91D-5393-70BDFA6E4B9D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Mar 14</a:t>
            </a:r>
          </a:p>
        </p:txBody>
      </p:sp>
      <p:sp>
        <p:nvSpPr>
          <p:cNvPr id="131" name="OTLSHAPE_SLM_4bee1cbe72754a708eb16eaea1d3d42c_Date" hidden="1">
            <a:extLst>
              <a:ext uri="{FF2B5EF4-FFF2-40B4-BE49-F238E27FC236}">
                <a16:creationId xmlns:a16="http://schemas.microsoft.com/office/drawing/2014/main" id="{8E9381A3-7219-DA62-779C-69D485254FEC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May 14</a:t>
            </a:r>
          </a:p>
        </p:txBody>
      </p:sp>
      <p:sp>
        <p:nvSpPr>
          <p:cNvPr id="132" name="OTLSHAPE_SLM_fa8c1b1ad9f94f8e90b327437f902a11_Date" hidden="1">
            <a:extLst>
              <a:ext uri="{FF2B5EF4-FFF2-40B4-BE49-F238E27FC236}">
                <a16:creationId xmlns:a16="http://schemas.microsoft.com/office/drawing/2014/main" id="{EEBB1ED1-9FEA-65F9-BE3A-5C0005DD13BB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Oct 2</a:t>
            </a:r>
          </a:p>
        </p:txBody>
      </p:sp>
      <p:sp>
        <p:nvSpPr>
          <p:cNvPr id="133" name="OTLSHAPE_SLM_0919ae8ef9ce4bc889749ffc4f892b56_Date" hidden="1">
            <a:extLst>
              <a:ext uri="{FF2B5EF4-FFF2-40B4-BE49-F238E27FC236}">
                <a16:creationId xmlns:a16="http://schemas.microsoft.com/office/drawing/2014/main" id="{E4850C90-1C19-C55B-E448-DC557C0433C9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Jun 26</a:t>
            </a:r>
          </a:p>
        </p:txBody>
      </p:sp>
      <p:sp>
        <p:nvSpPr>
          <p:cNvPr id="145" name="OTLSHAPE_SLT_2e921e95cd8d4b13a13500bc7b21bf4c_Duration" hidden="1">
            <a:extLst>
              <a:ext uri="{FF2B5EF4-FFF2-40B4-BE49-F238E27FC236}">
                <a16:creationId xmlns:a16="http://schemas.microsoft.com/office/drawing/2014/main" id="{0509E50C-89BE-4A37-2281-C23E9C4823F2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34.5 days</a:t>
            </a:r>
          </a:p>
        </p:txBody>
      </p:sp>
      <p:sp>
        <p:nvSpPr>
          <p:cNvPr id="146" name="OTLSHAPE_SLT_2e921e95cd8d4b13a13500bc7b21bf4c_TextPercentage" hidden="1">
            <a:extLst>
              <a:ext uri="{FF2B5EF4-FFF2-40B4-BE49-F238E27FC236}">
                <a16:creationId xmlns:a16="http://schemas.microsoft.com/office/drawing/2014/main" id="{BDA8AA63-E91A-A0C0-0654-97F901C599CC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2e921e95cd8d4b13a13500bc7b21bf4c_JoinedDate" hidden="1">
            <a:extLst>
              <a:ext uri="{FF2B5EF4-FFF2-40B4-BE49-F238E27FC236}">
                <a16:creationId xmlns:a16="http://schemas.microsoft.com/office/drawing/2014/main" id="{A6898E17-7FA3-D87E-B667-A8FF9EB529A3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-618242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Aug 18 - Oct 4</a:t>
            </a:r>
          </a:p>
        </p:txBody>
      </p:sp>
      <p:sp>
        <p:nvSpPr>
          <p:cNvPr id="148" name="OTLSHAPE_SLT_2e921e95cd8d4b13a13500bc7b21bf4c_StartDate" hidden="1">
            <a:extLst>
              <a:ext uri="{FF2B5EF4-FFF2-40B4-BE49-F238E27FC236}">
                <a16:creationId xmlns:a16="http://schemas.microsoft.com/office/drawing/2014/main" id="{47A51AE1-943A-5EE3-2FDB-73BD904BDF30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2e921e95cd8d4b13a13500bc7b21bf4c_EndDate" hidden="1">
            <a:extLst>
              <a:ext uri="{FF2B5EF4-FFF2-40B4-BE49-F238E27FC236}">
                <a16:creationId xmlns:a16="http://schemas.microsoft.com/office/drawing/2014/main" id="{ACEF6E3A-B07A-E8D8-A44D-207FA39F2563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526de5b69e97497f9a5625d453beb623_Duration" hidden="1">
            <a:extLst>
              <a:ext uri="{FF2B5EF4-FFF2-40B4-BE49-F238E27FC236}">
                <a16:creationId xmlns:a16="http://schemas.microsoft.com/office/drawing/2014/main" id="{56BC430F-B558-9161-5795-F544D65DFAA7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54" name="OTLSHAPE_SLT_526de5b69e97497f9a5625d453beb623_TextPercentage" hidden="1">
            <a:extLst>
              <a:ext uri="{FF2B5EF4-FFF2-40B4-BE49-F238E27FC236}">
                <a16:creationId xmlns:a16="http://schemas.microsoft.com/office/drawing/2014/main" id="{32232712-F1D3-00FB-7BDB-082452B7BB7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526de5b69e97497f9a5625d453beb623_JoinedDate" hidden="1">
            <a:extLst>
              <a:ext uri="{FF2B5EF4-FFF2-40B4-BE49-F238E27FC236}">
                <a16:creationId xmlns:a16="http://schemas.microsoft.com/office/drawing/2014/main" id="{97D4639F-78D1-FADE-2E36-E7E2EBF9F640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Jun 30 - Aug 17</a:t>
            </a:r>
          </a:p>
        </p:txBody>
      </p:sp>
      <p:sp>
        <p:nvSpPr>
          <p:cNvPr id="156" name="OTLSHAPE_SLT_526de5b69e97497f9a5625d453beb623_StartDate" hidden="1">
            <a:extLst>
              <a:ext uri="{FF2B5EF4-FFF2-40B4-BE49-F238E27FC236}">
                <a16:creationId xmlns:a16="http://schemas.microsoft.com/office/drawing/2014/main" id="{4F722B05-FA3E-3FAD-5ECE-8F6A570C5209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526de5b69e97497f9a5625d453beb623_EndDate" hidden="1">
            <a:extLst>
              <a:ext uri="{FF2B5EF4-FFF2-40B4-BE49-F238E27FC236}">
                <a16:creationId xmlns:a16="http://schemas.microsoft.com/office/drawing/2014/main" id="{10FD6F8D-547D-67A0-499A-CAE5E4FCE7AF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47cbe89cdf5541999ae0d3ac526194f6_Duration" hidden="1">
            <a:extLst>
              <a:ext uri="{FF2B5EF4-FFF2-40B4-BE49-F238E27FC236}">
                <a16:creationId xmlns:a16="http://schemas.microsoft.com/office/drawing/2014/main" id="{6E28AEF1-FB1C-306B-BB76-B50E2B0DFDFC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30.5 days</a:t>
            </a:r>
          </a:p>
        </p:txBody>
      </p:sp>
      <p:sp>
        <p:nvSpPr>
          <p:cNvPr id="165" name="OTLSHAPE_SLT_47cbe89cdf5541999ae0d3ac526194f6_TextPercentage" hidden="1">
            <a:extLst>
              <a:ext uri="{FF2B5EF4-FFF2-40B4-BE49-F238E27FC236}">
                <a16:creationId xmlns:a16="http://schemas.microsoft.com/office/drawing/2014/main" id="{49B0E325-1D82-F0AE-EF37-1546C8AE3A83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47cbe89cdf5541999ae0d3ac526194f6_JoinedDate" hidden="1">
            <a:extLst>
              <a:ext uri="{FF2B5EF4-FFF2-40B4-BE49-F238E27FC236}">
                <a16:creationId xmlns:a16="http://schemas.microsoft.com/office/drawing/2014/main" id="{D783C3B7-4F5C-0362-7364-96BA8538617E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69" name="OTLSHAPE_SLT_47cbe89cdf5541999ae0d3ac526194f6_StartDate" hidden="1">
            <a:extLst>
              <a:ext uri="{FF2B5EF4-FFF2-40B4-BE49-F238E27FC236}">
                <a16:creationId xmlns:a16="http://schemas.microsoft.com/office/drawing/2014/main" id="{95CAD68D-6A28-BF00-D5AB-F214155C9F76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47cbe89cdf5541999ae0d3ac526194f6_EndDate" hidden="1">
            <a:extLst>
              <a:ext uri="{FF2B5EF4-FFF2-40B4-BE49-F238E27FC236}">
                <a16:creationId xmlns:a16="http://schemas.microsoft.com/office/drawing/2014/main" id="{1C336D1A-D3AF-3925-0F96-1201FC8FCBE8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cf25e7caeb934b75b1efd2db71905ad5_Duration" hidden="1">
            <a:extLst>
              <a:ext uri="{FF2B5EF4-FFF2-40B4-BE49-F238E27FC236}">
                <a16:creationId xmlns:a16="http://schemas.microsoft.com/office/drawing/2014/main" id="{0050423E-7B1A-6417-29E8-D9CF67E15B86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21.5 days</a:t>
            </a:r>
          </a:p>
        </p:txBody>
      </p:sp>
      <p:sp>
        <p:nvSpPr>
          <p:cNvPr id="173" name="OTLSHAPE_SLT_cf25e7caeb934b75b1efd2db71905ad5_TextPercentage" hidden="1">
            <a:extLst>
              <a:ext uri="{FF2B5EF4-FFF2-40B4-BE49-F238E27FC236}">
                <a16:creationId xmlns:a16="http://schemas.microsoft.com/office/drawing/2014/main" id="{029FB2B4-BE0F-2763-4B35-B61A9683F2A1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SLT_cf25e7caeb934b75b1efd2db71905ad5_JoinedDate" hidden="1">
            <a:extLst>
              <a:ext uri="{FF2B5EF4-FFF2-40B4-BE49-F238E27FC236}">
                <a16:creationId xmlns:a16="http://schemas.microsoft.com/office/drawing/2014/main" id="{29015C58-018F-AE1A-DA8D-34BB612068A5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77" name="OTLSHAPE_SLT_cf25e7caeb934b75b1efd2db71905ad5_StartDate" hidden="1">
            <a:extLst>
              <a:ext uri="{FF2B5EF4-FFF2-40B4-BE49-F238E27FC236}">
                <a16:creationId xmlns:a16="http://schemas.microsoft.com/office/drawing/2014/main" id="{9F97D89B-FB07-A941-D075-DE9C5F7A2AE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cf25e7caeb934b75b1efd2db71905ad5_EndDate" hidden="1">
            <a:extLst>
              <a:ext uri="{FF2B5EF4-FFF2-40B4-BE49-F238E27FC236}">
                <a16:creationId xmlns:a16="http://schemas.microsoft.com/office/drawing/2014/main" id="{4D56BA1E-B50D-55C2-818B-9C87BECE8756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546dc3323d74464a8ef6a4e6e53f36ea_Duration" hidden="1">
            <a:extLst>
              <a:ext uri="{FF2B5EF4-FFF2-40B4-BE49-F238E27FC236}">
                <a16:creationId xmlns:a16="http://schemas.microsoft.com/office/drawing/2014/main" id="{4974DBA1-FFF1-B883-0B4B-07B1F521FB45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541298"/>
            <a:ext cx="558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145.5 days</a:t>
            </a:r>
          </a:p>
        </p:txBody>
      </p:sp>
      <p:sp>
        <p:nvSpPr>
          <p:cNvPr id="181" name="OTLSHAPE_SLT_546dc3323d74464a8ef6a4e6e53f36ea_TextPercentage" hidden="1">
            <a:extLst>
              <a:ext uri="{FF2B5EF4-FFF2-40B4-BE49-F238E27FC236}">
                <a16:creationId xmlns:a16="http://schemas.microsoft.com/office/drawing/2014/main" id="{AC7C257C-4D80-B0CE-5775-47836972DFD3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546dc3323d74464a8ef6a4e6e53f36ea_JoinedDate" hidden="1">
            <a:extLst>
              <a:ext uri="{FF2B5EF4-FFF2-40B4-BE49-F238E27FC236}">
                <a16:creationId xmlns:a16="http://schemas.microsoft.com/office/drawing/2014/main" id="{B5E09FA2-9B20-378A-433C-6699FFF876C8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87" name="OTLSHAPE_SLT_546dc3323d74464a8ef6a4e6e53f36ea_StartDate" hidden="1">
            <a:extLst>
              <a:ext uri="{FF2B5EF4-FFF2-40B4-BE49-F238E27FC236}">
                <a16:creationId xmlns:a16="http://schemas.microsoft.com/office/drawing/2014/main" id="{CC0A966D-D38A-4D24-59E1-1B21059FDB7C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0" name="OTLSHAPE_SLT_546dc3323d74464a8ef6a4e6e53f36ea_EndDate" hidden="1">
            <a:extLst>
              <a:ext uri="{FF2B5EF4-FFF2-40B4-BE49-F238E27FC236}">
                <a16:creationId xmlns:a16="http://schemas.microsoft.com/office/drawing/2014/main" id="{36EE0E6B-32C9-679B-DBD9-75DEEDD90C0F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SLT_7d960969ddfc4dfea831723149c1842e_Duration" hidden="1">
            <a:extLst>
              <a:ext uri="{FF2B5EF4-FFF2-40B4-BE49-F238E27FC236}">
                <a16:creationId xmlns:a16="http://schemas.microsoft.com/office/drawing/2014/main" id="{59888DD4-4ADB-70DE-F26E-59773539DC92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43.5 days</a:t>
            </a:r>
          </a:p>
        </p:txBody>
      </p:sp>
      <p:sp>
        <p:nvSpPr>
          <p:cNvPr id="193" name="OTLSHAPE_SLT_7d960969ddfc4dfea831723149c1842e_TextPercentage" hidden="1">
            <a:extLst>
              <a:ext uri="{FF2B5EF4-FFF2-40B4-BE49-F238E27FC236}">
                <a16:creationId xmlns:a16="http://schemas.microsoft.com/office/drawing/2014/main" id="{3CB3FF41-8253-C92F-7DF3-A9BE6542E26A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SLT_7d960969ddfc4dfea831723149c1842e_JoinedDate" hidden="1">
            <a:extLst>
              <a:ext uri="{FF2B5EF4-FFF2-40B4-BE49-F238E27FC236}">
                <a16:creationId xmlns:a16="http://schemas.microsoft.com/office/drawing/2014/main" id="{41A9EAA3-C27E-44B0-F187-4931A6113739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Aug 21 - Oct 21</a:t>
            </a:r>
          </a:p>
        </p:txBody>
      </p:sp>
      <p:sp>
        <p:nvSpPr>
          <p:cNvPr id="195" name="OTLSHAPE_SLT_7d960969ddfc4dfea831723149c1842e_StartDate" hidden="1">
            <a:extLst>
              <a:ext uri="{FF2B5EF4-FFF2-40B4-BE49-F238E27FC236}">
                <a16:creationId xmlns:a16="http://schemas.microsoft.com/office/drawing/2014/main" id="{92262001-E57C-C0C2-9895-8435F9CA25C2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T_7d960969ddfc4dfea831723149c1842e_EndDate" hidden="1">
            <a:extLst>
              <a:ext uri="{FF2B5EF4-FFF2-40B4-BE49-F238E27FC236}">
                <a16:creationId xmlns:a16="http://schemas.microsoft.com/office/drawing/2014/main" id="{3B925CAE-0A19-B332-74C2-011F595B6599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4" name="OTLSHAPE_SLM_26c569c01e6a47b8b9bb6219068dc08e_Date" hidden="1">
            <a:extLst>
              <a:ext uri="{FF2B5EF4-FFF2-40B4-BE49-F238E27FC236}">
                <a16:creationId xmlns:a16="http://schemas.microsoft.com/office/drawing/2014/main" id="{BC07DE14-0C72-8D05-F2F1-8A47E6453E15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Oct 19</a:t>
            </a:r>
          </a:p>
        </p:txBody>
      </p:sp>
      <p:sp>
        <p:nvSpPr>
          <p:cNvPr id="215" name="OTLSHAPE_SLM_2b6880f149c64214b6129ec8ddf5343e_Date" hidden="1">
            <a:extLst>
              <a:ext uri="{FF2B5EF4-FFF2-40B4-BE49-F238E27FC236}">
                <a16:creationId xmlns:a16="http://schemas.microsoft.com/office/drawing/2014/main" id="{219634DA-F4D9-BFCC-A45E-739C11012852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Aug 24</a:t>
            </a:r>
          </a:p>
        </p:txBody>
      </p:sp>
      <p:sp>
        <p:nvSpPr>
          <p:cNvPr id="217" name="OTLSHAPE_SLT_f8a0c9eb817a49fc89569829b38c4b78_Duration" hidden="1">
            <a:extLst>
              <a:ext uri="{FF2B5EF4-FFF2-40B4-BE49-F238E27FC236}">
                <a16:creationId xmlns:a16="http://schemas.microsoft.com/office/drawing/2014/main" id="{32C49E3A-6EE4-D2C0-0314-8E152E1893FE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accent2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218" name="OTLSHAPE_SLT_f8a0c9eb817a49fc89569829b38c4b78_TextPercentage" hidden="1">
            <a:extLst>
              <a:ext uri="{FF2B5EF4-FFF2-40B4-BE49-F238E27FC236}">
                <a16:creationId xmlns:a16="http://schemas.microsoft.com/office/drawing/2014/main" id="{E9067AB2-5EBA-EE58-082C-00E9EAD63D21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f8a0c9eb817a49fc89569829b38c4b78_JoinedDate" hidden="1">
            <a:extLst>
              <a:ext uri="{FF2B5EF4-FFF2-40B4-BE49-F238E27FC236}">
                <a16:creationId xmlns:a16="http://schemas.microsoft.com/office/drawing/2014/main" id="{BFDFB43C-4A7D-BABD-4E35-75FE6873CB48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-618242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Nov 1 - Dec 22</a:t>
            </a:r>
          </a:p>
        </p:txBody>
      </p:sp>
      <p:sp>
        <p:nvSpPr>
          <p:cNvPr id="220" name="OTLSHAPE_SLT_f8a0c9eb817a49fc89569829b38c4b78_StartDate" hidden="1">
            <a:extLst>
              <a:ext uri="{FF2B5EF4-FFF2-40B4-BE49-F238E27FC236}">
                <a16:creationId xmlns:a16="http://schemas.microsoft.com/office/drawing/2014/main" id="{A4E27420-28EC-894D-6EDC-61D927067A75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SLT_f8a0c9eb817a49fc89569829b38c4b78_EndDate" hidden="1">
            <a:extLst>
              <a:ext uri="{FF2B5EF4-FFF2-40B4-BE49-F238E27FC236}">
                <a16:creationId xmlns:a16="http://schemas.microsoft.com/office/drawing/2014/main" id="{0903F773-4354-EFCA-B374-1A1B3F96D3F3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A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M_177188707e544830b8ce884a45b14d3a_Shape">
            <a:extLst>
              <a:ext uri="{FF2B5EF4-FFF2-40B4-BE49-F238E27FC236}">
                <a16:creationId xmlns:a16="http://schemas.microsoft.com/office/drawing/2014/main" id="{ECDFB61D-AC6B-45F1-A384-6EF28796D17D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>
            <a:off x="4341190" y="1219989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M_b8c603269952439b977cb103e5f76bdb_Shape">
            <a:extLst>
              <a:ext uri="{FF2B5EF4-FFF2-40B4-BE49-F238E27FC236}">
                <a16:creationId xmlns:a16="http://schemas.microsoft.com/office/drawing/2014/main" id="{52B5167D-8048-45C0-AC8C-49EF3DA1032E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6042682" y="1181047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78ab908f14c74c8898ac34d2665e12f2_Shape">
            <a:extLst>
              <a:ext uri="{FF2B5EF4-FFF2-40B4-BE49-F238E27FC236}">
                <a16:creationId xmlns:a16="http://schemas.microsoft.com/office/drawing/2014/main" id="{AB4CC178-048A-4B0C-B134-C59A89BA7156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8917314" y="1059470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b1a2b0ad50c54f3db24b3aab69d68fc5_Shape">
            <a:extLst>
              <a:ext uri="{FF2B5EF4-FFF2-40B4-BE49-F238E27FC236}">
                <a16:creationId xmlns:a16="http://schemas.microsoft.com/office/drawing/2014/main" id="{27D65077-D737-4E93-81C7-9DF03A9B4F1D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0012749" y="1192392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SLA_96c9556a7149459ab1aa5830ee29e508_Shape">
            <a:extLst>
              <a:ext uri="{FF2B5EF4-FFF2-40B4-BE49-F238E27FC236}">
                <a16:creationId xmlns:a16="http://schemas.microsoft.com/office/drawing/2014/main" id="{FD106716-A668-4D7F-AF6F-1F673F0F6B42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5012552" y="2812447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A_59a28bf6e2504bfc9817b81e1db70ce7_Shape">
            <a:extLst>
              <a:ext uri="{FF2B5EF4-FFF2-40B4-BE49-F238E27FC236}">
                <a16:creationId xmlns:a16="http://schemas.microsoft.com/office/drawing/2014/main" id="{F461AB6F-E4D3-4CF7-B315-2EA05F23A1D9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5616838" y="2812447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TLSHAPE_SLA_51288dd7ee1141c187e9f3ab13f10e91_Shape">
            <a:extLst>
              <a:ext uri="{FF2B5EF4-FFF2-40B4-BE49-F238E27FC236}">
                <a16:creationId xmlns:a16="http://schemas.microsoft.com/office/drawing/2014/main" id="{5E7E3660-7578-4EAA-AECE-C52E143264C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6221124" y="2812447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M_177188707e544830b8ce884a45b14d3a_Title">
            <a:extLst>
              <a:ext uri="{FF2B5EF4-FFF2-40B4-BE49-F238E27FC236}">
                <a16:creationId xmlns:a16="http://schemas.microsoft.com/office/drawing/2014/main" id="{986964FC-E7AC-496E-84F2-2A6DE81A8F68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4538040" y="1101668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 dirty="0">
                <a:solidFill>
                  <a:schemeClr val="dk1"/>
                </a:solidFill>
                <a:latin typeface="Calibri" panose="020F0502020204030204" pitchFamily="34" charset="0"/>
              </a:rPr>
              <a:t>Kickoff</a:t>
            </a:r>
          </a:p>
        </p:txBody>
      </p:sp>
      <p:sp>
        <p:nvSpPr>
          <p:cNvPr id="28" name="OTLSHAPE_M_177188707e544830b8ce884a45b14d3a_Date">
            <a:extLst>
              <a:ext uri="{FF2B5EF4-FFF2-40B4-BE49-F238E27FC236}">
                <a16:creationId xmlns:a16="http://schemas.microsoft.com/office/drawing/2014/main" id="{0C06C5E3-D887-4715-8D48-84E99654EC6F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4538040" y="129758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</a:p>
        </p:txBody>
      </p:sp>
      <p:sp>
        <p:nvSpPr>
          <p:cNvPr id="36" name="OTLSHAPE_M_b8c603269952439b977cb103e5f76bdb_Title">
            <a:extLst>
              <a:ext uri="{FF2B5EF4-FFF2-40B4-BE49-F238E27FC236}">
                <a16:creationId xmlns:a16="http://schemas.microsoft.com/office/drawing/2014/main" id="{9C22486C-E8C0-4417-A19C-A579F89D7765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6239532" y="1075426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Beta Launch</a:t>
            </a:r>
          </a:p>
        </p:txBody>
      </p:sp>
      <p:sp>
        <p:nvSpPr>
          <p:cNvPr id="37" name="OTLSHAPE_M_b8c603269952439b977cb103e5f76bdb_Date">
            <a:extLst>
              <a:ext uri="{FF2B5EF4-FFF2-40B4-BE49-F238E27FC236}">
                <a16:creationId xmlns:a16="http://schemas.microsoft.com/office/drawing/2014/main" id="{86DFB39A-FFCD-4650-88EF-82872C17D9DA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6239532" y="1245944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Jul 22</a:t>
            </a:r>
          </a:p>
        </p:txBody>
      </p:sp>
      <p:sp>
        <p:nvSpPr>
          <p:cNvPr id="39" name="OTLSHAPE_M_78ab908f14c74c8898ac34d2665e12f2_Title">
            <a:extLst>
              <a:ext uri="{FF2B5EF4-FFF2-40B4-BE49-F238E27FC236}">
                <a16:creationId xmlns:a16="http://schemas.microsoft.com/office/drawing/2014/main" id="{C73C7AC7-5B05-4809-AAFF-70D4EC29CFED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9142916" y="979788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Feedback Cliente</a:t>
            </a:r>
          </a:p>
        </p:txBody>
      </p:sp>
      <p:sp>
        <p:nvSpPr>
          <p:cNvPr id="40" name="OTLSHAPE_M_78ab908f14c74c8898ac34d2665e12f2_Date">
            <a:extLst>
              <a:ext uri="{FF2B5EF4-FFF2-40B4-BE49-F238E27FC236}">
                <a16:creationId xmlns:a16="http://schemas.microsoft.com/office/drawing/2014/main" id="{F9C8488A-F93B-4FCC-9A45-CC3170BE7D85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9129001" y="1180692"/>
            <a:ext cx="43114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737373"/>
                </a:solidFill>
                <a:latin typeface="Calibri" panose="020F0502020204030204" pitchFamily="34" charset="0"/>
              </a:rPr>
              <a:t>Oct 26</a:t>
            </a:r>
          </a:p>
        </p:txBody>
      </p:sp>
      <p:sp>
        <p:nvSpPr>
          <p:cNvPr id="42" name="OTLSHAPE_M_b1a2b0ad50c54f3db24b3aab69d68fc5_Title">
            <a:extLst>
              <a:ext uri="{FF2B5EF4-FFF2-40B4-BE49-F238E27FC236}">
                <a16:creationId xmlns:a16="http://schemas.microsoft.com/office/drawing/2014/main" id="{C53EE7DD-C6F8-4046-9454-3CD857EAC8D5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10209599" y="1097015"/>
            <a:ext cx="10291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dirty="0">
                <a:solidFill>
                  <a:srgbClr val="3A8900"/>
                </a:solidFill>
                <a:latin typeface="Calibri" panose="020F0502020204030204" pitchFamily="34" charset="0"/>
              </a:rPr>
              <a:t>Fix and Upgrade</a:t>
            </a:r>
          </a:p>
        </p:txBody>
      </p:sp>
      <p:sp>
        <p:nvSpPr>
          <p:cNvPr id="43" name="OTLSHAPE_M_b1a2b0ad50c54f3db24b3aab69d68fc5_Date">
            <a:extLst>
              <a:ext uri="{FF2B5EF4-FFF2-40B4-BE49-F238E27FC236}">
                <a16:creationId xmlns:a16="http://schemas.microsoft.com/office/drawing/2014/main" id="{17CF2225-DBED-40E6-A852-CC85BAAFA140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0209599" y="127192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3A8900"/>
                </a:solidFill>
                <a:latin typeface="Calibri" panose="020F0502020204030204" pitchFamily="34" charset="0"/>
              </a:rPr>
              <a:t>Oct 30</a:t>
            </a:r>
          </a:p>
        </p:txBody>
      </p:sp>
      <p:sp>
        <p:nvSpPr>
          <p:cNvPr id="104" name="OTLSHAPE_SLA_96c9556a7149459ab1aa5830ee29e508_Title" hidden="1">
            <a:extLst>
              <a:ext uri="{FF2B5EF4-FFF2-40B4-BE49-F238E27FC236}">
                <a16:creationId xmlns:a16="http://schemas.microsoft.com/office/drawing/2014/main" id="{4662604D-797D-F4C5-0CF9-00A4EDE5D379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2700" y="-11183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AR" sz="1100" b="1">
                <a:solidFill>
                  <a:schemeClr val="dk1"/>
                </a:solidFill>
                <a:latin typeface="Calibri" panose="020F0502020204030204" pitchFamily="34" charset="0"/>
              </a:rPr>
              <a:t>Planning R2 Begin</a:t>
            </a:r>
          </a:p>
        </p:txBody>
      </p:sp>
      <p:sp>
        <p:nvSpPr>
          <p:cNvPr id="106" name="OTLSHAPE_SLA_96c9556a7149459ab1aa5830ee29e508_Date" hidden="1">
            <a:extLst>
              <a:ext uri="{FF2B5EF4-FFF2-40B4-BE49-F238E27FC236}">
                <a16:creationId xmlns:a16="http://schemas.microsoft.com/office/drawing/2014/main" id="{00BD55C1-A66C-B7FA-534E-6ABC47F266D9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May 29</a:t>
            </a:r>
          </a:p>
        </p:txBody>
      </p:sp>
      <p:sp>
        <p:nvSpPr>
          <p:cNvPr id="107" name="OTLSHAPE_SLA_59a28bf6e2504bfc9817b81e1db70ce7_Title" hidden="1">
            <a:extLst>
              <a:ext uri="{FF2B5EF4-FFF2-40B4-BE49-F238E27FC236}">
                <a16:creationId xmlns:a16="http://schemas.microsoft.com/office/drawing/2014/main" id="{EB976538-DC4B-F45A-45D0-66C8050C9B34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12700" y="-11183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AR" sz="1100" b="1">
                <a:solidFill>
                  <a:schemeClr val="dk1"/>
                </a:solidFill>
                <a:latin typeface="Calibri" panose="020F0502020204030204" pitchFamily="34" charset="0"/>
              </a:rPr>
              <a:t>Planning R2 Begin</a:t>
            </a:r>
          </a:p>
        </p:txBody>
      </p:sp>
      <p:sp>
        <p:nvSpPr>
          <p:cNvPr id="110" name="OTLSHAPE_SLA_59a28bf6e2504bfc9817b81e1db70ce7_Date" hidden="1">
            <a:extLst>
              <a:ext uri="{FF2B5EF4-FFF2-40B4-BE49-F238E27FC236}">
                <a16:creationId xmlns:a16="http://schemas.microsoft.com/office/drawing/2014/main" id="{5EF6DFAB-BCA1-AB63-E301-8EE1274242D0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Jun 19</a:t>
            </a:r>
          </a:p>
        </p:txBody>
      </p:sp>
      <p:sp>
        <p:nvSpPr>
          <p:cNvPr id="113" name="OTLSHAPE_SLA_51288dd7ee1141c187e9f3ab13f10e91_Title" hidden="1">
            <a:extLst>
              <a:ext uri="{FF2B5EF4-FFF2-40B4-BE49-F238E27FC236}">
                <a16:creationId xmlns:a16="http://schemas.microsoft.com/office/drawing/2014/main" id="{A40642BA-9BA8-F075-83E5-BFBD5496651F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11183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AR" sz="1100" b="1">
                <a:solidFill>
                  <a:schemeClr val="dk1"/>
                </a:solidFill>
                <a:latin typeface="Calibri" panose="020F0502020204030204" pitchFamily="34" charset="0"/>
              </a:rPr>
              <a:t>Planning R2 Begin</a:t>
            </a:r>
          </a:p>
        </p:txBody>
      </p:sp>
      <p:sp>
        <p:nvSpPr>
          <p:cNvPr id="116" name="OTLSHAPE_SLA_51288dd7ee1141c187e9f3ab13f10e91_Date" hidden="1">
            <a:extLst>
              <a:ext uri="{FF2B5EF4-FFF2-40B4-BE49-F238E27FC236}">
                <a16:creationId xmlns:a16="http://schemas.microsoft.com/office/drawing/2014/main" id="{3B986B92-AB0F-7FA0-2DE8-9C4B48CD7E0B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AR" sz="1000">
                <a:solidFill>
                  <a:schemeClr val="dk2"/>
                </a:solidFill>
                <a:latin typeface="Calibri" panose="020F0502020204030204" pitchFamily="34" charset="0"/>
              </a:rPr>
              <a:t>Jul 10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DB2FF1F-063A-4956-AEC3-B0105D22CD44}"/>
              </a:ext>
            </a:extLst>
          </p:cNvPr>
          <p:cNvSpPr txBox="1"/>
          <p:nvPr/>
        </p:nvSpPr>
        <p:spPr>
          <a:xfrm>
            <a:off x="2873370" y="29215"/>
            <a:ext cx="6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ORCHESTRATOR – VR4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5" name="OTLSHAPE_M_b8c603269952439b977cb103e5f76bdb_Connector1">
            <a:extLst>
              <a:ext uri="{FF2B5EF4-FFF2-40B4-BE49-F238E27FC236}">
                <a16:creationId xmlns:a16="http://schemas.microsoft.com/office/drawing/2014/main" id="{48E6852D-5DF8-129A-B435-62FE9358F5DB}"/>
              </a:ext>
            </a:extLst>
          </p:cNvPr>
          <p:cNvCxnSpPr/>
          <p:nvPr>
            <p:custDataLst>
              <p:tags r:id="rId198"/>
            </p:custDataLst>
          </p:nvPr>
        </p:nvCxnSpPr>
        <p:spPr>
          <a:xfrm>
            <a:off x="7107657" y="1166019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TLSHAPE_M_b8c603269952439b977cb103e5f76bdb_Shape">
            <a:extLst>
              <a:ext uri="{FF2B5EF4-FFF2-40B4-BE49-F238E27FC236}">
                <a16:creationId xmlns:a16="http://schemas.microsoft.com/office/drawing/2014/main" id="{FA6DE3CF-F8BB-0E41-57FE-4402EDFD3FF8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>
            <a:off x="7145245" y="1144054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TLSHAPE_M_b8c603269952439b977cb103e5f76bdb_Title">
            <a:extLst>
              <a:ext uri="{FF2B5EF4-FFF2-40B4-BE49-F238E27FC236}">
                <a16:creationId xmlns:a16="http://schemas.microsoft.com/office/drawing/2014/main" id="{70EF9B0C-32C1-AF05-99EE-46AAC16B1439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7329907" y="1068879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Prueba Piloto</a:t>
            </a:r>
          </a:p>
        </p:txBody>
      </p:sp>
      <p:sp>
        <p:nvSpPr>
          <p:cNvPr id="228" name="OTLSHAPE_M_b8c603269952439b977cb103e5f76bdb_Date">
            <a:extLst>
              <a:ext uri="{FF2B5EF4-FFF2-40B4-BE49-F238E27FC236}">
                <a16:creationId xmlns:a16="http://schemas.microsoft.com/office/drawing/2014/main" id="{37D3BA50-009F-17C5-6995-EE0200027A96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7346448" y="1226430"/>
            <a:ext cx="411417" cy="1827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Ago 19</a:t>
            </a:r>
          </a:p>
        </p:txBody>
      </p:sp>
      <p:sp>
        <p:nvSpPr>
          <p:cNvPr id="229" name="OTLSHAPE_SLM_155dc0df6f4143a8a05b7f187d16f3cb_Shape">
            <a:extLst>
              <a:ext uri="{FF2B5EF4-FFF2-40B4-BE49-F238E27FC236}">
                <a16:creationId xmlns:a16="http://schemas.microsoft.com/office/drawing/2014/main" id="{035CB86A-1B3A-A2DD-7294-70C47767BD99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8095515" y="6451977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TLSHAPE_SLM_155dc0df6f4143a8a05b7f187d16f3cb_Title">
            <a:extLst>
              <a:ext uri="{FF2B5EF4-FFF2-40B4-BE49-F238E27FC236}">
                <a16:creationId xmlns:a16="http://schemas.microsoft.com/office/drawing/2014/main" id="{CE4BC30D-ADFD-90A2-E955-1229AC8B029C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6877997" y="6444189"/>
            <a:ext cx="111490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rgbClr val="595959"/>
                </a:solidFill>
                <a:latin typeface="Calibri" panose="020F0502020204030204" pitchFamily="34" charset="0"/>
              </a:rPr>
              <a:t>Prueba Cliente</a:t>
            </a:r>
          </a:p>
        </p:txBody>
      </p:sp>
      <p:sp>
        <p:nvSpPr>
          <p:cNvPr id="231" name="OTLSHAPE_SLM_155dc0df6f4143a8a05b7f187d16f3cb_Date">
            <a:extLst>
              <a:ext uri="{FF2B5EF4-FFF2-40B4-BE49-F238E27FC236}">
                <a16:creationId xmlns:a16="http://schemas.microsoft.com/office/drawing/2014/main" id="{ED0BAE5F-86D5-C0B1-F260-9AB8C695461E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8298715" y="6461494"/>
            <a:ext cx="878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Agosto 26, 2022</a:t>
            </a:r>
          </a:p>
        </p:txBody>
      </p:sp>
      <p:sp>
        <p:nvSpPr>
          <p:cNvPr id="232" name="OTLSHAPE_SLM_155dc0df6f4143a8a05b7f187d16f3cb_Shape">
            <a:extLst>
              <a:ext uri="{FF2B5EF4-FFF2-40B4-BE49-F238E27FC236}">
                <a16:creationId xmlns:a16="http://schemas.microsoft.com/office/drawing/2014/main" id="{27BC3E9B-5C41-A9CF-178F-A930058B7158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674326" y="6249100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TLSHAPE_SLM_155dc0df6f4143a8a05b7f187d16f3cb_Title">
            <a:extLst>
              <a:ext uri="{FF2B5EF4-FFF2-40B4-BE49-F238E27FC236}">
                <a16:creationId xmlns:a16="http://schemas.microsoft.com/office/drawing/2014/main" id="{7CE972C1-F071-3A29-D7F8-C975BA33D358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7456808" y="6241312"/>
            <a:ext cx="111490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rgbClr val="595959"/>
                </a:solidFill>
                <a:latin typeface="Calibri" panose="020F0502020204030204" pitchFamily="34" charset="0"/>
              </a:rPr>
              <a:t>Feedback Cliente</a:t>
            </a:r>
          </a:p>
        </p:txBody>
      </p:sp>
      <p:sp>
        <p:nvSpPr>
          <p:cNvPr id="234" name="OTLSHAPE_SLM_155dc0df6f4143a8a05b7f187d16f3cb_Date">
            <a:extLst>
              <a:ext uri="{FF2B5EF4-FFF2-40B4-BE49-F238E27FC236}">
                <a16:creationId xmlns:a16="http://schemas.microsoft.com/office/drawing/2014/main" id="{93F8CD72-B9BB-CFA7-3B49-98CA84BE4E60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8877526" y="6258617"/>
            <a:ext cx="878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 dirty="0">
                <a:solidFill>
                  <a:srgbClr val="737373"/>
                </a:solidFill>
                <a:latin typeface="Calibri" panose="020F0502020204030204" pitchFamily="34" charset="0"/>
              </a:rPr>
              <a:t>Octubre 26, 2022</a:t>
            </a:r>
          </a:p>
        </p:txBody>
      </p:sp>
      <p:cxnSp>
        <p:nvCxnSpPr>
          <p:cNvPr id="235" name="OTLSHAPE_M_b8c603269952439b977cb103e5f76bdb_Connector1">
            <a:extLst>
              <a:ext uri="{FF2B5EF4-FFF2-40B4-BE49-F238E27FC236}">
                <a16:creationId xmlns:a16="http://schemas.microsoft.com/office/drawing/2014/main" id="{409B88FA-CFAF-442B-666A-ED71A8A78EA2}"/>
              </a:ext>
            </a:extLst>
          </p:cNvPr>
          <p:cNvCxnSpPr>
            <a:cxnSpLocks/>
          </p:cNvCxnSpPr>
          <p:nvPr>
            <p:custDataLst>
              <p:tags r:id="rId208"/>
            </p:custDataLst>
          </p:nvPr>
        </p:nvCxnSpPr>
        <p:spPr>
          <a:xfrm>
            <a:off x="7591509" y="779786"/>
            <a:ext cx="0" cy="811939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TLSHAPE_M_b8c603269952439b977cb103e5f76bdb_Shape">
            <a:extLst>
              <a:ext uri="{FF2B5EF4-FFF2-40B4-BE49-F238E27FC236}">
                <a16:creationId xmlns:a16="http://schemas.microsoft.com/office/drawing/2014/main" id="{5E9368B7-8DDB-CFA8-580D-C84DE9A0963F}"/>
              </a:ext>
            </a:extLst>
          </p:cNvPr>
          <p:cNvSpPr/>
          <p:nvPr>
            <p:custDataLst>
              <p:tags r:id="rId209"/>
            </p:custDataLst>
          </p:nvPr>
        </p:nvSpPr>
        <p:spPr>
          <a:xfrm>
            <a:off x="7633448" y="776465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TLSHAPE_M_b8c603269952439b977cb103e5f76bdb_Title">
            <a:extLst>
              <a:ext uri="{FF2B5EF4-FFF2-40B4-BE49-F238E27FC236}">
                <a16:creationId xmlns:a16="http://schemas.microsoft.com/office/drawing/2014/main" id="{44AC9E51-42F8-4F96-ED8D-C57882BC6C3D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7938629" y="744894"/>
            <a:ext cx="857093" cy="14818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Prueba Cliente</a:t>
            </a:r>
          </a:p>
        </p:txBody>
      </p:sp>
      <p:sp>
        <p:nvSpPr>
          <p:cNvPr id="238" name="OTLSHAPE_M_b8c603269952439b977cb103e5f76bdb_Date">
            <a:extLst>
              <a:ext uri="{FF2B5EF4-FFF2-40B4-BE49-F238E27FC236}">
                <a16:creationId xmlns:a16="http://schemas.microsoft.com/office/drawing/2014/main" id="{8B8FCBAC-C5A2-4CAC-36B4-FC64137F46EF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7939095" y="918634"/>
            <a:ext cx="411417" cy="1827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Ago 26</a:t>
            </a:r>
          </a:p>
        </p:txBody>
      </p:sp>
      <p:sp>
        <p:nvSpPr>
          <p:cNvPr id="243" name="OTLSHAPE_SLM_fa8c1b1ad9f94f8e90b327437f902a11_Shape">
            <a:extLst>
              <a:ext uri="{FF2B5EF4-FFF2-40B4-BE49-F238E27FC236}">
                <a16:creationId xmlns:a16="http://schemas.microsoft.com/office/drawing/2014/main" id="{2E479CF4-5E21-44F7-0CEE-8CD41D8C9A8B}"/>
              </a:ext>
            </a:extLst>
          </p:cNvPr>
          <p:cNvSpPr/>
          <p:nvPr>
            <p:custDataLst>
              <p:tags r:id="rId212"/>
            </p:custDataLst>
          </p:nvPr>
        </p:nvSpPr>
        <p:spPr>
          <a:xfrm>
            <a:off x="8020467" y="4081452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TLSHAPE_SLM_fa8c1b1ad9f94f8e90b327437f902a11_Title">
            <a:extLst>
              <a:ext uri="{FF2B5EF4-FFF2-40B4-BE49-F238E27FC236}">
                <a16:creationId xmlns:a16="http://schemas.microsoft.com/office/drawing/2014/main" id="{FCCC4899-0FBF-310B-6986-1EF2FC26AB7D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8199107" y="4086481"/>
            <a:ext cx="1788242" cy="16693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7F6000"/>
                </a:solidFill>
                <a:latin typeface="Calibri" panose="020F0502020204030204" pitchFamily="34" charset="0"/>
              </a:rPr>
              <a:t>Personalizacion de Horarios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320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E5LTAxLTAxVDAwOjAwOjAwWiIsIkVuZERhdGUiOiIyMDE5LTAyLTI0VDExOjU5OjAwIiwiUGVyY2VudGFnZUNvbXBsZXRlIjpudWxsLCJTdHlsZSI6eyIkaWQiOiI3IiwiU2hhcGUiOjEsIlNoYXBlVGhpY2tuZXNzIjowLCJEdXJhdGlvbkZvcm1hdCI6MCwiSW5jbHVkZU5vbldvcmtpbmdEYXlzSW5EdXJhdGlvbiI6ZmFsc2UsIlBlcmNlbnRhZ2VDb21wbGV0ZVN0eWxlIjp7IiRpZCI6IjgiLCJGb250U2V0dGluZ3MiOnsiJGlkIjoiOSIsIkZvbnRTaXplIjoxMCwiRm9udE5hbWUiOiJDYWxpYnJpIiwiSXNCb2xkIjpmYWxzZSwiSXNJdGFsaWMiOmZhbHNlLCJJc1VuZGVybGluZWQiOmZhbHNlLCJQYXJlbnRTdHlsZSI6bnVsbH0sIkF1dG9TaXplIjowLCJGb3JlZ3JvdW5kIjp7IiRpZCI6IjEwIiwiQ29sb3IiOnsiJGlkIjoiM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4MiwiRyI6MTQ3LCJCIjoyMDV9fSwiSXNWaXNpYmxlIjp0cnVlLCJXaWR0aCI6MC4wLCJIZWlnaHQiOjEzLjQyNjY2NjY2NjY2NjY3NywiQm9yZGVyU3R5bGUiOnsiJGlkIjoiMzYiLCJMaW5lQ29sb3IiOnsiJGlkIjoiMzciLCIkdHlwZSI6Ik5MUkUuQ29tbW9uLkRvbS5Tb2xpZENvbG9yQnJ1c2gsIE5MUkUuQ29tbW9uIiwiQ29sb3IiOnsiJGlkIjoiMzgiLCJBIjoyNTUsIlIiOjI1NSwiRyI6MCwiQiI6MH19LCJMaW5lV2VpZ2h0IjowLjAsIkxpbmVUeXBlIjowLCJQYXJlbnRTdHlsZSI6bnVsbH0sIlBhcmVudFN0eWxlIjpudWxsfSwiVGl0bGVTdHlsZSI6eyIkaWQiOiIzOSIsIkZvbnRTZXR0aW5ncyI6eyIkaWQiOiI0MCIsIkZvbnRTaXplIjoxMSwiRm9udE5hbWUiOiJDYWxpYnJpIiwiSXNCb2xkIjpmYWxzZSwiSXNJdGFsaWMiOmZhbHNlLCJJc1VuZGVybGluZWQiOmZhbHNlLCJQYXJlbnRTdHlsZSI6bnVsbH0sIkF1dG9TaXplIjoyLCJGb3JlZ3JvdW5kIjp7IiRpZCI6IjQxIiwiQ29sb3IiOnsiJGlkIjoiNDIiLCJBIjoyNTUsIlIiOjI1NSwiRyI6MjU1LCJCIjoyNTV9fSwiTWF4V2lkdGgiOjkwLjcz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cmVmIjoiMTUifX0sIklzVmlzaWJsZSI6dHJ1ZSwiV2lkdGgiOjAuMCwiSGVpZ2h0IjowLjAsIkJvcmRlclN0eWxlIjp7IiRpZCI6IjQ2IiwiTGluZUNvbG9yIjpudWxsLCJMaW5lV2VpZ2h0IjowLjAsIkxpbmVUeXBlIjowLCJQYXJlbnRTdHlsZSI6bnVsbH0sIlBhcmVudFN0eWxlIjpudWxsfSwiRGF0ZVN0eWxlIjp7IiRpZCI6IjQ3IiwiRm9udFNldHRpbmdzIjp7IiRpZCI6IjQ4IiwiRm9udFNpemUiOjEwLCJGb250TmFtZSI6IkNhbGlicmkiLCJJc0JvbGQiOmZhbHNlLCJJc0l0YWxpYyI6ZmFsc2UsIklzVW5kZXJsaW5lZCI6ZmFsc2UsIlBhcmVudFN0eWxlIjpudWxsfSwiQXV0b1NpemUiOjAsIkZvcmVncm91bmQiOnsiJGlkIjoiNDkiLCJDb2xvciI6eyIkaWQiOiI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iLCJUb3AiOjAuMCwiTGVmdCI6MC4wLCJSaWdodCI6MC4wLCJCb3R0b20iOjAuMH0sIlBhZGRpbmciOnsiJGlkIjoiNTIiLCJUb3AiOjAuMCwiTGVmdCI6MC4wLCJSaWdodCI6MC4wLCJCb3R0b20iOjAuMH0sIkJhY2tncm91bmQiOnsiJGlkIjoiNTMiLCJDb2xvciI6eyIkcmVmIjoiMTUifX0sIklzVmlzaWJsZSI6dHJ1ZSwiV2lkdGgiOjAuMCwiSGVpZ2h0IjowLjAsIkJvcmRlclN0eWxlIjp7IiRpZCI6IjU0IiwiTGluZUNvbG9yIjpudWxsLCJMaW5lV2VpZ2h0IjowLjAsIkxpbmVUeXBlIjowLCJQYXJlbnRTdHlsZSI6bnVsbH0sIlBhcmVudFN0eWxlIjpudWxsfSwiRGF0ZUZvcm1hdCI6eyIkaWQiOiI1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iIsIkZvcm1hdCI6MCwiSXNWaXNpYmxlIjpmYWxzZSwiTGFzdEtub3duVmlzaWJpbGl0eVN0YXRlIjpmYWxzZX0sIklzVmlzaWJsZSI6dHJ1ZSwiUGFyZW50U3R5bGUiOm51bGx9LCJJbmRleCI6MCwiU21hcnREdXJhdGlvbkFjdGl2YXRlZCI6ZmFsc2UsIkRhdGVGb3JtYXQiOnsiJHJlZiI6IjU1In0sIldlZWtOdW1iZXJpbmciOnsiJGlkIjoiNTciLCJGb3JtYXQiOjAsIklzVmlzaWJsZSI6ZmFsc2UsIkxhc3RLbm93blZpc2liaWxpdHlTdGF0ZSI6ZmFsc2V9LCJJZCI6ImNiYzYwNTMyLTczNjctNDc0Mi05ODJlLTg1ZDU0Mjk3ODA2NCIsIkltcG9ydElkIjpudWxsLCJUaXRsZSI6IklkZWEgeSBQbGFuaWZpY2FjaW9uIiwiTm90ZSI6bnVsbCwiSHlwZXJsaW5rIjp7IiRpZCI6IjU4IiwiQWRkcmVzcyI6bnVsbCwiU3ViQWRkcmVzcyI6bnVsbH0sIklzQ2hhbmdlZCI6ZmFsc2UsIklzTmV3IjpmYWxzZX19XSwiX21pbGVzdG9uZXMiOltdLCJJZCI6IjAwMDAwMDAwLTAwMDAtMDAwMC0wMDAwLTAwMDAwMDAwMDAwMCIsIklzU2luZ2xlSXRlbVJvdyI6dHJ1ZX0seyIkaWQiOiI1OSIsIl90YXNrcyI6W3siJGlkIjoiNjAiLCJfYXR0YWNoZWRNaWxlc3RvbmVzIjpbXSwiVGFza0RlZmluaXRpb24iOnsiJGlkIjoiNjEiLCJHcm91cE5hbWUiOm51bGwsIlN0YXJ0RGF0ZSI6IjIwMTktMDItMDFUMDA6MDA6MDBaIiwiRW5kRGF0ZSI6IjIwMTktMDMtMDdUMTE6NTk6MDAiLCJQZXJjZW50YWdlQ29tcGxldGUiOm51bGwsIlN0eWxlIjp7IiRpZCI6IjYyIiwiU2hhcGUiOjEsIlNoYXBlVGhpY2tuZXNzIjozLCJEdXJhdGlvbkZvcm1hdCI6MCwiSW5jbHVkZU5vbldvcmtpbmdEYXlzSW5EdXJhdGlvbiI6ZmFsc2UsIlBlcmNlbnRhZ2VDb21wbGV0ZVN0eWxlIjp7IiRpZCI6IjYzIiwiRm9udFNldHRpbmdzIjp7IiRpZCI6IjY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1IiwiVG9wIjowLjAsIkxlZnQiOjAuMCwiUmlnaHQiOjAuMCwiQm90dG9tIjowLjB9LCJQYWRkaW5nIjp7IiRpZCI6IjY2IiwiVG9wIjowLjAsIkxlZnQiOjAuMCwiUmlnaHQiOjAuMCwiQm90dG9tIjowLjB9LCJCYWNrZ3JvdW5kIjp7IiRyZWYiOiIxNCJ9LCJJc1Zpc2libGUiOnRydWUsIldpZHRoIjowLjAsIkhlaWdodCI6MC4wLCJCb3JkZXJTdHlsZSI6eyIkaWQiOiI2NyIsIkxpbmVDb2xvciI6bnVsbCwiTGluZVdlaWdodCI6MC4wLCJMaW5lVHlwZSI6MCwiUGFyZW50U3R5bGUiOm51bGx9LCJQYXJlbnRTdHlsZSI6bnVsbH0sIkR1cmF0aW9uU3R5bGUiOnsiJGlkIjoiNjgiLCJGb250U2V0dGluZ3MiOnsiJGlkIjoiNjkiLCJGb250U2l6ZSI6MTAsIkZvbnROYW1lIjoiQ2FsaWJyaSIsIklzQm9sZCI6ZmFsc2UsIklzSXRhbGljIjpmYWxzZSwiSXNVbmRlcmxpbmVkIjpmYWxzZSwiUGFyZW50U3R5bGUiOm51bGx9LCJBdXRvU2l6ZSI6MCwiRm9yZWdyb3VuZCI6eyIkaWQiOiI3MCIsIkNvbG9yIjp7IiRyZWYiOiIyMCJ9fSwiTWF4V2lkdGgiOjIwMC4wLCJNYXhIZWlnaHQiOiJJbmZpbml0eSIsIlNtYXJ0Rm9yZWdyb3VuZElzQWN0aXZlIjpmYWxzZSwiSG9yaXpvbnRhbEFsaWdubWVudCI6MCwiVmVydGljYWxBbGlnbm1lbnQiOjAsIlNtYXJ0Rm9yZWdyb3VuZCI6bnVsbCwiQmFja2dyb3VuZEZpbGxUeXBlIjowLCJNYXJnaW4iOnsiJGlkIjoiNzEiLCJUb3AiOjAuMCwiTGVmdCI6MC4wLCJSaWdodCI6MC4wLCJCb3R0b20iOjAuMH0sIlBhZGRpbmciOnsiJGlkIjoiNzIiLCJUb3AiOjAuMCwiTGVmdCI6MC4wLCJSaWdodCI6MC4wLCJCb3R0b20iOjAuMH0sIkJhY2tncm91bmQiOnsiJHJlZiI6IjIzIn0sIklzVmlzaWJsZSI6dHJ1ZSwiV2lkdGgiOjAuMCwiSGVpZ2h0IjowLjAsIkJvcmRlclN0eWxlIjp7IiRpZCI6IjczIiwiTGluZUNvbG9yIjpudWxsLCJMaW5lV2VpZ2h0IjowLjAsIkxpbmVUeXBlIjowLCJQYXJlbnRTdHlsZSI6bnVsbH0sIlBhcmVudFN0eWxlIjpudWxsfSwiSG9yaXpvbnRhbENvbm5lY3RvclN0eWxlIjp7IiRpZCI6Ijc0IiwiTGluZUNvbG9yIjp7IiRyZWYiOiIyNiJ9LCJMaW5lV2VpZ2h0IjoxLjAsIkxpbmVUeXBlIjowLCJQYXJlbnRTdHlsZSI6bnVsbH0sIlZlcnRpY2FsQ29ubmVjdG9yU3R5bGUiOnsiJGlkIjoiNzUiLCJMaW5lQ29sb3IiOnsiJHJlZiI6IjI5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1LCJJc0JlbG93VGltZWJhbmQiOnRydWUsIlBlcmNlbnRhZ2VDb21wbGV0ZVNoYXBlT3BhY2l0eSI6MzUsIlNoYXBlU3R5bGUiOnsiJGlkIjoiNzYiLCJNYXJnaW4iOnsiJGlkIjoiNzciLCJUb3AiOjAuMCwiTGVmdCI6NC4wLCJSaWdodCI6NC4wLCJCb3R0b20iOjAuMH0sIlBhZGRpbmciOnsiJGlkIjoiNzgiLCJUb3AiOjAuMCwiTGVmdCI6MC4wLCJSaWdodCI6MC4wLCJCb3R0b20iOjAuMH0sIkJhY2tncm91bmQiOnsiJGlkIjoiNzkiLCJDb2xvciI6eyIkaWQiOiI4MCIsIkEiOjI1NSwiUiI6ODIsIkciOjE0NywiQiI6MjA1fX0sIklzVmlzaWJsZSI6dHJ1ZSwiV2lkdGgiOjg0LjY1NTI3MzQzNzUsIkhlaWdodCI6MTUuNDM2MTQxOTY3NzczNDM4LCJCb3JkZXJTdHlsZSI6eyIkaWQiOiI4MSIsIkxpbmVDb2xvciI6eyIkcmVmIjoiMzcifSwiTGluZVdlaWdodCI6MC4wLCJMaW5lVHlwZSI6MCwiUGFyZW50U3R5bGUiOm51bGx9LCJQYXJlbnRTdHlsZSI6bnVsbH0sIlRpdGxlU3R5bGUiOnsiJGlkIjoiODIiLCJGb250U2V0dGluZ3MiOnsiJGlkIjoiODMiLCJGb250U2l6ZSI6MTEsIkZvbnROYW1lIjoiQ2FsaWJyaSIsIklzQm9sZCI6ZmFsc2UsIklzSXRhbGljIjpmYWxzZSwiSXNVbmRlcmxpbmVkIjpmYWxzZSwiUGFyZW50U3R5bGUiOm51bGx9LCJBdXRvU2l6ZSI6MiwiRm9yZWdyb3VuZCI6eyIkaWQiOiI4NCIsIkNvbG9yIjp7IiRpZCI6Ijg1IiwiQSI6MjU1LCJSIjoyNTUsIkciOjI1NSwiQiI6MjU1fX0sIk1heFdpZHRoIjo3Ni41MjYxMzgzMDU2NjQwNjMsIk1heEhlaWdodCI6IkluZmluaXR5IiwiU21hcnRGb3JlZ3JvdW5kSXNBY3RpdmUiOmZhbHNlLCJIb3Jpem9udGFsQWxpZ25tZW50IjoxLCJWZXJ0aWNhbEFsaWdubWVudCI6MCwiU21hcnRGb3JlZ3JvdW5kIjpudWxsLCJCYWNrZ3JvdW5kRmlsbFR5cGUiOjAsIk1hcmdpbiI6eyIkaWQiOiI4NiIsIlRvcCI6MC4wLCJMZWZ0IjowLjAsIlJpZ2h0IjowLjAsIkJvdHRvbSI6MC4wfSwiUGFkZGluZyI6eyIkaWQiOiI4NyIsIlRvcCI6MC4wLCJMZWZ0IjowLjAsIlJpZ2h0IjowLjAsIkJvdHRvbSI6MC4wfSwiQmFja2dyb3VuZCI6eyIkcmVmIjoiNDUifSwiSXNWaXNpYmxlIjp0cnVlLCJXaWR0aCI6MC4wLCJIZWlnaHQiOjAuMCwiQm9yZGVyU3R5bGUiOnsiJGlkIjoiODgiLCJMaW5lQ29sb3IiOm51bGwsIkxpbmVXZWlnaHQiOjAuMCwiTGluZVR5cGUiOjAsIlBhcmVudFN0eWxlIjpudWxsfSwiUGFyZW50U3R5bGUiOm51bGx9LCJEYXRlU3R5bGUiOnsiJGlkIjoiODkiLCJGb250U2V0dGluZ3MiOnsiJGlkIjoiOTAiLCJGb250U2l6ZSI6MTAsIkZvbnROYW1lIjoiQ2FsaWJyaSIsIklzQm9sZCI6ZmFsc2UsIklzSXRhbGljIjpmYWxzZSwiSXNVbmRlcmxpbmVkIjpmYWxzZSwiUGFyZW50U3R5bGUiOm51bGx9LCJBdXRvU2l6ZSI6MCwiRm9yZWdyb3VuZCI6eyIkaWQiOiI5MSIsIkNvbG9yIjp7IiRpZCI6Ijk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yIsIlRvcCI6MC4wLCJMZWZ0IjowLjAsIlJpZ2h0IjowLjAsIkJvdHRvbSI6MC4wfSwiUGFkZGluZyI6eyIkaWQiOiI5NCIsIlRvcCI6MC4wLCJMZWZ0IjowLjAsIlJpZ2h0IjowLjAsIkJvdHRvbSI6MC4wfSwiQmFja2dyb3VuZCI6eyIkcmVmIjoiNTMifSwiSXNWaXNpYmxlIjp0cnVlLCJXaWR0aCI6MC4wLCJIZWlnaHQiOjAuMCwiQm9yZGVyU3R5bGUiOnsiJGlkIjoiOTUiLCJMaW5lQ29sb3IiOm51bGwsIkxpbmVXZWlnaHQiOjAuMCwiTGluZVR5cGUiOjAsIlBhcmVudFN0eWxlIjpudWxsfSwiUGFyZW50U3R5bGUiOm51bGx9LCJEYXRlRm9ybWF0Ijp7IiRpZCI6Ij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3IiwiRm9ybWF0IjowLCJJc1Zpc2libGUiOmZhbHNlLCJMYXN0S25vd25WaXNpYmlsaXR5U3RhdGUiOmZhbHNlfSwiSXNWaXNpYmxlIjp0cnVlLCJQYXJlbnRTdHlsZSI6bnVsbH0sIkluZGV4IjoxLCJTbWFydER1cmF0aW9uQWN0aXZhdGVkIjpmYWxzZSwiRGF0ZUZvcm1hdCI6eyIkcmVmIjoiOTYifSwiV2Vla051bWJlcmluZyI6eyIkaWQiOiI5OCIsIkZvcm1hdCI6MCwiSXNWaXNpYmxlIjpmYWxzZSwiTGFzdEtub3duVmlzaWJpbGl0eVN0YXRlIjpmYWxzZX0sIklkIjoiOWNlOTQwZDktN2E0Yi00ZmU3LWFjMGMtYTNiMDM1MmRlY2NiIiwiSW1wb3J0SWQiOm51bGwsIlRpdGxlIjoiRXN0cnVjdHVyYSBkZSBCRCIsIk5vdGUiOm51bGwsIkh5cGVybGluayI6eyIkaWQiOiI5OSIsIkFkZHJlc3MiOm51bGwsIlN1YkFkZHJlc3MiOm51bGx9LCJJc0NoYW5nZWQiOmZhbHNlLCJJc05ldyI6ZmFsc2V9fV0sIl9taWxlc3RvbmVzIjpbXSwiSWQiOiIwMDAwMDAwMC0wMDAwLTAwMDAtMDAwMC0wMDAwMDAwMDAwMDAiLCJJc1NpbmdsZUl0ZW1Sb3ciOnRydWV9LHsiJGlkIjoiMTAwIiwiX3Rhc2tzIjpbeyIkaWQiOiIxMDEiLCJfYXR0YWNoZWRNaWxlc3RvbmVzIjpbXSwiVGFza0RlZmluaXRpb24iOnsiJGlkIjoiMTAyIiwiR3JvdXBOYW1lIjpudWxsLCJTdGFydERhdGUiOiIyMDE5LTAzLTAxVDAwOjAwOjAwWiIsIkVuZERhdGUiOiIyMDE5LTA1LTE2VDExOjU5OjAwIiwiUGVyY2VudGFnZUNvbXBsZXRlIjpudWxsLCJTdHlsZSI6eyIkaWQiOiIxMDMiLCJTaGFwZSI6MSwiU2hhcGVUaGlja25lc3MiOjMsIkR1cmF0aW9uRm9ybWF0IjowLCJJbmNsdWRlTm9uV29ya2luZ0RheXNJbkR1cmF0aW9uIjpmYWxzZSwiUGVyY2VudGFnZUNvbXBsZXRlU3R5bGUiOnsiJGlkIjoiMTA0IiwiRm9udFNldHRpbmdzIjp7IiRpZCI6IjEw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DYiLCJUb3AiOjAuMCwiTGVmdCI6MC4wLCJSaWdodCI6MC4wLCJCb3R0b20iOjAuMH0sIlBhZGRpbmciOnsiJGlkIjoiMTA3IiwiVG9wIjowLjAsIkxlZnQiOjAuMCwiUmlnaHQiOjAuMCwiQm90dG9tIjowLjB9LCJCYWNrZ3JvdW5kIjp7IiRyZWYiOiIxNCJ9LCJJc1Zpc2libGUiOnRydWUsIldpZHRoIjowLjAsIkhlaWdodCI6MC4wLCJCb3JkZXJTdHlsZSI6eyIkaWQiOiIxMDgiLCJMaW5lQ29sb3IiOm51bGwsIkxpbmVXZWlnaHQiOjAuMCwiTGluZVR5cGUiOjAsIlBhcmVudFN0eWxlIjpudWxsfSwiUGFyZW50U3R5bGUiOm51bGx9LCJEdXJhdGlvblN0eWxlIjp7IiRpZCI6IjEwOSIsIkZvbnRTZXR0aW5ncyI6eyIkaWQiOiIxMTAiLCJGb250U2l6ZSI6MTAsIkZvbnROYW1lIjoiQ2FsaWJyaSIsIklzQm9sZCI6ZmFsc2UsIklzSXRhbGljIjpmYWxzZSwiSXNVbmRlcmxpbmVkIjpmYWxzZSwiUGFyZW50U3R5bGUiOm51bGx9LCJBdXRvU2l6ZSI6MCwiRm9yZWdyb3VuZCI6eyIkaWQiOiIxMTEiLCJDb2xvciI6eyIkcmVmIjoiMjAi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HJlZiI6IjIzIn0sIklzVmlzaWJsZSI6dHJ1ZSwiV2lkdGgiOjAuMCwiSGVpZ2h0IjowLjAsIkJvcmRlclN0eWxlIjp7IiRpZCI6IjExNCIsIkxpbmVDb2xvciI6bnVsbCwiTGluZVdlaWdodCI6MC4wLCJMaW5lVHlwZSI6MCwiUGFyZW50U3R5bGUiOm51bGx9LCJQYXJlbnRTdHlsZSI6bnVsbH0sIkhvcml6b250YWxDb25uZWN0b3JTdHlsZSI6eyIkaWQiOiIxMTUiLCJMaW5lQ29sb3IiOnsiJHJlZiI6IjI2In0sIkxpbmVXZWlnaHQiOjEuMCwiTGluZVR5cGUiOjAsIlBhcmVudFN0eWxlIjpudWxsfSwiVmVydGljYWxDb25uZWN0b3JTdHlsZSI6eyIkaWQiOiIxMTYiLCJMaW5lQ29sb3IiOnsiJHJlZiI6IjI5In0sIkxpbmVXZWlnaHQiOjAuMCwiTGluZVR5cGUiOjAsIlBhcmVudFN0eWxlIjpudWxsfSwiTWFyZ2luIjpudWxsLCJTdGFydERhdGVQb3NpdGlvbiI6NiwiRW5kRGF0ZVBvc2l0aW9uIjo2LCJEYXRlSXNWaXNpYmxlIjpmYWxzZSwiVGl0bGVQb3NpdGlvbiI6MCwiRHVyYXRpb25Qb3NpdGlvbiI6NiwiUGVyY2VudGFnZUNvbXBsZXRlZFBvc2l0aW9uIjo2LCJTcGFjaW5nIjo1LCJJc0JlbG93VGltZWJhbmQiOnRydWUsIlBlcmNlbnRhZ2VDb21wbGV0ZVNoYXBlT3BhY2l0eSI6MzUsIlNoYXBlU3R5bGUiOnsiJGlkIjoiMTE3IiwiTWFyZ2luIjp7IiRpZCI6IjExOCIsIlRvcCI6MC4wLCJMZWZ0Ijo0LjAsIlJpZ2h0Ijo0LjAsIkJvdHRvbSI6MC4wfSwiUGFkZGluZyI6eyIkaWQiOiIxMTkiLCJUb3AiOjAuMCwiTGVmdCI6MC4wLCJSaWdodCI6MC4wLCJCb3R0b20iOjAuMH0sIkJhY2tncm91bmQiOnsiJGlkIjoiMTIwIiwiQ29sb3IiOnsiJGlkIjoiMTIxIiwiQSI6MjU1LCJSIjo4MiwiRyI6MTQ3LCJCIjoyMDV9fSwiSXNWaXNpYmxlIjp0cnVlLCJXaWR0aCI6MTIwLjU4NDU2NDIwODk4NDM4LCJIZWlnaHQiOjEyLjYyMTEwMjMzMzA2ODg0OCwiQm9yZGVyU3R5bGUiOnsiJGlkIjoiMTIyIiwiTGluZUNvbG9yIjp7IiRyZWYiOiIzNyJ9LCJMaW5lV2VpZ2h0IjowLjAsIkxpbmVUeXBlIjowLCJQYXJlbnRTdHlsZSI6bnVsbH0sIlBhcmVudFN0eWxlIjpudWxsfSwiVGl0bGVTdHlsZSI6eyIkaWQiOiIxMjMiLCJGb250U2V0dGluZ3MiOnsiJGlkIjoiMTI0IiwiRm9udFNpemUiOjExLCJGb250TmFtZSI6IkNhbGlicmkiLCJJc0JvbGQiOmZhbHNlLCJJc0l0YWxpYyI6ZmFsc2UsIklzVW5kZXJsaW5lZCI6ZmFsc2UsIlBhcmVudFN0eWxlIjpudWxsfSwiQXV0b1NpemUiOjIsIkZvcmVncm91bmQiOnsiJGlkIjoiMTI1IiwiQ29sb3IiOnsiJGlkIjoiMTI2IiwiQSI6MjU1LCJSIjoyNTUsIkciOjI1NSwiQiI6MjU1fX0sIk1heFdpZHRoIjoxMDYuNDQzMzMzMzMzMzMzMzQsIk1heEhlaWdodCI6IkluZmluaXR5IiwiU21hcnRGb3JlZ3JvdW5kSXNBY3RpdmUiOmZhbHNlLCJIb3Jpem9udGFsQWxpZ25tZW50IjoxLCJWZXJ0aWNhbEFsaWdubWVudCI6MCwiU21hcnRGb3JlZ3JvdW5kIjpudWxsLCJCYWNrZ3JvdW5kRmlsbFR5cGUiOjAsIk1hcmdpbiI6eyIkaWQiOiIxMjciLCJUb3AiOjAuMCwiTGVmdCI6MC4wLCJSaWdodCI6MC4wLCJCb3R0b20iOjAuMH0sIlBhZGRpbmciOnsiJGlkIjoiMTI4IiwiVG9wIjowLjAsIkxlZnQiOjAuMCwiUmlnaHQiOjAuMCwiQm90dG9tIjowLjB9LCJCYWNrZ3JvdW5kIjp7IiRyZWYiOiI0NSJ9LCJJc1Zpc2libGUiOnRydWUsIldpZHRoIjowLjAsIkhlaWdodCI6MC4wLCJCb3JkZXJTdHlsZSI6eyIkaWQiOiIxMjkiLCJMaW5lQ29sb3IiOm51bGwsIkxpbmVXZWlnaHQiOjAuMCwiTGluZVR5cGUiOjAsIlBhcmVudFN0eWxlIjpudWxsfSwiUGFyZW50U3R5bGUiOm51bGx9LCJEYXRlU3R5bGUiOnsiJGlkIjoiMTMwIiwiRm9udFNldHRpbmdzIjp7IiRpZCI6IjEzMSIsIkZvbnRTaXplIjoxMCwiRm9udE5hbWUiOiJDYWxpYnJpIiwiSXNCb2xkIjpmYWxzZSwiSXNJdGFsaWMiOmZhbHNlLCJJc1VuZGVybGluZWQiOmZhbHNlLCJQYXJlbnRTdHlsZSI6bnVsbH0sIkF1dG9TaXplIjowLCJGb3JlZ3JvdW5kIjp7IiRpZCI6IjEzMiIsIkNvbG9yIjp7IiRpZCI6IjEz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IiwiVG9wIjowLjAsIkxlZnQiOjAuMCwiUmlnaHQiOjAuMCwiQm90dG9tIjowLjB9LCJQYWRkaW5nIjp7IiRpZCI6IjEzNSIsIlRvcCI6MC4wLCJMZWZ0IjowLjAsIlJpZ2h0IjowLjAsIkJvdHRvbSI6MC4wfSwiQmFja2dyb3VuZCI6eyIkcmVmIjoiNTMifSwiSXNWaXNpYmxlIjp0cnVlLCJXaWR0aCI6MC4wLCJIZWlnaHQiOjAuMCwiQm9yZGVyU3R5bGUiOnsiJGlkIjoiMTM2IiwiTGluZUNvbG9yIjpudWxsLCJMaW5lV2VpZ2h0IjowLjAsIkxpbmVUeXBlIjowLCJQYXJlbnRTdHlsZSI6bnVsbH0sIlBhcmVudFN0eWxlIjpudWxsfSwiRGF0ZUZvcm1hdCI6eyIkaWQiOiIxM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4IiwiRm9ybWF0IjowLCJJc1Zpc2libGUiOmZhbHNlLCJMYXN0S25vd25WaXNpYmlsaXR5U3RhdGUiOmZhbHNlfSwiSXNWaXNpYmxlIjp0cnVlLCJQYXJlbnRTdHlsZSI6bnVsbH0sIkluZGV4IjoyLCJTbWFydER1cmF0aW9uQWN0aXZhdGVkIjpmYWxzZSwiRGF0ZUZvcm1hdCI6eyIkcmVmIjoiMTM3In0sIldlZWtOdW1iZXJpbmciOnsiJGlkIjoiMTM5IiwiRm9ybWF0IjowLCJJc1Zpc2libGUiOmZhbHNlLCJMYXN0S25vd25WaXNpYmlsaXR5U3RhdGUiOmZhbHNlfSwiSWQiOiIyZmY1YjhlMC0zNGI2LTRhODItODYyMi0xNDdkYTlhMmY2YjIiLCJJbXBvcnRJZCI6bnVsbCwiVGl0bGUiOiJMb2dpbiBlIEludGVyZmF6IEdyYWZpY2EiLCJOb3RlIjpudWxsLCJIeXBlcmxpbmsiOnsiJGlkIjoiMTQwIiwiQWRkcmVzcyI6bnVsbCwiU3ViQWRkcmVzcyI6bnVsbH0sIklzQ2hhbmdlZCI6ZmFsc2UsIklzTmV3IjpmYWxzZX19XSwiX21pbGVzdG9uZXMiOltdLCJJZCI6IjAwMDAwMDAwLTAwMDAtMDAwMC0wMDAwLTAwMDAwMDAwMDAwMCIsIklzU2luZ2xlSXRlbVJvdyI6dHJ1ZX0seyIkaWQiOiIxNDEiLCJfdGFza3MiOlt7IiRpZCI6IjE0MiIsIl9hdHRhY2hlZE1pbGVzdG9uZXMiOlt7IiRpZCI6IjE0MyIsIkRhdGUiOiIyMDE5LTA1LTI5VDExOjU5OjAwIiwiU3R5bGUiOnsiJGlkIjoiMTQ0IiwiU2hhcGUiOjEsIkNvbm5lY3Rvck1hcmdpbiI6eyIkaWQiOiIxNDUiLCJUb3AiOjAuMCwiTGVmdCI6Mi4wLCJSaWdodCI6Mi4wLCJCb3R0b20iOjAuMH0sIkNvbm5lY3RvclN0eWxlIjp7IiRpZCI6IjE0NiIsIkxpbmVDb2xvciI6eyIkaWQiOiIxNDciLCIkdHlwZSI6Ik5MUkUuQ29tbW9uLkRvbS5Tb2xpZENvbG9yQnJ1c2gsIE5MUkUuQ29tbW9uIiwiQ29sb3IiOnsiJGlkIjoiMTQ4IiwiQSI6MTI3LCJSIjo3OSwiRyI6MTI5LCJCIjoxODl9fSwiTGluZVdlaWdodCI6MS4wLCJMaW5lVHlwZSI6MCwiUGFyZW50U3R5bGUiOm51bGx9LCJJc0JlbG93VGltZWJhbmQiOnRydWUsIlBvc2l0aW9uT25UYXNrIjozLCJIaWRlRGF0ZSI6ZmFsc2UsIlNoYXBlU2l6ZSI6MCwiU3BhY2luZyI6MC4wLCJQYWRkaW5nIjp7IiRpZCI6IjE0OSIsIlRvcCI6Ny4wLCJMZWZ0IjozLjAsIlJpZ2h0IjowLjAsIkJvdHRvbSI6Mi4wfSwiU2hhcGVTdHlsZSI6eyIkaWQiOiIxNTAiLCJNYXJnaW4iOnsiJGlkIjoiMTUxIiwiVG9wIjowLjAsIkxlZnQiOjAuMCwiUmlnaHQiOjAuMCwiQm90dG9tIjowLjB9LCJQYWRkaW5nIjp7IiRpZCI6IjE1MiIsIlRvcCI6MC4wLCJMZWZ0IjowLjAsIlJpZ2h0IjowLjAsIkJvdHRvbSI6MC4wfSwiQmFja2dyb3VuZCI6eyIkaWQiOiIxNTMiLCJDb2xvciI6eyIkaWQiOiIxNTQiLCJBIjoyNTUsIlIiOjY4LCJHIjo4NCwiQiI6MTA2fX0sIklzVmlzaWJsZSI6dHJ1ZSwiV2lkdGgiOjEyLjAsIkhlaWdodCI6MTQuMCwiQm9yZGVyU3R5bGUiOnsiJGlkIjoiMTU1IiwiTGluZUNvbG9yIjpudWxsLCJMaW5lV2VpZ2h0IjowLjAsIkxpbmVUeXBlIjowLCJQYXJlbnRTdHlsZSI6bnVsbH0sIlBhcmVudFN0eWxlIjpudWxsfSwiVGl0bGVTdHlsZSI6eyIkaWQiOiIxNTYiLCJGb250U2V0dGluZ3MiOnsiJGlkIjoiMTU3IiwiRm9udFNpemUiOjExLCJGb250TmFtZSI6IkNhbGlicmkiLCJJc0JvbGQiOnRydWUsIklzSXRhbGljIjpmYWxzZSwiSXNVbmRlcmxpbmVkIjpmYWxzZSwiUGFyZW50U3R5bGUiOm51bGx9LCJBdXRvU2l6ZSI6MCwiRm9yZWdyb3VuZCI6eyIkaWQiOiIxNTgiLCJDb2xvciI6eyIkaWQiOiIxN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wIiwiVG9wIjowLjAsIkxlZnQiOjAuMCwiUmlnaHQiOjAuMCwiQm90dG9tIjowLjB9LCJQYWRkaW5nIjp7IiRpZCI6IjE2MSIsIlRvcCI6MC4wLCJMZWZ0IjowLjAsIlJpZ2h0IjowLjAsIkJvdHRvbSI6MC4wfSwiQmFja2dyb3VuZCI6eyIkaWQiOiIxNjIiLCJDb2xvciI6eyIkcmVmIjoiMTUifX0sIklzVmlzaWJsZSI6ZmFsc2UsIldpZHRoIjowLjAsIkhlaWdodCI6MC4wLCJCb3JkZXJTdHlsZSI6eyIkaWQiOiIxNjMiLCJMaW5lQ29sb3IiOm51bGwsIkxpbmVXZWlnaHQiOjAuMCwiTGluZVR5cGUiOjAsIlBhcmVudFN0eWxlIjpudWxsfSwiUGFyZW50U3R5bGUiOm51bGx9LCJEYXRlU3R5bGUiOnsiJGlkIjoiMTY0IiwiRm9udFNldHRpbmdzIjp7IiRpZCI6IjE2NSIsIkZvbnRTaXplIjoxMC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cmVmIjoiMTUifX0sIklzVmlzaWJsZSI6ZmFsc2UsIldpZHRoIjowLjAsIkhlaWdodCI6MC4wLCJCb3JkZXJTdHlsZSI6eyIkaWQiOiIxNzEiLCJMaW5lQ29sb3IiOm51bGwsIkxpbmVXZWlnaHQiOjAuMCwiTGluZVR5cGUiOjAsIlBhcmVudFN0eWxlIjpudWxsfSwiUGFyZW50U3R5bGUiOm51bGx9LCJEYXRlRm9ybWF0Ijp7IiRpZCI6IjE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MiLCJGb3JtYXQiOjAsIklzVmlzaWJsZSI6ZmFsc2UsIkxhc3RLbm93blZpc2liaWxpdHlTdGF0ZSI6ZmFsc2V9LCJJc1Zpc2libGUiOnRydWUsIlBhcmVudFN0eWxlIjpudWxsfSwiSW5kZXgiOjEyLCJQZXJjZW50YWdlQ29tcGxldGUiOm51bGwsIlBvc2l0aW9uIjp7IlJhdGlvIjowLjAsIklzQ3VzdG9tIjpmYWxzZX0sIkRhdGVGb3JtYXQiOnsiJHJlZiI6IjE3MiJ9LCJXZWVrTnVtYmVyaW5nIjp7IiRpZCI6IjE3NCIsIkZvcm1hdCI6MCwiSXNWaXNpYmxlIjpmYWxzZSwiTGFzdEtub3duVmlzaWJpbGl0eVN0YXRlIjpmYWxzZX0sIlJlbGF0ZWRUYXNrSWQiOiI3Y2EzMmFjZC01OTA4LTQ3MWEtOTA0Mi05NmIwNzAxMTE1OTUiLCJJZCI6Ijk2Yzk1NTZhLTcxNDktNDU5YS1iMWFhLTU4MzBlZTI5ZTUwOCIsIkltcG9ydElkIjpudWxsLCJUaXRsZSI6IlBsYW5uaW5nIFIyIEJlZ2luIiwiTm90ZSI6bnVsbCwiSHlwZXJsaW5rIjp7IiRpZCI6IjE3NSIsIkFkZHJlc3MiOiIiLCJTdWJBZGRyZXNzIjoiIn0sIklzQ2hhbmdlZCI6ZmFsc2UsIklzTmV3IjpmYWxzZX0seyIkaWQiOiIxNzYiLCJEYXRlIjoiMjAxOS0wNi0xOVQxMTo1OTowMCIsIlN0eWxlIjp7IiRpZCI6IjE3NyIsIlNoYXBlIjoxLCJDb25uZWN0b3JNYXJnaW4iOnsiJGlkIjoiMTc4IiwiVG9wIjowLjAsIkxlZnQiOjIuMCwiUmlnaHQiOjIuMCwiQm90dG9tIjowLjB9LCJDb25uZWN0b3JTdHlsZSI6eyIkaWQiOiIxNzkiLCJMaW5lQ29sb3IiOnsiJHJlZiI6IjE0NyJ9LCJMaW5lV2VpZ2h0IjoxLjAsIkxpbmVUeXBlIjowLCJQYXJlbnRTdHlsZSI6bnVsbH0sIklzQmVsb3dUaW1lYmFuZCI6dHJ1ZSwiUG9zaXRpb25PblRhc2siOjMsIkhpZGVEYXRlIjpmYWxzZSwiU2hhcGVTaXplIjowLCJTcGFjaW5nIjowLjAsIlBhZGRpbmciOnsiJGlkIjoiMTgwIiwiVG9wIjo3LjAsIkxlZnQiOjMuMCwiUmlnaHQiOjAuMCwiQm90dG9tIjoyLjB9LCJTaGFwZVN0eWxlIjp7IiRpZCI6IjE4MSIsIk1hcmdpbiI6eyIkaWQiOiIxODIiLCJUb3AiOjAuMCwiTGVmdCI6MC4wLCJSaWdodCI6MC4wLCJCb3R0b20iOjAuMH0sIlBhZGRpbmciOnsiJGlkIjoiMTgzIiwiVG9wIjowLjAsIkxlZnQiOjAuMCwiUmlnaHQiOjAuMCwiQm90dG9tIjowLjB9LCJCYWNrZ3JvdW5kIjp7IiRpZCI6IjE4NCIsIkNvbG9yIjp7IiRpZCI6IjE4NSIsIkEiOjI1NSwiUiI6NjgsIkciOjg0LCJCIjoxMDZ9fSwiSXNWaXNpYmxlIjp0cnVlLCJXaWR0aCI6MTIuMCwiSGVpZ2h0IjoxNC4wLCJCb3JkZXJTdHlsZSI6eyIkaWQiOiIxODYiLCJMaW5lQ29sb3IiOm51bGwsIkxpbmVXZWlnaHQiOjAuMCwiTGluZVR5cGUiOjAsIlBhcmVudFN0eWxlIjpudWxsfSwiUGFyZW50U3R5bGUiOm51bGx9LCJUaXRsZVN0eWxlIjp7IiRpZCI6IjE4NyIsIkZvbnRTZXR0aW5ncyI6eyIkaWQiOiIxODgiLCJGb250U2l6ZSI6MTEsIkZvbnROYW1lIjoiQ2FsaWJyaSIsIklzQm9sZCI6dHJ1ZSwiSXNJdGFsaWMiOmZhbHNlLCJJc1VuZGVybGluZWQiOmZhbHNlLCJQYXJlbnRTdHlsZSI6bnVsbH0sIkF1dG9TaXplIjowLCJGb3JlZ3JvdW5kIjp7IiRpZCI6IjE4OSIsIkNvbG9yIjp7IiRpZCI6IjE5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EiLCJUb3AiOjAuMCwiTGVmdCI6MC4wLCJSaWdodCI6MC4wLCJCb3R0b20iOjAuMH0sIlBhZGRpbmciOnsiJGlkIjoiMTkyIiwiVG9wIjowLjAsIkxlZnQiOjAuMCwiUmlnaHQiOjAuMCwiQm90dG9tIjowLjB9LCJCYWNrZ3JvdW5kIjp7IiRyZWYiOiIxNjIifSwiSXNWaXNpYmxlIjpmYWxzZSwiV2lkdGgiOjAuMCwiSGVpZ2h0IjowLjAsIkJvcmRlclN0eWxlIjp7IiRpZCI6IjE5MyIsIkxpbmVDb2xvciI6bnVsbCwiTGluZVdlaWdodCI6MC4wLCJMaW5lVHlwZSI6MCwiUGFyZW50U3R5bGUiOm51bGx9LCJQYXJlbnRTdHlsZSI6bnVsbH0sIkRhdGVTdHlsZSI6eyIkaWQiOiIxOTQiLCJGb250U2V0dGluZ3MiOnsiJGlkIjoiMTk1IiwiRm9udFNpemUiOjEwLCJGb250TmFtZSI6IkNhbGlicmkiLCJJc0JvbGQiOmZhbHNlLCJJc0l0YWxpYyI6ZmFsc2UsIklzVW5kZXJsaW5lZCI6ZmFsc2UsIlBhcmVudFN0eWxlIjpudWxsfSwiQXV0b1NpemUiOjAsIkZvcmVncm91bmQiOnsiJGlkIjoiMTk2IiwiQ29sb3IiOnsiJGlkIjoiMTk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OTgiLCJUb3AiOjAuMCwiTGVmdCI6MC4wLCJSaWdodCI6MC4wLCJCb3R0b20iOjAuMH0sIlBhZGRpbmciOnsiJGlkIjoiMTk5IiwiVG9wIjowLjAsIkxlZnQiOjAuMCwiUmlnaHQiOjAuMCwiQm90dG9tIjowLjB9LCJCYWNrZ3JvdW5kIjp7IiRyZWYiOiIxNzAifSwiSXNWaXNpYmxlIjpmYWxzZSwiV2lkdGgiOjAuMCwiSGVpZ2h0IjowLjAsIkJvcmRlclN0eWxlIjp7IiRpZCI6IjIwMCIsIkxpbmVDb2xvciI6bnVsbCwiTGluZVdlaWdodCI6MC4wLCJMaW5lVHlwZSI6MCwiUGFyZW50U3R5bGUiOm51bGx9LCJQYXJlbnRTdHlsZSI6bnVsbH0sIkRhdGVGb3JtYXQiOnsiJGlkIjoiMj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wMiIsIkZvcm1hdCI6MCwiSXNWaXNpYmxlIjpmYWxzZSwiTGFzdEtub3duVmlzaWJpbGl0eVN0YXRlIjpmYWxzZX0sIklzVmlzaWJsZSI6dHJ1ZSwiUGFyZW50U3R5bGUiOm51bGx9LCJJbmRleCI6MTMsIlBlcmNlbnRhZ2VDb21wbGV0ZSI6bnVsbCwiUG9zaXRpb24iOnsiUmF0aW8iOjAuMCwiSXNDdXN0b20iOmZhbHNlfSwiRGF0ZUZvcm1hdCI6eyIkcmVmIjoiMjAxIn0sIldlZWtOdW1iZXJpbmciOnsiJGlkIjoiMjAzIiwiRm9ybWF0IjowLCJJc1Zpc2libGUiOmZhbHNlLCJMYXN0S25vd25WaXNpYmlsaXR5U3RhdGUiOmZhbHNlfSwiUmVsYXRlZFRhc2tJZCI6IjdjYTMyYWNkLTU5MDgtNDcxYS05MDQyLTk2YjA3MDExMTU5NSIsIklkIjoiNTlhMjhiZjYtZTI1MC00YmZjLTk4MTctYjgxZTFkYjcwY2U3IiwiSW1wb3J0SWQiOm51bGwsIlRpdGxlIjoiUGxhbm5pbmcgUjIgQmVnaW4iLCJOb3RlIjpudWxsLCJIeXBlcmxpbmsiOnsiJGlkIjoiMjA0IiwiQWRkcmVzcyI6IiIsIlN1YkFkZHJlc3MiOiIifSwiSXNDaGFuZ2VkIjpmYWxzZSwiSXNOZXciOmZhbHNlfSx7IiRpZCI6IjIwNSIsIkRhdGUiOiIyMDE5LTA3LTEwVDExOjU5OjAwIiwiU3R5bGUiOnsiJGlkIjoiMjA2IiwiU2hhcGUiOjEsIkNvbm5lY3Rvck1hcmdpbiI6eyIkaWQiOiIyMDciLCJUb3AiOjAuMCwiTGVmdCI6Mi4wLCJSaWdodCI6Mi4wLCJCb3R0b20iOjAuMH0sIkNvbm5lY3RvclN0eWxlIjp7IiRpZCI6IjIwOCIsIkxpbmVDb2xvciI6eyIkcmVmIjoiMTQ3In0sIkxpbmVXZWlnaHQiOjEuMCwiTGluZVR5cGUiOjAsIlBhcmVudFN0eWxlIjpudWxsfSwiSXNCZWxvd1RpbWViYW5kIjp0cnVlLCJQb3NpdGlvbk9uVGFzayI6MywiSGlkZURhdGUiOmZhbHNlLCJTaGFwZVNpemUiOjAsIlNwYWNpbmciOjAuMCwiUGFkZGluZyI6eyIkaWQiOiIyMDkiLCJUb3AiOjcuMCwiTGVmdCI6My4wLCJSaWdodCI6MC4wLCJCb3R0b20iOjIuMH0sIlNoYXBlU3R5bGUiOnsiJGlkIjoiMjEwIiwiTWFyZ2luIjp7IiRpZCI6IjIxMSIsIlRvcCI6MC4wLCJMZWZ0IjowLjAsIlJpZ2h0IjowLjAsIkJvdHRvbSI6MC4wfSwiUGFkZGluZyI6eyIkaWQiOiIyMTIiLCJUb3AiOjAuMCwiTGVmdCI6MC4wLCJSaWdodCI6MC4wLCJCb3R0b20iOjAuMH0sIkJhY2tncm91bmQiOnsiJGlkIjoiMjEzIiwiQ29sb3IiOnsiJGlkIjoiMjE0IiwiQSI6MjU1LCJSIjo2OCwiRyI6ODQsIkIiOjEwNn19LCJJc1Zpc2libGUiOnRydWUsIldpZHRoIjoxMi4wLCJIZWlnaHQiOjE0LjAsIkJvcmRlclN0eWxlIjp7IiRpZCI6IjIxNSIsIkxpbmVDb2xvciI6bnVsbCwiTGluZVdlaWdodCI6MC4wLCJMaW5lVHlwZSI6MCwiUGFyZW50U3R5bGUiOm51bGx9LCJQYXJlbnRTdHlsZSI6bnVsbH0sIlRpdGxlU3R5bGUiOnsiJGlkIjoiMjE2IiwiRm9udFNldHRpbmdzIjp7IiRpZCI6IjIxNyIsIkZvbnRTaXplIjoxMSwiRm9udE5hbWUiOiJDYWxpYnJpIiwiSXNCb2xkIjp0cnVlLCJJc0l0YWxpYyI6ZmFsc2UsIklzVW5kZXJsaW5lZCI6ZmFsc2UsIlBhcmVudFN0eWxlIjpudWxsfSwiQXV0b1NpemUiOjAsIkZvcmVncm91bmQiOnsiJGlkIjoiMjE4IiwiQ29sb3IiOnsiJGlkIjoiMjE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yMCIsIlRvcCI6MC4wLCJMZWZ0IjowLjAsIlJpZ2h0IjowLjAsIkJvdHRvbSI6MC4wfSwiUGFkZGluZyI6eyIkaWQiOiIyMjEiLCJUb3AiOjAuMCwiTGVmdCI6MC4wLCJSaWdodCI6MC4wLCJCb3R0b20iOjAuMH0sIkJhY2tncm91bmQiOnsiJHJlZiI6IjE2MiJ9LCJJc1Zpc2libGUiOmZhbHNlLCJXaWR0aCI6MC4wLCJIZWlnaHQiOjAuMCwiQm9yZGVyU3R5bGUiOnsiJGlkIjoiMjIyIiwiTGluZUNvbG9yIjpudWxsLCJMaW5lV2VpZ2h0IjowLjAsIkxpbmVUeXBlIjowLCJQYXJlbnRTdHlsZSI6bnVsbH0sIlBhcmVudFN0eWxlIjpudWxsfSwiRGF0ZVN0eWxlIjp7IiRpZCI6IjIyMyIsIkZvbnRTZXR0aW5ncyI6eyIkaWQiOiIyMjQiLCJGb250U2l6ZSI6MTAsIkZvbnROYW1lIjoiQ2FsaWJyaSIsIklzQm9sZCI6ZmFsc2UsIklzSXRhbGljIjpmYWxzZSwiSXNVbmRlcmxpbmVkIjpmYWxzZSwiUGFyZW50U3R5bGUiOm51bGx9LCJBdXRvU2l6ZSI6MCwiRm9yZWdyb3VuZCI6eyIkaWQiOiIyMjUiLCJDb2xvciI6eyIkaWQiOiIyMj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yNyIsIlRvcCI6MC4wLCJMZWZ0IjowLjAsIlJpZ2h0IjowLjAsIkJvdHRvbSI6MC4wfSwiUGFkZGluZyI6eyIkaWQiOiIyMjgiLCJUb3AiOjAuMCwiTGVmdCI6MC4wLCJSaWdodCI6MC4wLCJCb3R0b20iOjAuMH0sIkJhY2tncm91bmQiOnsiJHJlZiI6IjE3MCJ9LCJJc1Zpc2libGUiOmZhbHNlLCJXaWR0aCI6MC4wLCJIZWlnaHQiOjAuMCwiQm9yZGVyU3R5bGUiOnsiJGlkIjoiMjI5IiwiTGluZUNvbG9yIjpudWxsLCJMaW5lV2VpZ2h0IjowLjAsIkxpbmVUeXBlIjowLCJQYXJlbnRTdHlsZSI6bnVsbH0sIlBhcmVudFN0eWxlIjpudWxsfSwiRGF0ZUZvcm1hdCI6eyIkaWQiOiIyM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xIiwiRm9ybWF0IjowLCJJc1Zpc2libGUiOmZhbHNlLCJMYXN0S25vd25WaXNpYmlsaXR5U3RhdGUiOmZhbHNlfSwiSXNWaXNpYmxlIjp0cnVlLCJQYXJlbnRTdHlsZSI6bnVsbH0sIkluZGV4IjoxNCwiUGVyY2VudGFnZUNvbXBsZXRlIjpudWxsLCJQb3NpdGlvbiI6eyJSYXRpbyI6MC4wLCJJc0N1c3RvbSI6ZmFsc2V9LCJEYXRlRm9ybWF0Ijp7IiRyZWYiOiIyMzAifSwiV2Vla051bWJlcmluZyI6eyIkaWQiOiIyMzIiLCJGb3JtYXQiOjAsIklzVmlzaWJsZSI6ZmFsc2UsIkxhc3RLbm93blZpc2liaWxpdHlTdGF0ZSI6ZmFsc2V9LCJSZWxhdGVkVGFza0lkIjoiN2NhMzJhY2QtNTkwOC00NzFhLTkwNDItOTZiMDcwMTExNTk1IiwiSWQiOiI1MTI4OGRkNy1lZTExLTQxYzEtODdlOS1mM2FiMTNmMTBlOTEiLCJJbXBvcnRJZCI6bnVsbCwiVGl0bGUiOiJQbGFubmluZyBSMiBCZWdpbiIsIk5vdGUiOm51bGwsIkh5cGVybGluayI6eyIkaWQiOiIyMzMiLCJBZGRyZXNzIjoiIiwiU3ViQWRkcmVzcyI6IiJ9LCJJc0NoYW5nZWQiOmZhbHNlLCJJc05ldyI6ZmFsc2V9XSwiVGFza0RlZmluaXRpb24iOnsiJGlkIjoiMjM0IiwiR3JvdXBOYW1lIjoiMWI5OTI1YzktYzRhMC00Yzc5LWExMWItYThiOTFjOTdlMGIxIiwiU3RhcnREYXRlIjoiMjAxOS0wNS0xN1QwMDowMDowMCIsIkVuZERhdGUiOiIyMDE5LTA3LTIwVDExOjU5OjAwIiwiUGVyY2VudGFnZUNvbXBsZXRlIjpudWxsLCJTdHlsZSI6eyIkaWQiOiIyMzUiLCJTaGFwZSI6MSwiU2hhcGVUaGlja25lc3MiOjMsIkR1cmF0aW9uRm9ybWF0IjowLCJJbmNsdWRlTm9uV29ya2luZ0RheXNJbkR1cmF0aW9uIjpmYWxzZSwiUGVyY2VudGFnZUNvbXBsZXRlU3R5bGUiOnsiJGlkIjoiMjM2IiwiRm9udFNldHRpbmdzIjp7IiRpZCI6IjIz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yMzgiLCJUb3AiOjAuMCwiTGVmdCI6MC4wLCJSaWdodCI6MC4wLCJCb3R0b20iOjAuMH0sIlBhZGRpbmciOnsiJGlkIjoiMjM5IiwiVG9wIjowLjAsIkxlZnQiOjAuMCwiUmlnaHQiOjAuMCwiQm90dG9tIjowLjB9LCJCYWNrZ3JvdW5kIjp7IiRyZWYiOiIxNCJ9LCJJc1Zpc2libGUiOnRydWUsIldpZHRoIjowLjAsIkhlaWdodCI6MC4wLCJCb3JkZXJTdHlsZSI6eyIkaWQiOiIyNDAiLCJMaW5lQ29sb3IiOm51bGwsIkxpbmVXZWlnaHQiOjAuMCwiTGluZVR5cGUiOjAsIlBhcmVudFN0eWxlIjpudWxsfSwiUGFyZW50U3R5bGUiOm51bGx9LCJEdXJhdGlvblN0eWxlIjp7IiRpZCI6IjI0MSIsIkZvbnRTZXR0aW5ncyI6eyIkaWQiOiIyNDIiLCJGb250U2l6ZSI6MTAsIkZvbnROYW1lIjoiQ2FsaWJyaSIsIklzQm9sZCI6ZmFsc2UsIklzSXRhbGljIjpmYWxzZSwiSXNVbmRlcmxpbmVkIjpmYWxzZSwiUGFyZW50U3R5bGUiOm51bGx9LCJBdXRvU2l6ZSI6MCwiRm9yZWdyb3VuZCI6eyIkaWQiOiIyNDMiLCJDb2xvciI6eyIkcmVmIjoiMjAifX0sIk1heFdpZHRoIjoyMDAuMCwiTWF4SGVpZ2h0IjoiSW5maW5pdHkiLCJTbWFydEZvcmVncm91bmRJc0FjdGl2ZSI6ZmFsc2UsIkhvcml6b250YWxBbGlnbm1lbnQiOjAsIlZlcnRpY2FsQWxpZ25tZW50IjowLCJTbWFydEZvcmVncm91bmQiOm51bGwsIkJhY2tncm91bmRGaWxsVHlwZSI6MCwiTWFyZ2luIjp7IiRpZCI6IjI0NCIsIlRvcCI6MC4wLCJMZWZ0IjowLjAsIlJpZ2h0IjowLjAsIkJvdHRvbSI6MC4wfSwiUGFkZGluZyI6eyIkaWQiOiIyNDUiLCJUb3AiOjAuMCwiTGVmdCI6MC4wLCJSaWdodCI6MC4wLCJCb3R0b20iOjAuMH0sIkJhY2tncm91bmQiOnsiJHJlZiI6IjIzIn0sIklzVmlzaWJsZSI6dHJ1ZSwiV2lkdGgiOjAuMCwiSGVpZ2h0IjowLjAsIkJvcmRlclN0eWxlIjp7IiRpZCI6IjI0NiIsIkxpbmVDb2xvciI6bnVsbCwiTGluZVdlaWdodCI6MC4wLCJMaW5lVHlwZSI6MCwiUGFyZW50U3R5bGUiOm51bGx9LCJQYXJlbnRTdHlsZSI6bnVsbH0sIkhvcml6b250YWxDb25uZWN0b3JTdHlsZSI6eyIkaWQiOiIyNDciLCJMaW5lQ29sb3IiOnsiJHJlZiI6IjI2In0sIkxpbmVXZWlnaHQiOjEuMCwiTGluZVR5cGUiOjAsIlBhcmVudFN0eWxlIjpudWxsfSwiVmVydGljYWxDb25uZWN0b3JTdHlsZSI6eyIkaWQiOiIyNDgiLCJMaW5lQ29sb3IiOnsiJHJlZiI6IjI5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1LCJJc0JlbG93VGltZWJhbmQiOnRydWUsIlBlcmNlbnRhZ2VDb21wbGV0ZVNoYXBlT3BhY2l0eSI6MzUsIlNoYXBlU3R5bGUiOnsiJGlkIjoiMjQ5IiwiTWFyZ2luIjp7IiRpZCI6IjI1MCIsIlRvcCI6MC4wLCJMZWZ0Ijo0LjAsIlJpZ2h0Ijo0LjAsIkJvdHRvbSI6MC4wfSwiUGFkZGluZyI6eyIkaWQiOiIyNTEiLCJUb3AiOjAuMCwiTGVmdCI6MC4wLCJSaWdodCI6MC4wLCJCb3R0b20iOjAuMH0sIkJhY2tncm91bmQiOnsiJGlkIjoiMjUyIiwiQ29sb3IiOnsiJGlkIjoiMjUzIiwiQSI6MjU1LCJSIjo4MiwiRyI6MTQ3LCJCIjoyMDV9fSwiSXNWaXNpYmxlIjp0cnVlLCJXaWR0aCI6MC4wLCJIZWlnaHQiOjEzLjQyNjY2NjY2NjY2NjY3NywiQm9yZGVyU3R5bGUiOnsiJGlkIjoiMjU0IiwiTGluZUNvbG9yIjp7IiRyZWYiOiIzNyJ9LCJMaW5lV2VpZ2h0IjowLjAsIkxpbmVUeXBlIjowLCJQYXJlbnRTdHlsZSI6bnVsbH0sIlBhcmVudFN0eWxlIjpudWxsfSwiVGl0bGVTdHlsZSI6eyIkaWQiOiIyNTUiLCJGb250U2V0dGluZ3MiOnsiJGlkIjoiMjU2IiwiRm9udFNpemUiOjExLCJGb250TmFtZSI6IkNhbGlicmkiLCJJc0JvbGQiOnRydWUsIklzSXRhbGljIjpmYWxzZSwiSXNVbmRlcmxpbmVkIjpmYWxzZSwiUGFyZW50U3R5bGUiOm51bGx9LCJBdXRvU2l6ZSI6MCwiRm9yZWdyb3VuZCI6eyIkaWQiOiIyNTciLCJDb2xvciI6eyIkaWQiOiIyNTg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jU5IiwiVG9wIjowLjAsIkxlZnQiOjAuMCwiUmlnaHQiOjAuMCwiQm90dG9tIjowLjB9LCJQYWRkaW5nIjp7IiRpZCI6IjI2MCIsIlRvcCI6MC4wLCJMZWZ0IjowLjAsIlJpZ2h0IjowLjAsIkJvdHRvbSI6MC4wfSwiQmFja2dyb3VuZCI6eyIkcmVmIjoiNDUifSwiSXNWaXNpYmxlIjp0cnVlLCJXaWR0aCI6MC4wLCJIZWlnaHQiOjAuMCwiQm9yZGVyU3R5bGUiOnsiJGlkIjoiMjYxIiwiTGluZUNvbG9yIjpudWxsLCJMaW5lV2VpZ2h0IjowLjAsIkxpbmVUeXBlIjowLCJQYXJlbnRTdHlsZSI6bnVsbH0sIlBhcmVudFN0eWxlIjpudWxsfSwiRGF0ZVN0eWxlIjp7IiRpZCI6IjI2MiIsIkZvbnRTZXR0aW5ncyI6eyIkaWQiOiIyNjMiLCJGb250U2l6ZSI6MTAsIkZvbnROYW1lIjoiQ2FsaWJyaSIsIklzQm9sZCI6ZmFsc2UsIklzSXRhbGljIjpmYWxzZSwiSXNVbmRlcmxpbmVkIjpmYWxzZSwiUGFyZW50U3R5bGUiOm51bGx9LCJBdXRvU2l6ZSI6MCwiRm9yZWdyb3VuZCI6eyIkaWQiOiIyNjQiLCJDb2xvciI6eyIkaWQiOiIyN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2NiIsIlRvcCI6MC4wLCJMZWZ0IjowLjAsIlJpZ2h0IjowLjAsIkJvdHRvbSI6MC4wfSwiUGFkZGluZyI6eyIkaWQiOiIyNjciLCJUb3AiOjAuMCwiTGVmdCI6MC4wLCJSaWdodCI6MC4wLCJCb3R0b20iOjAuMH0sIkJhY2tncm91bmQiOnsiJHJlZiI6IjUzIn0sIklzVmlzaWJsZSI6dHJ1ZSwiV2lkdGgiOjAuMCwiSGVpZ2h0IjowLjAsIkJvcmRlclN0eWxlIjp7IiRpZCI6IjI2OCIsIkxpbmVDb2xvciI6bnVsbCwiTGluZVdlaWdodCI6MC4wLCJMaW5lVHlwZSI6MCwiUGFyZW50U3R5bGUiOm51bGx9LCJQYXJlbnRTdHlsZSI6bnVsbH0sIkRhdGVGb3JtYXQiOnsiJGlkIjoiMjY5IiwiRm9ybWF0U3RyaW5nIjoiTS9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AiLCJGb3JtYXQiOjAsIklzVmlzaWJsZSI6ZmFsc2UsIkxhc3RLbm93blZpc2liaWxpdHlTdGF0ZSI6ZmFsc2V9LCJJc1Zpc2libGUiOnRydWUsIlBhcmVudFN0eWxlIjpudWxsfSwiSW5kZXgiOjQsIlNtYXJ0RHVyYXRpb25BY3RpdmF0ZWQiOmZhbHNlLCJEYXRlRm9ybWF0Ijp7IiRyZWYiOiIyNjkifSwiV2Vla051bWJlcmluZyI6eyIkaWQiOiIyNzEiLCJGb3JtYXQiOjAsIklzVmlzaWJsZSI6ZmFsc2UsIkxhc3RLbm93blZpc2liaWxpdHlTdGF0ZSI6ZmFsc2V9LCJJZCI6IjdjYTMyYWNkLTU5MDgtNDcxYS05MDQyLTk2YjA3MDExMTU5NSIsIkltcG9ydElkIjpudWxsLCJUaXRsZSI6IlBsYW5pZmljYWNpb24gSW5pY2lhbCAiLCJOb3RlIjpudWxsLCJIeXBlcmxpbmsiOnsiJGlkIjoiMjcyIiwiQWRkcmVzcyI6bnVsbCwiU3ViQWRkcmVzcyI6bnVsbH0sIklzQ2hhbmdlZCI6ZmFsc2UsIklzTmV3IjpmYWxzZX19XSwiX21pbGVzdG9uZXMiOlt7IiRpZCI6IjI3MyIsIklkIjoiMzJiZjgzYWUtZDY4NS00NjdkLTg5MjAtZGI1MTAwMzcyNDJmIiwiSW5kZXgiOjMsIkdyb3VwSWQiOiIxYjk5MjVjOS1jNGEwLTRjNzktYTExYi1hOGI5MWM5N2UwYjEiLCJUaXRsZSI6IlBsYW5pZmljYWNpb24gZGUgRjIgQ29taWVuemEiLCJEYXRlVGltZSI6IjIwMTktMDgtMDFUMTE6NTk6MDAiLCJQZXJjZW50YWdlQ29tcGxldGUiOm51bGwsIk5vdGUiOm51bGwsIlN0eWxlIjp7IiRpZCI6IjI3NCIsIlRpdGxlUG9zaXRpb24iOiJSaWdodCIsIkRhdGVQb3NpdGlvbiI6IkxlZnQiLCJTaGFwZVR5cGUiOjEsIlNoYXBlU2l6ZSI6MCwiU2hhcGVTdHlsZSI6eyIkaWQiOiIyNzUiLCJNYXJnaW4iOnsiJGlkIjoiMjc2IiwiVG9wIjowLjAsIkxlZnQiOjAuMCwiUmlnaHQiOjAuMCwiQm90dG9tIjowLjB9LCJQYWRkaW5nIjp7IiRpZCI6IjI3NyIsIlRvcCI6MC4wLCJMZWZ0IjowLjAsIlJpZ2h0IjowLjAsIkJvdHRvbSI6MC4wfSwiQmFja2dyb3VuZCI6eyIkaWQiOiIyNzgiLCJDb2xvciI6eyIkaWQiOiIyNzkiLCJBIjoyNTUsIlIiOjY4LCJHIjo4NCwiQiI6MTA2fX0sIklzVmlzaWJsZSI6dHJ1ZSwiV2lkdGgiOjEyLjAsIkhlaWdodCI6MTQuMCwiQm9yZGVyU3R5bGUiOnsiJGlkIjoiMjgwIiwiTGluZUNvbG9yIjp7IiRpZCI6IjI4MSIsIiR0eXBlIjoiTkxSRS5Db21tb24uRG9tLlNvbGlkQ29sb3JCcnVzaCwgTkxSRS5Db21tb24iLCJDb2xvciI6eyIkaWQiOiIyODIiLCJBIjoyNTUsIlIiOjI1NSwiRyI6MCwiQiI6MH19LCJMaW5lV2VpZ2h0IjowLjAsIkxpbmVUeXBlIjowLCJQYXJlbnRTdHlsZSI6bnVsbH0sIlBhcmVudFN0eWxlIjpudWxsfSwiVGl0bGVTdHlsZSI6eyIkaWQiOiIyODMiLCJGb250U2V0dGluZ3MiOnsiJGlkIjoiMjg0IiwiRm9udFNpemUiOjExLCJGb250TmFtZSI6IkNhbGlicmkiLCJJc0JvbGQiOnRydWUsIklzSXRhbGljIjpmYWxzZSwiSXNVbmRlcmxpbmVkIjpmYWxzZSwiUGFyZW50U3R5bGUiOm51bGx9LCJBdXRvU2l6ZSI6MiwiRm9yZWdyb3VuZCI6eyIkaWQiOiIyODUiLCJDb2xvciI6eyIkaWQiOiIyODYiLCJBIjoyNTUsIlIiOjAsIkciOjAsIkIiOjB9fSwiTWF4V2lkdGgiOjEzNi40Nzg4MjA4MDA3ODEyNSwiTWF4SGVpZ2h0IjoiSW5maW5pdHkiLCJTbWFydEZvcmVncm91bmRJc0FjdGl2ZSI6ZmFsc2UsIkhvcml6b250YWxBbGlnbm1lbnQiOjAsIlZlcnRpY2FsQWxpZ25tZW50IjowLCJTbWFydEZvcmVncm91bmQiOm51bGwsIkJhY2tncm91bmRGaWxsVHlwZSI6MCwiTWFyZ2luIjp7IiRpZCI6IjI4NyIsIlRvcCI6MC4wLCJMZWZ0IjowLjAsIlJpZ2h0IjowLjAsIkJvdHRvbSI6MC4wfSwiUGFkZGluZyI6eyIkaWQiOiIyODgiLCJUb3AiOjAuMCwiTGVmdCI6MC4wLCJSaWdodCI6MC4wLCJCb3R0b20iOjAuMH0sIkJhY2tncm91bmQiOnsiJHJlZiI6IjE2MiJ9LCJJc1Zpc2libGUiOnRydWUsIldpZHRoIjowLjAsIkhlaWdodCI6MC4wLCJCb3JkZXJTdHlsZSI6bnVsbCwiUGFyZW50U3R5bGUiOm51bGx9LCJEY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kzIiwiVG9wIjowLjAsIkxlZnQiOjAuMCwiUmlnaHQiOjAuMCwiQm90dG9tIjowLjB9LCJQYWRkaW5nIjp7IiRpZCI6IjI5NCIsIlRvcCI6MC4wLCJMZWZ0IjowLjAsIlJpZ2h0IjowLjAsIkJvdHRvbSI6MC4wfSwiQmFja2dyb3VuZCI6eyIkcmVmIjoiMTcwIn0sIklzVmlzaWJsZSI6ZmFsc2UsIldpZHRoIjowLjAsIkhlaWdodCI6MC4wLCJCb3JkZXJTdHlsZSI6bnVsbCwiUGFyZW50U3R5bGUiOm51bGx9LCJEYXRlRm9ybWF0Ijp7IiRpZCI6IjI5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TYiLCJGb3JtYXQiOjAsIklzVmlzaWJsZSI6ZmFsc2UsIkxhc3RLbm93blZpc2liaWxpdHlTdGF0ZSI6ZmFsc2V9LCJJc1Zpc2libGUiOnRydWUsIlBhcmVudFN0eWxlIjpudWxsfSwiSHlwZXJsaW5rIjp7IiRpZCI6IjI5NyIsIkFkZHJlc3MiOiIiLCJTdWJBZGRyZXNzIjoiIn0sIkltcG9ydElkIjoiIn1dLCJJZCI6IjZiNjczOWE2LTg4ZjctNDAwMy1iYWZmLTc3NWI1ODY2NDEzOSIsIklzU2luZ2xlSXRlbVJvdyI6ZmFsc2V9XSwiSW5kZXgiOjAsIklkIjoiMWFhYzZkOTAtYzFkNi00N2I0LWI1YmMtNzc4ZWI1N2JiMjM5IiwiSGVhZGVyVGV4dCI6bnVsbCwiSXNEZWZhdWx0Ijp0cnVlLCJTdHlsZSI6eyIkaWQiOiIyOTgiLCJIZWFkZXJTdHlsZSI6eyIkaWQiOiIyOTkiLCJUZXh0U3R5bGUiOnsiJGlkIjoiMzAwIiwiRm9udFNldHRpbmdzIjp7IiRpZCI6IjMwMSIsIkZvbnRTaXplIjoxMSwiRm9udE5hbWUiOiJDYWxpYnJpIiwiSXNCb2xkIjpmYWxzZSwiSXNJdGFsaWMiOmZhbHNlLCJJc1VuZGVybGluZWQiOmZhbHNlLCJQYXJlbnRTdHlsZSI6bnVsbH0sIkF1dG9TaXplIjoyLCJGb3JlZ3JvdW5kIjp7IiRpZCI6IjMwMiIsIkNvbG9yIjp7IiRpZCI6IjMw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MwNCIsIlRvcCI6MC4wLCJMZWZ0IjowLjAsIlJpZ2h0IjowLjAsIkJvdHRvbSI6MC4wfSwiUGFkZGluZyI6eyIkaWQiOiIzMDUiLCJUb3AiOjAuMCwiTGVmdCI6MC4wLCJSaWdodCI6MC4wLCJCb3R0b20iOjAuMH0sIkJhY2tncm91bmQiOm51bGwsIklzVmlzaWJsZSI6dHJ1ZSwiV2lkdGgiOjAuMCwiSGVpZ2h0IjowLjAsIkJvcmRlclN0eWxlIjpudWxsLCJQYXJlbnRTdHlsZSI6bnVsbH0sIlJlY3RhbmdsZVN0eWxlIjp7IiRpZCI6IjMwNiIsIk1hcmdpbiI6eyIkaWQiOiIzMDciLCJUb3AiOjAuMCwiTGVmdCI6MC4wLCJSaWdodCI6MC4wLCJCb3R0b20iOjAuMH0sIlBhZGRpbmciOnsiJGlkIjoiMzA4IiwiVG9wIjowLjAsIkxlZnQiOjAuMCwiUmlnaHQiOjAuMCwiQm90dG9tIjowLjB9LCJCYWNrZ3JvdW5kIjp7IiRpZCI6IjMwOSIsIkNvbG9yIjp7IiRpZCI6IjMxMCIsIkEiOjYzLCJSIjo5MSwiRyI6MTU1LCJCIjoyMTN9fSwiSXNWaXNpYmxlIjp0cnVlLCJXaWR0aCI6MC4wLCJIZWlnaHQiOjAuMCwiQm9yZGVyU3R5bGUiOnsiJGlkIjoiMzExIiwiTGluZUNvbG9yIjp7IiRpZCI6IjMxMiIsIiR0eXBlIjoiTkxSRS5Db21tb24uRG9tLlNvbGlkQ29sb3JCcnVzaCwgTkxSRS5Db21tb24iLCJDb2xvciI6eyIkaWQiOiIzMTMiLCJBIjoyNTUsIlIiOjI1NSwiRyI6MCwiQiI6MH19LCJMaW5lV2VpZ2h0IjowLjAsIkxpbmVUeXBlIjowLCJQYXJlbnRTdHlsZSI6bnVsbH0sIlBhcmVudFN0eWxlIjpudWxsfSwiTWFyZ2luIjp7IiRpZCI6IjMxNCIsIlRvcCI6MC4wLCJMZWZ0IjowLjAsIlJpZ2h0IjowLjAsIkJvdHRvbSI6MC4wfSwiUGFkZGluZyI6eyIkaWQiOiIzMTUiLCJUb3AiOjAuMCwiTGVmdCI6MC4wLCJSaWdodCI6MC4wLCJCb3R0b20iOjAuMH0sIkJhY2tncm91bmQiOm51bGwsIklzVmlzaWJsZSI6dHJ1ZSwiV2lkdGgiOjAuMCwiSGVpZ2h0IjowLjAsIkJvcmRlclN0eWxlIjpudWxsLCJQYXJlbnRTdHlsZSI6bnVsbH0sIkJhY2tncm91bmRTdHlsZSI6eyIkaWQiOiIzMTYiLCJNYXJnaW4iOnsiJGlkIjoiMzE3IiwiVG9wIjowLjAsIkxlZnQiOjAuMCwiUmlnaHQiOjAuMCwiQm90dG9tIjowLjB9LCJQYWRkaW5nIjp7IiRpZCI6IjMxOCIsIlRvcCI6MC4wLCJMZWZ0IjowLjAsIlJpZ2h0IjowLjAsIkJvdHRvbSI6MC4wfSwiQmFja2dyb3VuZCI6eyIkaWQiOiIzMTkiLCJDb2xvciI6eyIkaWQiOiIzMjAiLCJBIjo1MSwiUiI6MTY1LCJHIjoxNjUsIkIiOjE2NX19LCJJc1Zpc2libGUiOnRydWUsIldpZHRoIjowLjAsIkhlaWdodCI6MC4wLCJCb3JkZXJTdHlsZSI6eyIkaWQiOiIzMjEiLCJMaW5lQ29sb3IiOnsiJGlkIjoiMzIyIiwiJHR5cGUiOiJOTFJFLkNvbW1vbi5Eb20uU29saWRDb2xvckJydXNoLCBOTFJFLkNvbW1vbiIsIkNvbG9yIjp7IiRpZCI6IjMyMyIsIkEiOjI1NSwiUiI6MjU1LCJHIjowLCJCIjowfX0sIkxpbmVXZWlnaHQiOjAuMCwiTGluZVR5cGUiOjAsIlBhcmVudFN0eWxlIjpudWxsfSwiUGFyZW50U3R5bGUiOm51bGx9LCJNYXJnaW4iOnsiJGlkIjoiMzI0IiwiVG9wIjowLjAsIkxlZnQiOjAuMCwiUmlnaHQiOjAuMCwiQm90dG9tIjowLjB9LCJQYWRkaW5nIjp7IiRpZCI6IjMyNSIsIlRvcCI6MC4wLCJMZWZ0IjowLjAsIlJpZ2h0IjowLjAsIkJvdHRvbSI6MC4wfSwiSXNWaXNpYmxlIjp0cnVlLCJXaWR0aCI6MC4wLCJIZWlnaHQiOjAuMCwiQm9yZGVyU3R5bGUiOm51bGwsIlBhcmVudFN0eWxlIjpudWxsfX1dLCJJZCI6Ijc5ZjA1ZThkLWU3MmUtNGNjMy04NWZjLWU4NzVmYTY1NTE3ZiIsIkluZGV4IjowLCJIZWFkZXJUZXh0IjoiUGxhbiIsIlN0eWxlIjp7IiRpZCI6IjMyNiIsIkhlYWRlclN0eWxlIjp7IiRpZCI6IjMyNyIsIlRleHRJc1ZlcnRpY2FsIjpmYWxzZSwiVGV4dFN0eWxlIjp7IiRpZCI6IjMyOCIsIkZvbnRTZXR0aW5ncyI6eyIkaWQiOiIzMjkiLCJGb250U2l6ZSI6MTAsIkZvbnROYW1lIjoiRnJhbmtsaW4gR290aGljIE1lZGl1bSIsIklzQm9sZCI6ZmFsc2UsIklzSXRhbGljIjpmYWxzZSwiSXNVbmRlcmxpbmVkIjpmYWxzZSwiUGFyZW50U3R5bGUiOm51bGx9LCJBdXRvU2l6ZSI6MCwiRm9yZWdyb3VuZCI6eyIkaWQiOiIzMzAiLCJDb2xvciI6eyIkaWQiOiIzMzEiLCJBIjoyNTUsIlIiOjMyLCJHIjo1NiwiQiI6MTAwfX0sIk1heFdpZHRoIjowLjAsIk1heEhlaWdodCI6MC4wLCJTbWFydEZvcmVncm91bmRJc0FjdGl2ZSI6ZmFsc2UsIkhvcml6b250YWxBbGlnbm1lbnQiOjAsIlZlcnRpY2FsQWxpZ25tZW50IjowLCJTbWFydEZvcmVncm91bmQiOm51bGwsIkJhY2tncm91bmRGaWxsVHlwZSI6MCwiTWFyZ2luIjp7IiRpZCI6IjMzMiIsIlRvcCI6MC4wLCJMZWZ0IjowLjAsIlJpZ2h0IjowLjAsIkJvdHRvbSI6MC4wfSwiUGFkZGluZyI6eyIkaWQiOiIzMzMiLCJUb3AiOjAuMCwiTGVmdCI6MC4wLCJSaWdodCI6MC4wLCJCb3R0b20iOjAuMH0sIkJhY2tncm91bmQiOm51bGwsIklzVmlzaWJsZSI6ZmFsc2UsIldpZHRoIjowLjAsIkhlaWdodCI6MC4wLCJCb3JkZXJTdHlsZSI6bnVsbCwiUGFyZW50U3R5bGUiOm51bGx9LCJSZWN0YW5nbGVTdHlsZSI6eyIkaWQiOiIzMzQiLCJNYXJnaW4iOnsiJGlkIjoiMzM1IiwiVG9wIjowLjAsIkxlZnQiOjAuMCwiUmlnaHQiOjAuMCwiQm90dG9tIjowLjB9LCJQYWRkaW5nIjp7IiRpZCI6IjMzNiIsIlRvcCI6MC4wLCJMZWZ0IjowLjAsIlJpZ2h0IjowLjAsIkJvdHRvbSI6MC4wfSwiQmFja2dyb3VuZCI6eyIkaWQiOiIzMzciLCJDb2xvciI6eyIkaWQiOiIzMzgiLCJBIjoxMjcsIlIiOjkxLCJHIjoxNTUsIkIiOjIxM319LCJJc1Zpc2libGUiOmZhbHNlLCJXaWR0aCI6MC4wLCJIZWlnaHQiOjAuMCwiQm9yZGVyU3R5bGUiOnsiJGlkIjoiMzM5IiwiTGluZUNvbG9yIjp7IiRpZCI6IjM0MCIsIiR0eXBlIjoiTkxSRS5Db21tb24uRG9tLlNvbGlkQ29sb3JCcnVzaCwgTkxSRS5Db21tb24iLCJDb2xvciI6eyIkaWQiOiIzNDEiLCJBIjoyNTUsIlIiOjI1NSwiRyI6MCwiQiI6MH19LCJMaW5lV2VpZ2h0IjowLjAsIkxpbmVUeXBlIjowLCJQYXJlbnRTdHlsZSI6bnVsbH0sIlBhcmVudFN0eWxlIjpudWxsfSwiTWFyZ2luIjp7IiRpZCI6IjM0MiIsIlRvcCI6MC4wLCJMZWZ0IjowLjAsIlJpZ2h0IjowLjAsIkJvdHRvbSI6MC4wfSwiUGFkZGluZyI6eyIkaWQiOiIzNDMiLCJUb3AiOjAuMCwiTGVmdCI6MC4wLCJSaWdodCI6MC4wLCJCb3R0b20iOjAuMH0sIkJhY2tncm91bmQiOm51bGwsIklzVmlzaWJsZSI6dHJ1ZSwiV2lkdGgiOjAuMCwiSGVpZ2h0IjowLjAsIkJvcmRlclN0eWxlIjpudWxsLCJQYXJlbnRTdHlsZSI6bnVsbH0sIkJhY2tncm91bmRTdHlsZSI6eyIkaWQiOiIzNDQiLCJNYXJnaW4iOnsiJGlkIjoiMzQ1IiwiVG9wIjowLjAsIkxlZnQiOjAuMCwiUmlnaHQiOjAuMCwiQm90dG9tIjowLjB9LCJQYWRkaW5nIjp7IiRpZCI6IjM0NiIsIlRvcCI6MC4wLCJMZWZ0IjowLjAsIlJpZ2h0IjowLjAsIkJvdHRvbSI6MC4wfSwiQmFja2dyb3VuZCI6eyIkaWQiOiIzNDciLCJDb2xvciI6eyIkaWQiOiIzNDgiLCJBIjozOCwiUiI6OTEsIkciOjE1NSwiQiI6MjEzfX0sIklzVmlzaWJsZSI6dHJ1ZSwiV2lkdGgiOjAuMCwiSGVpZ2h0IjowLjAsIkJvcmRlclN0eWxlIjp7IiRpZCI6IjM0OSIsIkxpbmVDb2xvciI6eyIkaWQiOiIzNTAiLCIkdHlwZSI6Ik5MUkUuQ29tbW9uLkRvbS5Tb2xpZENvbG9yQnJ1c2gsIE5MUkUuQ29tbW9uIiwiQ29sb3IiOnsiJGlkIjoiMzUxIiwiQSI6MjU1LCJSIjoyNTUsIkciOjAsIkIiOjB9fSwiTGluZVdlaWdodCI6MC4wLCJMaW5lVHlwZSI6MCwiUGFyZW50U3R5bGUiOm51bGx9LCJQYXJlbnRTdHlsZSI6bnVsbH0sIklzQWJvdmVUaW1lYmFuZCI6ZmFsc2UsIk1hcmdpbiI6eyIkaWQiOiIzNTIiLCJUb3AiOjAuMCwiTGVmdCI6MC4wLCJSaWdodCI6MC4wLCJCb3R0b20iOjAuMH0sIlBhZGRpbmciOnsiJGlkIjoiMzUzIiwiVG9wIjowLjAsIkxlZnQiOjAuMCwiUmlnaHQiOjAuMCwiQm90dG9tIjowLjB9LCJJc1Zpc2libGUiOnRydWUsIldpZHRoIjowLjAsIkhlaWdodCI6MC4wLCJCb3JkZXJTdHlsZSI6eyIkaWQiOiIzNTQiLCJMaW5lQ29sb3IiOm51bGwsIkxpbmVXZWlnaHQiOjAuMCwiTGluZVR5cGUiOjAsIlBhcmVudFN0eWxlIjpudWxsfSwiUGFyZW50U3R5bGUiOm51bGx9fSx7IiRpZCI6IjM1NSIsIl9hY3Rpdml0aWVzIjpbeyIkaWQiOiIzNTYiLCJfcm93cyI6W3siJGlkIjoiMzU3IiwiX3Rhc2tzIjpbXSwiX21pbGVzdG9uZXMiOlt7IiRpZCI6IjM1OCIsIklkIjoiMjkwNmU2MmMtMmQ2NC00MjNhLThhNmYtZjBjZmZjZTM0M2ZkIiwiSW5kZXgiOjAsIkdyb3VwSWQiOiI3NmNhMWRlNS03NmVhLTQzMGMtOTcwNy1mOWVmNGNiMGEzNjYiLCJUaXRsZSI6IkFQSSBkZSBTdGF0dXMiLCJEYXRlVGltZSI6IjIwMTktMDMtMTRUMTE6NTk6MDAiLCJQZXJjZW50YWdlQ29tcGxldGUiOm51bGwsIk5vdGUiOm51bGwsIlN0eWxlIjp7IiRpZCI6IjM1OSIsIlRpdGxlUG9zaXRpb24iOiJSaWdodCIsIkRhdGVQb3NpdGlvbiI6IkxlZnQiLCJTaGFwZVR5cGUiOjEsIlNoYXBlU2l6ZSI6MywiU2hhcGVTdHlsZSI6eyIkaWQiOiIzNjAiLCJNYXJnaW4iOnsiJHJlZiI6IjI3NiJ9LCJQYWRkaW5nIjp7IiRyZWYiOiIyNzcifSwiQmFja2dyb3VuZCI6eyIkaWQiOiIzNjEiLCJDb2xvciI6eyIkaWQiOiIzNjIiLCJBIjoyNTUsIlIiOjIwNiwiRyI6MTQ2LCJCIjowfX0sIklzVmlzaWJsZSI6dHJ1ZSwiV2lkdGgiOjEyLjU5MDA3ODM1Mzg4MTgzNiwiSGVpZ2h0IjoxMi45MzA3ODcwODY0ODY4MTYsIkJvcmRlclN0eWxlIjp7IiRpZCI6IjM2MyIsIkxpbmVDb2xvciI6eyIkcmVmIjoiMjgxIn0sIkxpbmVXZWlnaHQiOjAuMCwiTGluZVR5cGUiOjAsIlBhcmVudFN0eWxlIjpudWxsfSwiUGFyZW50U3R5bGUiOm51bGx9LCJUaXRsZVN0eWxlIjp7IiRpZCI6IjM2NCIsIkZvbnRTZXR0aW5ncyI6eyIkaWQiOiIzNjUiLCJGb250U2l6ZSI6MTEsIkZvbnROYW1lIjoiQ2FsaWJyaSIsIklzQm9sZCI6dHJ1ZSwiSXNJdGFsaWMiOmZhbHNlLCJJc1VuZGVybGluZWQiOmZhbHNlLCJQYXJlbnRTdHlsZSI6bnVsbH0sIkF1dG9TaXplIjowLCJGb3JlZ3JvdW5kIjp7IiRpZCI6IjM2NiIsIkNvbG9yIjp7IiRpZCI6IjM2Ny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M2OCIsIkZvbnRTZXR0aW5ncyI6eyIkaWQiOiIzNjkiLCJGb250U2l6ZSI6MTAsIkZvbnROYW1lIjoiQ2FsaWJyaSIsIklzQm9sZCI6ZmFsc2UsIklzSXRhbGljIjpmYWxzZSwiSXNVbmRlcmxpbmVkIjpmYWxzZSwiUGFyZW50U3R5bGUiOm51bGx9LCJBdXRvU2l6ZSI6MCwiRm9yZWdyb3VuZCI6eyIkaWQiOiIzNzAiLCJDb2xvciI6eyIkaWQiOiIzNz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OTMifSwiUGFkZGluZyI6eyIkcmVmIjoiMjk0In0sIkJhY2tncm91bmQiOnsiJHJlZiI6IjE3MCJ9LCJJc1Zpc2libGUiOmZhbHNlLCJXaWR0aCI6MC4wLCJIZWlnaHQiOjAuMCwiQm9yZGVyU3R5bGUiOm51bGwsIlBhcmVudFN0eWxlIjpudWxsfSwiRGF0ZUZvcm1hdCI6eyIkaWQiOiIz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czIiwiRm9ybWF0IjowLCJJc1Zpc2libGUiOmZhbHNlLCJMYXN0S25vd25WaXNpYmlsaXR5U3RhdGUiOmZhbHNlfSwiSXNWaXNpYmxlIjp0cnVlLCJQYXJlbnRTdHlsZSI6bnVsbH0sIkh5cGVybGluayI6eyIkaWQiOiIzNzQiLCJBZGRyZXNzIjoiIiwiU3ViQWRkcmVzcyI6IiJ9LCJJbXBvcnRJZCI6IiJ9XSwiSWQiOiIwMDAwMDAwMC0wMDAwLTAwMDAtMDAwMC0wMDAwMDAwMDAwMDAiLCJJc1NpbmdsZUl0ZW1Sb3ciOnRydWV9LHsiJGlkIjoiMzc1IiwiX3Rhc2tzIjpbXSwiX21pbGVzdG9uZXMiOlt7IiRpZCI6IjM3NiIsIklkIjoiZmE4YzFiMWEtZDlmOS00ZjhlLTkwYjMtMjc0MzdmOTAyYTExIiwiSW5kZXgiOjEsIkdyb3VwSWQiOiI3NmNhMWRlNS03NmVhLTQzMGMtOTcwNy1mOWVmNGNiMGEzNjYiLCJUaXRsZSI6IkV4cG9ydGFyIFJlcG9ydGVzIiwiRGF0ZVRpbWUiOiIyMDE5LTEwLTAyVDExOjU5OjAwIiwiUGVyY2VudGFnZUNvbXBsZXRlIjpudWxsLCJOb3RlIjpudWxsLCJTdHlsZSI6eyIkaWQiOiIzNzciLCJUaXRsZVBvc2l0aW9uIjoiUmlnaHQiLCJEYXRlUG9zaXRpb24iOiJMZWZ0IiwiU2hhcGVUeXBlIjoxLCJTaGFwZVNpemUiOjAsIlNoYXBlU3R5bGUiOnsiJGlkIjoiMzc4IiwiTWFyZ2luIjp7IiRyZWYiOiIyNzYifSwiUGFkZGluZyI6eyIkcmVmIjoiMjc3In0sIkJhY2tncm91bmQiOnsiJGlkIjoiMzc5IiwiQ29sb3IiOnsiJGlkIjoiMzgwIiwiQSI6MjU1LCJSIjoyMDYsIkciOjE0NiwiQiI6MH19LCJJc1Zpc2libGUiOnRydWUsIldpZHRoIjoxMi4wLCJIZWlnaHQiOjE0LjAsIkJvcmRlclN0eWxlIjp7IiRpZCI6IjM4MSIsIkxpbmVDb2xvciI6eyIkcmVmIjoiMjgxIn0sIkxpbmVXZWlnaHQiOjAuMCwiTGluZVR5cGUiOjAsIlBhcmVudFN0eWxlIjpudWxsfSwiUGFyZW50U3R5bGUiOm51bGx9LCJUaXRsZVN0eWxlIjp7IiRpZCI6IjM4MiIsIkZvbnRTZXR0aW5ncyI6eyIkaWQiOiIzODMiLCJGb250U2l6ZSI6MTEsIkZvbnROYW1lIjoiQ2FsaWJyaSIsIklzQm9sZCI6dHJ1ZSwiSXNJdGFsaWMiOmZhbHNlLCJJc1VuZGVybGluZWQiOmZhbHNlLCJQYXJlbnRTdHlsZSI6bnVsbH0sIkF1dG9TaXplIjoyLCJGb3JlZ3JvdW5kIjp7IiRpZCI6IjM4NCIsIkNvbG9yIjp7IiRpZCI6IjM4NSIsIkEiOjI1NSwiUiI6MTI3LCJHIjo5NiwiQiI6MH19LCJNYXhXaWR0aCI6MTA4Ljc4NDI0ODM1MjA1MDc4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zODYiLCJGb250U2V0dGluZ3MiOnsiJGlkIjoiMzg3IiwiRm9udFNpemUiOjEwLCJGb250TmFtZSI6IkNhbGlicmkiLCJJc0JvbGQiOmZhbHNlLCJJc0l0YWxpYyI6ZmFsc2UsIklzVW5kZXJsaW5lZCI6ZmFsc2UsIlBhcmVudFN0eWxlIjpudWxsfSwiQXV0b1NpemUiOjAsIkZvcmVncm91bmQiOnsiJGlkIjoiMzg4IiwiQ29sb3IiOnsiJGlkIjoiMzg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Mz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5MSIsIkZvcm1hdCI6MCwiSXNWaXNpYmxlIjpmYWxzZSwiTGFzdEtub3duVmlzaWJpbGl0eVN0YXRlIjpmYWxzZX0sIklzVmlzaWJsZSI6dHJ1ZSwiUGFyZW50U3R5bGUiOm51bGx9LCJIeXBlcmxpbmsiOnsiJGlkIjoiMzkyIiwiQWRkcmVzcyI6IiIsIlN1YkFkZHJlc3MiOiIifSwiSW1wb3J0SWQiOiIifV0sIklkIjoiMDAwMDAwMDAtMDAwMC0wMDAwLTAwMDAtMDAwMDAwMDAwMDAwIiwiSXNTaW5nbGVJdGVtUm93Ijp0cnVlfSx7IiRpZCI6IjM5MyIsIl90YXNrcyI6W10sIl9taWxlc3RvbmVzIjpbeyIkaWQiOiIzOTQiLCJJZCI6IjA5MTlhZThlLWY5Y2UtNGJjOC04OTc0LTlmZmM0Zjg5MmI1NiIsIkluZGV4IjoyLCJHcm91cElkIjoiNzZjYTFkZTUtNzZlYS00MzBjLTk3MDctZjllZjRjYjBhMzY2IiwiVGl0bGUiOiJEYXNoYm9hcmQgIiwiRGF0ZVRpbWUiOiIyMDE5LTA2LTI2VDExOjU5OjAwIiwiUGVyY2VudGFnZUNvbXBsZXRlIjpudWxsLCJOb3RlIjpudWxsLCJTdHlsZSI6eyIkaWQiOiIzOTUiLCJUaXRsZVBvc2l0aW9uIjoiQWJvdmUiLCJEYXRlUG9zaXRpb24iOiJMZWZ0IiwiU2hhcGVUeXBlIjoxLCJTaGFwZVNpemUiOjAsIlNoYXBlU3R5bGUiOnsiJGlkIjoiMzk2IiwiTWFyZ2luIjp7IiRyZWYiOiIyNzYifSwiUGFkZGluZyI6eyIkcmVmIjoiMjc3In0sIkJhY2tncm91bmQiOnsiJGlkIjoiMzk3IiwiQ29sb3IiOnsiJGlkIjoiMzk4IiwiQSI6MjU1LCJSIjoyMDYsIkciOjE0NiwiQiI6MH19LCJJc1Zpc2libGUiOnRydWUsIldpZHRoIjoxMi4wLCJIZWlnaHQiOjE0LjAsIkJvcmRlclN0eWxlIjp7IiRpZCI6IjM5OSIsIkxpbmVDb2xvciI6eyIkcmVmIjoiMjgxIn0sIkxpbmVXZWlnaHQiOjAuMCwiTGluZVR5cGUiOjAsIlBhcmVudFN0eWxlIjpudWxsfSwiUGFyZW50U3R5bGUiOm51bGx9LCJUaXRsZVN0eWxlIjp7IiRpZCI6IjQwMCIsIkZvbnRTZXR0aW5ncyI6eyIkaWQiOiI0MDEiLCJGb250U2l6ZSI6MTEsIkZvbnROYW1lIjoiQ2FsaWJyaSIsIklzQm9sZCI6dHJ1ZSwiSXNJdGFsaWMiOmZhbHNlLCJJc1VuZGVybGluZWQiOmZhbHNlLCJQYXJlbnRTdHlsZSI6bnVsbH0sIkF1dG9TaXplIjoyLCJGb3JlZ3JvdW5kIjp7IiRpZCI6IjQwMiIsIkNvbG9yIjp7IiRpZCI6IjQwMyIsIkEiOjI1NSwiUiI6MTI3LCJHIjo5NiwiQiI6MH19LCJNYXhXaWR0aCI6NjAuNjE2MTQyMjcyOTQ5MjE5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0MDQiLCJGb250U2V0dGluZ3MiOnsiJGlkIjoiNDA1IiwiRm9udFNpemUiOjEwLCJGb250TmFtZSI6IkNhbGlicmkiLCJJc0JvbGQiOmZhbHNlLCJJc0l0YWxpYyI6ZmFsc2UsIklzVW5kZXJsaW5lZCI6ZmFsc2UsIlBhcmVudFN0eWxlIjpudWxsfSwiQXV0b1NpemUiOjAsIkZvcmVncm91bmQiOnsiJGlkIjoiNDA2IiwiQ29sb3IiOnsiJGlkIjoiNDA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NDA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wOSIsIkZvcm1hdCI6MCwiSXNWaXNpYmxlIjpmYWxzZSwiTGFzdEtub3duVmlzaWJpbGl0eVN0YXRlIjpmYWxzZX0sIklzVmlzaWJsZSI6dHJ1ZSwiUGFyZW50U3R5bGUiOm51bGx9LCJIeXBlcmxpbmsiOnsiJGlkIjoiNDEwIiwiQWRkcmVzcyI6IiIsIlN1YkFkZHJlc3MiOiIifSwiSW1wb3J0SWQiOiIifV0sIklkIjoiMDAwMDAwMDAtMDAwMC0wMDAwLTAwMDAtMDAwMDAwMDAwMDAwIiwiSXNTaW5nbGVJdGVtUm93Ijp0cnVlfSx7IiRpZCI6IjQxMSIsIl90YXNrcyI6W10sIl9taWxlc3RvbmVzIjpbeyIkaWQiOiI0MTIiLCJJZCI6IjRiZWUxY2JlLTcyNzUtNGE3MC04ZWIxLTZlYWVhMWQzZDQyYyIsIkluZGV4IjozLCJHcm91cElkIjoiNzZjYTFkZTUtNzZlYS00MzBjLTk3MDctZjllZjRjYjBhMzY2IiwiVGl0bGUiOiJBY2Nlc28gQWRtaW4iLCJEYXRlVGltZSI6IjIwMTktMDUtMTRUMTE6NTk6MDAiLCJQZXJjZW50YWdlQ29tcGxldGUiOm51bGwsIk5vdGUiOm51bGwsIlN0eWxlIjp7IiRpZCI6IjQxMyIsIlRpdGxlUG9zaXRpb24iOiJSaWdodCIsIkRhdGVQb3NpdGlvbiI6IkxlZnQiLCJTaGFwZVR5cGUiOjEsIlNoYXBlU2l6ZSI6MCwiU2hhcGVTdHlsZSI6eyIkaWQiOiI0MTQiLCJNYXJnaW4iOnsiJHJlZiI6IjI3NiJ9LCJQYWRkaW5nIjp7IiRyZWYiOiIyNzcifSwiQmFja2dyb3VuZCI6eyIkaWQiOiI0MTUiLCJDb2xvciI6eyIkaWQiOiI0MTYiLCJBIjoyNTUsIlIiOjIwNiwiRyI6MTQ2LCJCIjowfX0sIklzVmlzaWJsZSI6dHJ1ZSwiV2lkdGgiOjEyLjAsIkhlaWdodCI6MTQuMCwiQm9yZGVyU3R5bGUiOnsiJGlkIjoiNDE3IiwiTGluZUNvbG9yIjp7IiRyZWYiOiIyODEifSwiTGluZVdlaWdodCI6MC4wLCJMaW5lVHlwZSI6MCwiUGFyZW50U3R5bGUiOm51bGx9LCJQYXJlbnRTdHlsZSI6bnVsbH0sIlRpdGxlU3R5bGUiOnsiJGlkIjoiNDE4IiwiRm9udFNldHRpbmdzIjp7IiRpZCI6IjQxOSIsIkZvbnRTaXplIjoxMSwiRm9udE5hbWUiOiJDYWxpYnJpIiwiSXNCb2xkIjp0cnVlLCJJc0l0YWxpYyI6ZmFsc2UsIklzVW5kZXJsaW5lZCI6ZmFsc2UsIlBhcmVudFN0eWxlIjpudWxsfSwiQXV0b1NpemUiOjAsIkZvcmVncm91bmQiOnsiJGlkIjoiNDIwIiwiQ29sb3IiOnsiJGlkIjoiNDIx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DIyIiwiRm9udFNldHRpbmdzIjp7IiRpZCI6IjQyMyIsIkZvbnRTaXplIjoxMCwiRm9udE5hbWUiOiJDYWxpYnJpIiwiSXNCb2xkIjpmYWxzZSwiSXNJdGFsaWMiOmZhbHNlLCJJc1VuZGVybGluZWQiOmZhbHNlLCJQYXJlbnRTdHlsZSI6bnVsbH0sIkF1dG9TaXplIjowLCJGb3JlZ3JvdW5kIjp7IiRpZCI6IjQyNCIsIkNvbG9yIjp7IiRpZCI6IjQy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Q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jciLCJGb3JtYXQiOjAsIklzVmlzaWJsZSI6ZmFsc2UsIkxhc3RLbm93blZpc2liaWxpdHlTdGF0ZSI6ZmFsc2V9LCJJc1Zpc2libGUiOnRydWUsIlBhcmVudFN0eWxlIjpudWxsfSwiSHlwZXJsaW5rIjp7IiRpZCI6IjQyOCIsIkFkZHJlc3MiOiIiLCJTdWJBZGRyZXNzIjoiIn0sIkltcG9ydElkIjoiIn1dLCJJZCI6IjAwMDAwMDAwLTAwMDAtMDAwMC0wMDAwLTAwMDAwMDAwMDAwMCIsIklzU2luZ2xlSXRlbVJvdyI6dHJ1ZX0seyIkaWQiOiI0MjkiLCJfdGFza3MiOltdLCJfbWlsZXN0b25lcyI6W3siJGlkIjoiNDMwIiwiSWQiOiIxNmE5Zjc4MS1mYmNmLTQzNDgtYTkwZC00MTgzNWZhMzI0OWUiLCJJbmRleCI6NCwiR3JvdXBJZCI6Ijc2Y2ExZGU1LTc2ZWEtNDMwYy05NzA3LWY5ZWY0Y2IwYTM2NiIsIlRpdGxlIjoiQVBJIHggVG9rZW4gSldUIiwiRGF0ZVRpbWUiOiIyMDE5LTA4LTIwVDExOjU5OjAwIiwiUGVyY2VudGFnZUNvbXBsZXRlIjpudWxsLCJOb3RlIjpudWxsLCJTdHlsZSI6eyIkaWQiOiI0MzEiLCJUaXRsZVBvc2l0aW9uIjoiUmlnaHQiLCJEYXRlUG9zaXRpb24iOiJMZWZ0IiwiU2hhcGVUeXBlIjoxLCJTaGFwZVNpemUiOjAsIlNoYXBlU3R5bGUiOnsiJGlkIjoiNDMyIiwiTWFyZ2luIjp7IiRyZWYiOiIyNzYifSwiUGFkZGluZyI6eyIkcmVmIjoiMjc3In0sIkJhY2tncm91bmQiOnsiJGlkIjoiNDMzIiwiQ29sb3IiOnsiJGlkIjoiNDM0IiwiQSI6MjU1LCJSIjoyMDYsIkciOjE0NiwiQiI6MH19LCJJc1Zpc2libGUiOnRydWUsIldpZHRoIjoxMi4wLCJIZWlnaHQiOjE0LjAsIkJvcmRlclN0eWxlIjp7IiRpZCI6IjQzNSIsIkxpbmVDb2xvciI6eyIkcmVmIjoiMjgxIn0sIkxpbmVXZWlnaHQiOjAuMCwiTGluZVR5cGUiOjAsIlBhcmVudFN0eWxlIjpudWxsfSwiUGFyZW50U3R5bGUiOm51bGx9LCJUaXRsZVN0eWxlIjp7IiRpZCI6IjQzNiIsIkZvbnRTZXR0aW5ncyI6eyIkaWQiOiI0MzciLCJGb250U2l6ZSI6MTEsIkZvbnROYW1lIjoiQ2FsaWJyaSIsIklzQm9sZCI6dHJ1ZSwiSXNJdGFsaWMiOmZhbHNlLCJJc1VuZGVybGluZWQiOmZhbHNlLCJQYXJlbnRTdHlsZSI6bnVsbH0sIkF1dG9TaXplIjoyLCJGb3JlZ3JvdW5kIjp7IiRpZCI6IjQzOCIsIkNvbG9yIjp7IiRpZCI6IjQzOSIsIkEiOjI1NSwiUiI6MTI3LCJHIjo5NiwiQiI6MH19LCJNYXhXaWR0aCI6NzYuOTAwNTUwODQyMjg1MTU2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0NDAiLCJGb250U2V0dGluZ3MiOnsiJGlkIjoiNDQxIiwiRm9udFNpemUiOjEwLCJGb250TmFtZSI6IkNhbGlicmkiLCJJc0JvbGQiOmZhbHNlLCJJc0l0YWxpYyI6ZmFsc2UsIklzVW5kZXJsaW5lZCI6ZmFsc2UsIlBhcmVudFN0eWxlIjpudWxsfSwiQXV0b1NpemUiOjAsIkZvcmVncm91bmQiOnsiJGlkIjoiNDQyIiwiQ29sb3IiOnsiJGlkIjoiNDQ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ND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0NSIsIkZvcm1hdCI6MCwiSXNWaXNpYmxlIjpmYWxzZSwiTGFzdEtub3duVmlzaWJpbGl0eVN0YXRlIjpmYWxzZX0sIklzVmlzaWJsZSI6dHJ1ZSwiUGFyZW50U3R5bGUiOm51bGx9LCJIeXBlcmxpbmsiOnsiJGlkIjoiNDQ2IiwiQWRkcmVzcyI6IiIsIlN1YkFkZHJlc3MiOiIifSwiSW1wb3J0SWQiOiIifV0sIklkIjoiMDAwMDAwMDAtMDAwMC0wMDAwLTAwMDAtMDAwMDAwMDAwMDAwIiwiSXNTaW5nbGVJdGVtUm93Ijp0cnVlfSx7IiRpZCI6IjQ0NyIsIl90YXNrcyI6W3siJGlkIjoiNDQ4IiwiX2F0dGFjaGVkTWlsZXN0b25lcyI6W10sIlRhc2tEZWZpbml0aW9uIjp7IiRpZCI6IjQ0OSIsIkdyb3VwTmFtZSI6IjRkMWYyMDc5LTIyZTctNDdiNy04YjZjLTY4Yzk4YzFiNjgzMyIsIlN0YXJ0RGF0ZSI6IjIwMTktMDUtMTFUMDA6MDA6MDAiLCJFbmREYXRlIjoiMjAxOS0wNi0zMFQxMTo1OTowMCIsIlBlcmNlbnRhZ2VDb21wbGV0ZSI6bnVsbCwiU3R5bGUiOnsiJGlkIjoiNDUwIiwiU2hhcGUiOjYsIlNoYXBlVGhpY2tuZXNzIjoxLCJEdXJhdGlvbkZvcm1hdCI6MCwiSW5jbHVkZU5vbldvcmtpbmdEYXlzSW5EdXJhdGlvbiI6ZmFsc2UsIlBlcmNlbnRhZ2VDb21wbGV0ZVN0eWxlIjp7IiRpZCI6IjQ1MSIsIkZvbnRTZXR0aW5ncyI6eyIkaWQiOiI0NTI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UzIiwiVG9wIjowLjAsIkxlZnQiOjAuMCwiUmlnaHQiOjAuMCwiQm90dG9tIjowLjB9LCJQYWRkaW5nIjp7IiRpZCI6IjQ1NCIsIlRvcCI6MC4wLCJMZWZ0IjowLjAsIlJpZ2h0IjowLjAsIkJvdHRvbSI6MC4wfSwiQmFja2dyb3VuZCI6eyIkcmVmIjoiMTQifSwiSXNWaXNpYmxlIjp0cnVlLCJXaWR0aCI6MC4wLCJIZWlnaHQiOjAuMCwiQm9yZGVyU3R5bGUiOnsiJGlkIjoiNDU1IiwiTGluZUNvbG9yIjpudWxsLCJMaW5lV2VpZ2h0IjowLjAsIkxpbmVUeXBlIjowLCJQYXJlbnRTdHlsZSI6bnVsbH0sIlBhcmVudFN0eWxlIjpudWxsfSwiRHVyYXRpb25TdHlsZSI6eyIkaWQiOiI0NTYiLCJGb250U2V0dGluZ3MiOnsiJGlkIjoiNDU3IiwiRm9udFNpemUiOjEwLCJGb250TmFtZSI6IkNhbGlicmkiLCJJc0JvbGQiOmZhbHNlLCJJc0l0YWxpYyI6ZmFsc2UsIklzVW5kZXJsaW5lZCI6ZmFsc2UsIlBhcmVudFN0eWxlIjpudWxsfSwiQXV0b1NpemUiOjAsIkZvcmVncm91bmQiOnsiJGlkIjoiNDU4IiwiQ29sb3IiOnsiJHJlZiI6IjIwIn19LCJNYXhXaWR0aCI6MjAwLjAsIk1heEhlaWdodCI6IkluZmluaXR5IiwiU21hcnRGb3JlZ3JvdW5kSXNBY3RpdmUiOmZhbHNlLCJIb3Jpem9udGFsQWxpZ25tZW50IjowLCJWZXJ0aWNhbEFsaWdubWVudCI6MCwiU21hcnRGb3JlZ3JvdW5kIjpudWxsLCJCYWNrZ3JvdW5kRmlsbFR5cGUiOjAsIk1hcmdpbiI6eyIkaWQiOiI0NTkiLCJUb3AiOjAuMCwiTGVmdCI6MC4wLCJSaWdodCI6MC4wLCJCb3R0b20iOjAuMH0sIlBhZGRpbmciOnsiJGlkIjoiNDYwIiwiVG9wIjowLjAsIkxlZnQiOjAuMCwiUmlnaHQiOjAuMCwiQm90dG9tIjowLjB9LCJCYWNrZ3JvdW5kIjp7IiRyZWYiOiIyMyJ9LCJJc1Zpc2libGUiOnRydWUsIldpZHRoIjowLjAsIkhlaWdodCI6MC4wLCJCb3JkZXJTdHlsZSI6eyIkaWQiOiI0NjEiLCJMaW5lQ29sb3IiOm51bGwsIkxpbmVXZWlnaHQiOjAuMCwiTGluZVR5cGUiOjAsIlBhcmVudFN0eWxlIjpudWxsfSwiUGFyZW50U3R5bGUiOm51bGx9LCJIb3Jpem9udGFsQ29ubmVjdG9yU3R5bGUiOnsiJGlkIjoiNDYyIiwiTGluZUNvbG9yIjp7IiRyZWYiOiIyNiJ9LCJMaW5lV2VpZ2h0IjoxLjAsIkxpbmVUeXBlIjowLCJQYXJlbnRTdHlsZSI6bnVsbH0sIlZlcnRpY2FsQ29ubmVjdG9yU3R5bGUiOnsiJGlkIjoiNDYz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Q2NCIsIk1hcmdpbiI6eyIkaWQiOiI0NjUiLCJUb3AiOjAuMCwiTGVmdCI6NC4wLCJSaWdodCI6NC4wLCJCb3R0b20iOjAuMH0sIlBhZGRpbmciOnsiJGlkIjoiNDY2IiwiVG9wIjowLjAsIkxlZnQiOjAuMCwiUmlnaHQiOjAuMCwiQm90dG9tIjowLjB9LCJCYWNrZ3JvdW5kIjp7IiRpZCI6IjQ2NyIsIkNvbG9yIjp7IiRpZCI6IjQ2OCIsIkEiOjI1NSwiUiI6MjU0LCJHIjoxODYsIkIiOjEwfX0sIklzVmlzaWJsZSI6dHJ1ZSwiV2lkdGgiOjAuMCwiSGVpZ2h0IjoxNi4wLCJCb3JkZXJTdHlsZSI6eyIkaWQiOiI0NjkiLCJMaW5lQ29sb3IiOnsiJHJlZiI6IjM3In0sIkxpbmVXZWlnaHQiOjAuMCwiTGluZVR5cGUiOjAsIlBhcmVudFN0eWxlIjpudWxsfSwiUGFyZW50U3R5bGUiOm51bGx9LCJUaXRsZVN0eWxlIjp7IiRpZCI6IjQ3MCIsIkZvbnRTZXR0aW5ncyI6eyIkaWQiOiI0NzEiLCJGb250U2l6ZSI6MTEsIkZvbnROYW1lIjoiQ2FsaWJyaSIsIklzQm9sZCI6ZmFsc2UsIklzSXRhbGljIjpmYWxzZSwiSXNVbmRlcmxpbmVkIjpmYWxzZSwiUGFyZW50U3R5bGUiOm51bGx9LCJBdXRvU2l6ZSI6MCwiRm9yZWdyb3VuZCI6eyIkaWQiOiI0NzIiLCJDb2xvciI6eyIkaWQiOiI0NzMiLCJBIjoyNTUsIlIiOjcyLCJHIjo3MiwiQiI6NzJ9fSwiTWF4V2lkdGgiOjk2MC4wLCJNYXhIZWlnaHQiOiJJbmZpbml0eSIsIlNtYXJ0Rm9yZWdyb3VuZElzQWN0aXZlIjpmYWxzZSwiSG9yaXpvbnRhbEFsaWdubWVudCI6MS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cmVmIjoiNDUifSwiSXNWaXNpYmxlIjp0cnVlLCJXaWR0aCI6MC4wLCJIZWlnaHQiOjAuMCwiQm9yZGVyU3R5bGUiOnsiJGlkIjoiNDc2IiwiTGluZUNvbG9yIjpudWxsLCJMaW5lV2VpZ2h0IjowLjAsIkxpbmVUeXBlIjowLCJQYXJlbnRTdHlsZSI6bnVsbH0sIlBhcmVudFN0eWxlIjpudWxsfSwiRGF0ZVN0eWxlIjp7IiRpZCI6IjQ3NyIsIkZvbnRTZXR0aW5ncyI6eyIkaWQiOiI0NzgiLCJGb250U2l6ZSI6MTAsIkZvbnROYW1lIjoiQ2FsaWJyaSIsIklzQm9sZCI6ZmFsc2UsIklzSXRhbGljIjpmYWxzZSwiSXNVbmRlcmxpbmVkIjpmYWxzZSwiUGFyZW50U3R5bGUiOm51bGx9LCJBdXRvU2l6ZSI6MCwiRm9yZWdyb3VuZCI6eyIkaWQiOiI0NzkiLCJDb2xvciI6eyIkaWQiOiI0O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4MSIsIlRvcCI6MC4wLCJMZWZ0IjowLjAsIlJpZ2h0IjowLjAsIkJvdHRvbSI6MC4wfSwiUGFkZGluZyI6eyIkaWQiOiI0ODIiLCJUb3AiOjAuMCwiTGVmdCI6MC4wLCJSaWdodCI6MC4wLCJCb3R0b20iOjAuMH0sIkJhY2tncm91bmQiOnsiJHJlZiI6IjUzIn0sIklzVmlzaWJsZSI6dHJ1ZSwiV2lkdGgiOjAuMCwiSGVpZ2h0IjowLjAsIkJvcmRlclN0eWxlIjp7IiRpZCI6IjQ4MyIsIkxpbmVDb2xvciI6bnVsbCwiTGluZVdlaWdodCI6MC4wLCJMaW5lVHlwZSI6MCwiUGFyZW50U3R5bGUiOm51bGx9LCJQYXJlbnRTdHlsZSI6bnVsbH0sIkRhdGVGb3JtYXQiOnsiJGlkIjoiNDg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NSIsIkZvcm1hdCI6MCwiSXNWaXNpYmxlIjpmYWxzZSwiTGFzdEtub3duVmlzaWJpbGl0eVN0YXRlIjpmYWxzZX0sIklzVmlzaWJsZSI6ZmFsc2UsIlBhcmVudFN0eWxlIjpudWxsfSwiSW5kZXgiOjUsIlNtYXJ0RHVyYXRpb25BY3RpdmF0ZWQiOmZhbHNlLCJEYXRlRm9ybWF0Ijp7IiRyZWYiOiI0ODQifSwiV2Vla051bWJlcmluZyI6eyIkaWQiOiI0ODYiLCJGb3JtYXQiOjAsIklzVmlzaWJsZSI6ZmFsc2UsIkxhc3RLbm93blZpc2liaWxpdHlTdGF0ZSI6ZmFsc2V9LCJJZCI6IjE1NDhhNDU5LTI5ZDUtNDJmMC04ZWJiLWMzNjQ2OTBlMzg2NSIsIkltcG9ydElkIjpudWxsLCJUaXRsZSI6IkludGVncmF0aW9uIEkiLCJOb3RlIjpudWxsLCJIeXBlcmxpbmsiOnsiJGlkIjoiNDg3IiwiQWRkcmVzcyI6IiIsIlN1YkFkZHJlc3MiOiIifSwiSXNDaGFuZ2VkIjpmYWxzZSwiSXNOZXciOmZhbHNlfX1dLCJfbWlsZXN0b25lcyI6W10sIklkIjoiMDAwMDAwMDAtMDAwMC0wMDAwLTAwMDAtMDAwMDAwMDAwMDAwIiwiSXNTaW5nbGVJdGVtUm93Ijp0cnVlfSx7IiRpZCI6IjQ4OCIsIl90YXNrcyI6W3siJGlkIjoiNDg5IiwiX2F0dGFjaGVkTWlsZXN0b25lcyI6W10sIlRhc2tEZWZpbml0aW9uIjp7IiRpZCI6IjQ5MCIsIkdyb3VwTmFtZSI6IjRkMWYyMDc5LTIyZTctNDdiNy04YjZjLTY4Yzk4YzFiNjgzMyIsIlN0YXJ0RGF0ZSI6IjIwMTktMDYtMzBUMDA6MDA6MDAiLCJFbmREYXRlIjoiMjAxOS0wOC0xN1QxMTo1OTowMCIsIlBlcmNlbnRhZ2VDb21wbGV0ZSI6bnVsbCwiU3R5bGUiOnsiJGlkIjoiNDkxIiwiU2hhcGUiOjYsIlNoYXBlVGhpY2tuZXNzIjoxLCJEdXJhdGlvbkZvcm1hdCI6MCwiSW5jbHVkZU5vbldvcmtpbmdEYXlzSW5EdXJhdGlvbiI6ZmFsc2UsIlBlcmNlbnRhZ2VDb21wbGV0ZVN0eWxlIjp7IiRpZCI6IjQ5MiIsIkZvbnRTZXR0aW5ncyI6eyIkaWQiOiI0OT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k0IiwiVG9wIjowLjAsIkxlZnQiOjAuMCwiUmlnaHQiOjAuMCwiQm90dG9tIjowLjB9LCJQYWRkaW5nIjp7IiRpZCI6IjQ5NSIsIlRvcCI6MC4wLCJMZWZ0IjowLjAsIlJpZ2h0IjowLjAsIkJvdHRvbSI6MC4wfSwiQmFja2dyb3VuZCI6eyIkcmVmIjoiMTQifSwiSXNWaXNpYmxlIjp0cnVlLCJXaWR0aCI6MC4wLCJIZWlnaHQiOjAuMCwiQm9yZGVyU3R5bGUiOnsiJGlkIjoiNDk2IiwiTGluZUNvbG9yIjpudWxsLCJMaW5lV2VpZ2h0IjowLjAsIkxpbmVUeXBlIjowLCJQYXJlbnRTdHlsZSI6bnVsbH0sIlBhcmVudFN0eWxlIjpudWxsfSwiRHVyYXRpb25TdHlsZSI6eyIkaWQiOiI0OTciLCJGb250U2V0dGluZ3MiOnsiJGlkIjoiNDk4IiwiRm9udFNpemUiOjEwLCJGb250TmFtZSI6IkNhbGlicmkiLCJJc0JvbGQiOmZhbHNlLCJJc0l0YWxpYyI6ZmFsc2UsIklzVW5kZXJsaW5lZCI6ZmFsc2UsIlBhcmVudFN0eWxlIjpudWxsfSwiQXV0b1NpemUiOjAsIkZvcmVncm91bmQiOnsiJGlkIjoiNDk5IiwiQ29sb3IiOnsiJHJlZiI6IjIwIn19LCJNYXhXaWR0aCI6MjAwLjAsIk1heEhlaWdodCI6IkluZmluaXR5IiwiU21hcnRGb3JlZ3JvdW5kSXNBY3RpdmUiOmZhbHNlLCJIb3Jpem9udGFsQWxpZ25tZW50IjowLCJWZXJ0aWNhbEFsaWdubWVudCI6MCwiU21hcnRGb3JlZ3JvdW5kIjpudWxsLCJCYWNrZ3JvdW5kRmlsbFR5cGUiOjAsIk1hcmdpbiI6eyIkaWQiOiI1MDAiLCJUb3AiOjAuMCwiTGVmdCI6MC4wLCJSaWdodCI6MC4wLCJCb3R0b20iOjAuMH0sIlBhZGRpbmciOnsiJGlkIjoiNTAxIiwiVG9wIjowLjAsIkxlZnQiOjAuMCwiUmlnaHQiOjAuMCwiQm90dG9tIjowLjB9LCJCYWNrZ3JvdW5kIjp7IiRyZWYiOiIyMyJ9LCJJc1Zpc2libGUiOnRydWUsIldpZHRoIjowLjAsIkhlaWdodCI6MC4wLCJCb3JkZXJTdHlsZSI6eyIkaWQiOiI1MDIiLCJMaW5lQ29sb3IiOm51bGwsIkxpbmVXZWlnaHQiOjAuMCwiTGluZVR5cGUiOjAsIlBhcmVudFN0eWxlIjpudWxsfSwiUGFyZW50U3R5bGUiOm51bGx9LCJIb3Jpem9udGFsQ29ubmVjdG9yU3R5bGUiOnsiJGlkIjoiNTAzIiwiTGluZUNvbG9yIjp7IiRyZWYiOiIyNiJ9LCJMaW5lV2VpZ2h0IjoxLjAsIkxpbmVUeXBlIjowLCJQYXJlbnRTdHlsZSI6bnVsbH0sIlZlcnRpY2FsQ29ubmVjdG9yU3R5bGUiOnsiJGlkIjoiNTA0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UwNSIsIk1hcmdpbiI6eyIkaWQiOiI1MDYiLCJUb3AiOjAuMCwiTGVmdCI6NC4wLCJSaWdodCI6NC4wLCJCb3R0b20iOjAuMH0sIlBhZGRpbmciOnsiJGlkIjoiNTA3IiwiVG9wIjowLjAsIkxlZnQiOjAuMCwiUmlnaHQiOjAuMCwiQm90dG9tIjowLjB9LCJCYWNrZ3JvdW5kIjp7IiRpZCI6IjUwOCIsIkNvbG9yIjp7IiRpZCI6IjUwOSIsIkEiOjI1NSwiUiI6MjU0LCJHIjoxODYsIkIiOjEwfX0sIklzVmlzaWJsZSI6dHJ1ZSwiV2lkdGgiOjE5Mi41MDM0NjM3NDUxMTcxOSwiSGVpZ2h0IjoxNi4wLCJCb3JkZXJTdHlsZSI6eyIkaWQiOiI1MTAiLCJMaW5lQ29sb3IiOnsiJHJlZiI6IjM3In0sIkxpbmVXZWlnaHQiOjAuMCwiTGluZVR5cGUiOjAsIlBhcmVudFN0eWxlIjpudWxsfSwiUGFyZW50U3R5bGUiOm51bGx9LCJUaXRsZVN0eWxlIjp7IiRpZCI6IjUxMSIsIkZvbnRTZXR0aW5ncyI6eyIkaWQiOiI1MTIiLCJGb250U2l6ZSI6MTEsIkZvbnROYW1lIjoiQ2FsaWJyaSIsIklzQm9sZCI6ZmFsc2UsIklzSXRhbGljIjpmYWxzZSwiSXNVbmRlcmxpbmVkIjpmYWxzZSwiUGFyZW50U3R5bGUiOm51bGx9LCJBdXRvU2l6ZSI6MCwiRm9yZWdyb3VuZCI6eyIkaWQiOiI1MTMiLCJDb2xvciI6eyIkaWQiOiI1MTQiLCJBIjoyNTUsIlIiOjcyLCJHIjo3MiwiQiI6NzJ9fSwiTWF4V2lkdGgiOjk2MC4wLCJNYXhIZWlnaHQiOiJJbmZpbml0eSIsIlNtYXJ0Rm9yZWdyb3VuZElzQWN0aXZlIjpmYWxzZSwiSG9yaXpvbnRhbEFsaWdubWVudCI6MSwiVmVydGljYWxBbGlnbm1lbnQiOjAsIlNtYXJ0Rm9yZWdyb3VuZCI6bnVsbCwiQmFja2dyb3VuZEZpbGxUeXBlIjowLCJNYXJnaW4iOnsiJGlkIjoiNTE1IiwiVG9wIjowLjAsIkxlZnQiOjAuMCwiUmlnaHQiOjAuMCwiQm90dG9tIjowLjB9LCJQYWRkaW5nIjp7IiRpZCI6IjUxNiIsIlRvcCI6MC4wLCJMZWZ0IjowLjAsIlJpZ2h0IjowLjAsIkJvdHRvbSI6MC4wfSwiQmFja2dyb3VuZCI6eyIkcmVmIjoiNDUifSwiSXNWaXNpYmxlIjp0cnVlLCJXaWR0aCI6MC4wLCJIZWlnaHQiOjAuMCwiQm9yZGVyU3R5bGUiOnsiJGlkIjoiNTE3IiwiTGluZUNvbG9yIjpudWxsLCJMaW5lV2VpZ2h0IjowLjAsIkxpbmVUeXBlIjowLCJQYXJlbnRTdHlsZSI6bnVsbH0sIlBhcmVudFN0eWxlIjpudWxsfSwiRGF0ZVN0eWxlIjp7IiRpZCI6IjUxOCIsIkZvbnRTZXR0aW5ncyI6eyIkaWQiOiI1MTkiLCJGb250U2l6ZSI6MTAsIkZvbnROYW1lIjoiQ2FsaWJyaSIsIklzQm9sZCI6ZmFsc2UsIklzSXRhbGljIjpmYWxzZSwiSXNVbmRlcmxpbmVkIjpmYWxzZSwiUGFyZW50U3R5bGUiOm51bGx9LCJBdXRvU2l6ZSI6MCwiRm9yZWdyb3VuZCI6eyIkaWQiOiI1MjAiLCJDb2xvciI6eyIkaWQiOiI1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MiIsIlRvcCI6MC4wLCJMZWZ0IjowLjAsIlJpZ2h0IjowLjAsIkJvdHRvbSI6MC4wfSwiUGFkZGluZyI6eyIkaWQiOiI1MjMiLCJUb3AiOjAuMCwiTGVmdCI6MC4wLCJSaWdodCI6MC4wLCJCb3R0b20iOjAuMH0sIkJhY2tncm91bmQiOnsiJHJlZiI6IjUzIn0sIklzVmlzaWJsZSI6dHJ1ZSwiV2lkdGgiOjAuMCwiSGVpZ2h0IjowLjAsIkJvcmRlclN0eWxlIjp7IiRpZCI6IjUyNCIsIkxpbmVDb2xvciI6bnVsbCwiTGluZVdlaWdodCI6MC4wLCJMaW5lVHlwZSI6MCwiUGFyZW50U3R5bGUiOm51bGx9LCJQYXJlbnRTdHlsZSI6bnVsbH0sIkRhdGVGb3JtYXQiOnsiJGlkIjoiN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yNiIsIkZvcm1hdCI6MCwiSXNWaXNpYmxlIjpmYWxzZSwiTGFzdEtub3duVmlzaWJpbGl0eVN0YXRlIjpmYWxzZX0sIklzVmlzaWJsZSI6dHJ1ZSwiUGFyZW50U3R5bGUiOm51bGx9LCJJbmRleCI6NSwiU21hcnREdXJhdGlvbkFjdGl2YXRlZCI6ZmFsc2UsIkRhdGVGb3JtYXQiOnsiJHJlZiI6IjUyNSJ9LCJXZWVrTnVtYmVyaW5nIjp7IiRpZCI6IjUyNyIsIkZvcm1hdCI6MCwiSXNWaXNpYmxlIjpmYWxzZSwiTGFzdEtub3duVmlzaWJpbGl0eVN0YXRlIjpmYWxzZX0sIklkIjoiNTI2ZGU1YjYtOWU5Ny00OTdmLTlhNTYtMjVkNDUzYmViNjIzIiwiSW1wb3J0SWQiOm51bGwsIlRpdGxlIjoiSW50ZWdyYXRpb24gSUkiLCJOb3RlIjpudWxsLCJIeXBlcmxpbmsiOnsiJGlkIjoiNTI4IiwiQWRkcmVzcyI6bnVsbCwiU3ViQWRkcmVzcyI6bnVsbH0sIklzQ2hhbmdlZCI6ZmFsc2UsIklzTmV3IjpmYWxzZX19XSwiX21pbGVzdG9uZXMiOltdLCJJZCI6IjAwMDAwMDAwLTAwMDAtMDAwMC0wMDAwLTAwMDAwMDAwMDAwMCIsIklzU2luZ2xlSXRlbVJvdyI6dHJ1ZX0seyIkaWQiOiI1MjkiLCJfdGFza3MiOlt7IiRpZCI6IjUzMCIsIl9hdHRhY2hlZE1pbGVzdG9uZXMiOltdLCJUYXNrRGVmaW5pdGlvbiI6eyIkaWQiOiI1MzEiLCJHcm91cE5hbWUiOiI0ZDFmMjA3OS0yMmU3LTQ3YjctOGI2Yy02OGM5OGMxYjY4MzMiLCJTdGFydERhdGUiOiIyMDE5LTA4LTE4VDAwOjAwOjAwWiIsIkVuZERhdGUiOiIyMDE5LTEwLTA0VDExOjU5OjAwIiwiUGVyY2VudGFnZUNvbXBsZXRlIjpudWxsLCJTdHlsZSI6eyIkaWQiOiI1MzIiLCJTaGFwZSI6NiwiU2hhcGVUaGlja25lc3MiOjMsIkR1cmF0aW9uRm9ybWF0IjowLCJJbmNsdWRlTm9uV29ya2luZ0RheXNJbkR1cmF0aW9uIjpmYWxzZSwiUGVyY2VudGFnZUNvbXBsZXRlU3R5bGUiOnsiJGlkIjoiNTMzIiwiRm9udFNldHRpbmdzIjp7IiRpZCI6IjUzN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1MzUiLCJUb3AiOjAuMCwiTGVmdCI6MC4wLCJSaWdodCI6MC4wLCJCb3R0b20iOjAuMH0sIlBhZGRpbmciOnsiJGlkIjoiNTM2IiwiVG9wIjowLjAsIkxlZnQiOjAuMCwiUmlnaHQiOjAuMCwiQm90dG9tIjowLjB9LCJCYWNrZ3JvdW5kIjp7IiRyZWYiOiIxNCJ9LCJJc1Zpc2libGUiOnRydWUsIldpZHRoIjowLjAsIkhlaWdodCI6MC4wLCJCb3JkZXJTdHlsZSI6eyIkaWQiOiI1MzciLCJMaW5lQ29sb3IiOm51bGwsIkxpbmVXZWlnaHQiOjAuMCwiTGluZVR5cGUiOjAsIlBhcmVudFN0eWxlIjpudWxsfSwiUGFyZW50U3R5bGUiOm51bGx9LCJEdXJhdGlvblN0eWxlIjp7IiRpZCI6IjUzOCIsIkZvbnRTZXR0aW5ncyI6eyIkaWQiOiI1MzkiLCJGb250U2l6ZSI6MTAsIkZvbnROYW1lIjoiQ2FsaWJyaSIsIklzQm9sZCI6ZmFsc2UsIklzSXRhbGljIjpmYWxzZSwiSXNVbmRlcmxpbmVkIjpmYWxzZSwiUGFyZW50U3R5bGUiOm51bGx9LCJBdXRvU2l6ZSI6MCwiRm9yZWdyb3VuZCI6eyIkaWQiOiI1NDAiLCJDb2xvciI6eyIkcmVmIjoiMjAifX0sIk1heFdpZHRoIjoyMDAuMCwiTWF4SGVpZ2h0IjoiSW5maW5pdHkiLCJTbWFydEZvcmVncm91bmRJc0FjdGl2ZSI6ZmFsc2UsIkhvcml6b250YWxBbGlnbm1lbnQiOjAsIlZlcnRpY2FsQWxpZ25tZW50IjowLCJTbWFydEZvcmVncm91bmQiOm51bGwsIkJhY2tncm91bmRGaWxsVHlwZSI6MCwiTWFyZ2luIjp7IiRpZCI6IjU0MSIsIlRvcCI6MC4wLCJMZWZ0IjowLjAsIlJpZ2h0IjowLjAsIkJvdHRvbSI6MC4wfSwiUGFkZGluZyI6eyIkaWQiOiI1NDIiLCJUb3AiOjAuMCwiTGVmdCI6MC4wLCJSaWdodCI6MC4wLCJCb3R0b20iOjAuMH0sIkJhY2tncm91bmQiOnsiJHJlZiI6IjIzIn0sIklzVmlzaWJsZSI6dHJ1ZSwiV2lkdGgiOjAuMCwiSGVpZ2h0IjowLjAsIkJvcmRlclN0eWxlIjp7IiRpZCI6IjU0MyIsIkxpbmVDb2xvciI6bnVsbCwiTGluZVdlaWdodCI6MC4wLCJMaW5lVHlwZSI6MCwiUGFyZW50U3R5bGUiOm51bGx9LCJQYXJlbnRTdHlsZSI6bnVsbH0sIkhvcml6b250YWxDb25uZWN0b3JTdHlsZSI6eyIkaWQiOiI1NDQiLCJMaW5lQ29sb3IiOnsiJHJlZiI6IjI2In0sIkxpbmVXZWlnaHQiOjEuMCwiTGluZVR5cGUiOjAsIlBhcmVudFN0eWxlIjpudWxsfSwiVmVydGljYWxDb25uZWN0b3JTdHlsZSI6eyIkaWQiOiI1NDUiLCJMaW5lQ29sb3IiOnsiJHJlZiI6IjI5In0sIkxpbmVXZWlnaHQiOjAuMCwiTGluZVR5cGUiOjAsIlBhcmVudFN0eWxlIjpudWxsfSwiTWFyZ2luIjpudWxsLCJTdGFydERhdGVQb3NpdGlvbiI6NiwiRW5kRGF0ZVBvc2l0aW9uIjo2LCJEYXRlSXNWaXNpYmxlIjpmYWxzZSwiVGl0bGVQb3NpdGlvbiI6MCwiRHVyYXRpb25Qb3NpdGlvbiI6NiwiUGVyY2VudGFnZUNvbXBsZXRlZFBvc2l0aW9uIjo2LCJTcGFjaW5nIjo1LCJJc0JlbG93VGltZWJhbmQiOnRydWUsIlBlcmNlbnRhZ2VDb21wbGV0ZVNoYXBlT3BhY2l0eSI6MzUsIlNoYXBlU3R5bGUiOnsiJGlkIjoiNTQ2IiwiTWFyZ2luIjp7IiRpZCI6IjU0NyIsIlRvcCI6MC4wLCJMZWZ0Ijo0LjAsIlJpZ2h0Ijo0LjAsIkJvdHRvbSI6MC4wfSwiUGFkZGluZyI6eyIkaWQiOiI1NDgiLCJUb3AiOjAuMCwiTGVmdCI6MC4wLCJSaWdodCI6MC4wLCJCb3R0b20iOjAuMH0sIkJhY2tncm91bmQiOnsiJGlkIjoiNTQ5IiwiQ29sb3IiOnsiJGlkIjoiNTUwIiwiQSI6MjU1LCJSIjoyNTQsIkciOjE4NiwiQiI6MTB9fSwiSXNWaXNpYmxlIjp0cnVlLCJXaWR0aCI6MjIyLjgxODE5MTUyODMyMDMxLCJIZWlnaHQiOjE0LjgzNzAwNzUyMjU4MzAwOCwiQm9yZGVyU3R5bGUiOnsiJGlkIjoiNTUxIiwiTGluZUNvbG9yIjp7IiRyZWYiOiIzNyJ9LCJMaW5lV2VpZ2h0IjowLjAsIkxpbmVUeXBlIjowLCJQYXJlbnRTdHlsZSI6bnVsbH0sIlBhcmVudFN0eWxlIjpudWxsfSwiVGl0bGVTdHlsZSI6eyIkaWQiOiI1NTIiLCJGb250U2V0dGluZ3MiOnsiJGlkIjoiNTUzIiwiRm9udFNpemUiOjExLCJGb250TmFtZSI6IkNhbGlicmkiLCJJc0JvbGQiOmZhbHNlLCJJc0l0YWxpYyI6ZmFsc2UsIklzVW5kZXJsaW5lZCI6ZmFsc2UsIlBhcmVudFN0eWxlIjpudWxsfSwiQXV0b1NpemUiOjAsIkZvcmVncm91bmQiOnsiJGlkIjoiNTU0IiwiQ29sb3IiOnsiJGlkIjoiNTU1IiwiQSI6MjU1LCJSIjo3MiwiRyI6NzIsIkIiOjcyfX0sIk1heFdpZHRoIjo5NjAuMCwiTWF4SGVpZ2h0IjoiSW5maW5pdHkiLCJTbWFydEZvcmVncm91bmRJc0FjdGl2ZSI6ZmFsc2UsIkhvcml6b250YWxBbGlnbm1lbnQiOjEsIlZlcnRpY2FsQWxpZ25tZW50IjowLCJTbWFydEZvcmVncm91bmQiOm51bGwsIkJhY2tncm91bmRGaWxsVHlwZSI6MCwiTWFyZ2luIjp7IiRpZCI6IjU1NiIsIlRvcCI6MC4wLCJMZWZ0IjowLjAsIlJpZ2h0IjowLjAsIkJvdHRvbSI6MC4wfSwiUGFkZGluZyI6eyIkaWQiOiI1NTciLCJUb3AiOjAuMCwiTGVmdCI6MC4wLCJSaWdodCI6MC4wLCJCb3R0b20iOjAuMH0sIkJhY2tncm91bmQiOnsiJHJlZiI6IjQ1In0sIklzVmlzaWJsZSI6dHJ1ZSwiV2lkdGgiOjAuMCwiSGVpZ2h0IjowLjAsIkJvcmRlclN0eWxlIjp7IiRpZCI6IjU1OCIsIkxpbmVDb2xvciI6bnVsbCwiTGluZVdlaWdodCI6MC4wLCJMaW5lVHlwZSI6MCwiUGFyZW50U3R5bGUiOm51bGx9LCJQYXJlbnRTdHlsZSI6bnVsbH0sIkRhdGVTdHlsZSI6eyIkaWQiOiI1NTkiLCJGb250U2V0dGluZ3MiOnsiJGlkIjoiNTYwIiwiRm9udFNpemUiOjEwLCJGb250TmFtZSI6IkNhbGlicmkiLCJJc0JvbGQiOmZhbHNlLCJJc0l0YWxpYyI6ZmFsc2UsIklzVW5kZXJsaW5lZCI6ZmFsc2UsIlBhcmVudFN0eWxlIjpudWxsfSwiQXV0b1NpemUiOjAsIkZvcmVncm91bmQiOnsiJGlkIjoiNTYxIiwiQ29sb3IiOnsiJGlkIjoiNTY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jMiLCJUb3AiOjAuMCwiTGVmdCI6MC4wLCJSaWdodCI6MC4wLCJCb3R0b20iOjAuMH0sIlBhZGRpbmciOnsiJGlkIjoiNTY0IiwiVG9wIjowLjAsIkxlZnQiOjAuMCwiUmlnaHQiOjAuMCwiQm90dG9tIjowLjB9LCJCYWNrZ3JvdW5kIjp7IiRyZWYiOiI1MyJ9LCJJc1Zpc2libGUiOnRydWUsIldpZHRoIjowLjAsIkhlaWdodCI6MC4wLCJCb3JkZXJTdHlsZSI6eyIkaWQiOiI1NjUiLCJMaW5lQ29sb3IiOm51bGwsIkxpbmVXZWlnaHQiOjAuMCwiTGluZVR5cGUiOjAsIlBhcmVudFN0eWxlIjpudWxsfSwiUGFyZW50U3R5bGUiOm51bGx9LCJEYXRlRm9ybWF0Ijp7IiRpZCI6IjU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ciLCJGb3JtYXQiOjAsIklzVmlzaWJsZSI6ZmFsc2UsIkxhc3RLbm93blZpc2liaWxpdHlTdGF0ZSI6ZmFsc2V9LCJJc1Zpc2libGUiOnRydWUsIlBhcmVudFN0eWxlIjpudWxsfSwiSW5kZXgiOjYsIlNtYXJ0RHVyYXRpb25BY3RpdmF0ZWQiOmZhbHNlLCJEYXRlRm9ybWF0Ijp7IiRyZWYiOiI1NjYifSwiV2Vla051bWJlcmluZyI6eyIkaWQiOiI1NjgiLCJGb3JtYXQiOjAsIklzVmlzaWJsZSI6ZmFsc2UsIkxhc3RLbm93blZpc2liaWxpdHlTdGF0ZSI6ZmFsc2V9LCJJZCI6IjJlOTIxZTk1LWNkOGQtNGIxMy1hMTM1LTAwYmM3YjIxYmY0YyIsIkltcG9ydElkIjpudWxsLCJUaXRsZSI6IkludGVncmF0aW9uIElJSSIsIk5vdGUiOm51bGwsIkh5cGVybGluayI6eyIkaWQiOiI1NjkiLCJBZGRyZXNzIjpudWxsLCJTdWJBZGRyZXNzIjpudWxsfSwiSXNDaGFuZ2VkIjpmYWxzZSwiSXNOZXciOmZhbHNlfX1dLCJfbWlsZXN0b25lcyI6W10sIklkIjoiMDAwMDAwMDAtMDAwMC0wMDAwLTAwMDAtMDAwMDAwMDAwMDAwIiwiSXNTaW5nbGVJdGVtUm93Ijp0cnVlfV0sIkluZGV4IjoxLCJJZCI6IjI2ZmNkY2Y2LTM2MmMtNDk0ZC1iNjU2LWY5ZWI5NDA5YjRiNyIsIkhlYWRlclRleHQiOm51bGwsIklzRGVmYXVsdCI6dHJ1ZSwiU3R5bGUiOnsiJGlkIjoiNTcwIiwiSGVhZGVyU3R5bGUiOnsiJGlkIjoiNTcxIiwiVGV4dFN0eWxlIjp7IiRpZCI6IjU3MiIsIkZvbnRTZXR0aW5ncyI6eyIkaWQiOiI1NzMiLCJGb250U2l6ZSI6MTEsIkZvbnROYW1lIjoiQ2FsaWJyaSIsIklzQm9sZCI6ZmFsc2UsIklzSXRhbGljIjpmYWxzZSwiSXNVbmRlcmxpbmVkIjpmYWxzZSwiUGFyZW50U3R5bGUiOm51bGx9LCJBdXRvU2l6ZSI6MiwiRm9yZWdyb3VuZCI6eyIkaWQiOiI1NzQiLCJDb2xvciI6eyIkaWQiOiI1N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1NzYiLCJUb3AiOjAuMCwiTGVmdCI6MC4wLCJSaWdodCI6MC4wLCJCb3R0b20iOjAuMH0sIlBhZGRpbmciOnsiJGlkIjoiNTc3IiwiVG9wIjowLjAsIkxlZnQiOjAuMCwiUmlnaHQiOjAuMCwiQm90dG9tIjowLjB9LCJCYWNrZ3JvdW5kIjpudWxsLCJJc1Zpc2libGUiOnRydWUsIldpZHRoIjowLjAsIkhlaWdodCI6MC4wLCJCb3JkZXJTdHlsZSI6bnVsbCwiUGFyZW50U3R5bGUiOm51bGx9LCJSZWN0YW5nbGVTdHlsZSI6eyIkaWQiOiI1NzgiLCJNYXJnaW4iOnsiJGlkIjoiNTc5IiwiVG9wIjowLjAsIkxlZnQiOjAuMCwiUmlnaHQiOjAuMCwiQm90dG9tIjowLjB9LCJQYWRkaW5nIjp7IiRpZCI6IjU4MCIsIlRvcCI6MC4wLCJMZWZ0IjowLjAsIlJpZ2h0IjowLjAsIkJvdHRvbSI6MC4wfSwiQmFja2dyb3VuZCI6eyIkaWQiOiI1ODEiLCJDb2xvciI6eyIkaWQiOiI1ODIiLCJBIjo2MywiUiI6MjU1LCJHIjoxOTIsIkIiOjB9fSwiSXNWaXNpYmxlIjp0cnVlLCJXaWR0aCI6MC4wLCJIZWlnaHQiOjAuMCwiQm9yZGVyU3R5bGUiOnsiJGlkIjoiNTgzIiwiTGluZUNvbG9yIjp7IiRpZCI6IjU4NCIsIiR0eXBlIjoiTkxSRS5Db21tb24uRG9tLlNvbGlkQ29sb3JCcnVzaCwgTkxSRS5Db21tb24iLCJDb2xvciI6eyIkaWQiOiI1ODUiLCJBIjoyNTUsIlIiOjI1NSwiRyI6MCwiQiI6MH19LCJMaW5lV2VpZ2h0IjowLjAsIkxpbmVUeXBlIjowLCJQYXJlbnRTdHlsZSI6bnVsbH0sIlBhcmVudFN0eWxlIjpudWxsfSwiTWFyZ2luIjp7IiRpZCI6IjU4NiIsIlRvcCI6MC4wLCJMZWZ0IjowLjAsIlJpZ2h0IjowLjAsIkJvdHRvbSI6MC4wfSwiUGFkZGluZyI6eyIkaWQiOiI1ODciLCJUb3AiOjAuMCwiTGVmdCI6MC4wLCJSaWdodCI6MC4wLCJCb3R0b20iOjAuMH0sIkJhY2tncm91bmQiOm51bGwsIklzVmlzaWJsZSI6dHJ1ZSwiV2lkdGgiOjAuMCwiSGVpZ2h0IjowLjAsIkJvcmRlclN0eWxlIjpudWxsLCJQYXJlbnRTdHlsZSI6bnVsbH0sIkJhY2tncm91bmRTdHlsZSI6eyIkaWQiOiI1ODgiLCJNYXJnaW4iOnsiJGlkIjoiNTg5IiwiVG9wIjowLjAsIkxlZnQiOjAuMCwiUmlnaHQiOjAuMCwiQm90dG9tIjowLjB9LCJQYWRkaW5nIjp7IiRpZCI6IjU5MCIsIlRvcCI6MC4wLCJMZWZ0IjowLjAsIlJpZ2h0IjowLjAsIkJvdHRvbSI6MC4wfSwiQmFja2dyb3VuZCI6eyIkaWQiOiI1OTEiLCJDb2xvciI6eyIkaWQiOiI1OTIiLCJBIjo1MSwiUiI6MTY1LCJHIjoxNjUsIkIiOjE2NX19LCJJc1Zpc2libGUiOnRydWUsIldpZHRoIjowLjAsIkhlaWdodCI6MC4wLCJCb3JkZXJTdHlsZSI6eyIkaWQiOiI1OTMiLCJMaW5lQ29sb3IiOnsiJGlkIjoiNTk0IiwiJHR5cGUiOiJOTFJFLkNvbW1vbi5Eb20uU29saWRDb2xvckJydXNoLCBOTFJFLkNvbW1vbiIsIkNvbG9yIjp7IiRpZCI6IjU5NSIsIkEiOjI1NSwiUiI6MjU1LCJHIjowLCJCIjowfX0sIkxpbmVXZWlnaHQiOjAuMCwiTGluZVR5cGUiOjAsIlBhcmVudFN0eWxlIjpudWxsfSwiUGFyZW50U3R5bGUiOm51bGx9LCJNYXJnaW4iOnsiJGlkIjoiNTk2IiwiVG9wIjowLjAsIkxlZnQiOjAuMCwiUmlnaHQiOjAuMCwiQm90dG9tIjowLjB9LCJQYWRkaW5nIjp7IiRpZCI6IjU5NyIsIlRvcCI6MC4wLCJMZWZ0IjowLjAsIlJpZ2h0IjowLjAsIkJvdHRvbSI6MC4wfSwiSXNWaXNpYmxlIjp0cnVlLCJXaWR0aCI6MC4wLCJIZWlnaHQiOjAuMCwiQm9yZGVyU3R5bGUiOm51bGwsIlBhcmVudFN0eWxlIjpudWxsfX1dLCJJZCI6IjIwN2RkMzI3LTFlMzQtNDYwMy04NDMwLWE3NzY0NzY1NDNlNyIsIkluZGV4IjoxLCJIZWFkZXJUZXh0IjoiRmFzZSAyIiwiU3R5bGUiOnsiJGlkIjoiNTk4IiwiSGVhZGVyU3R5bGUiOnsiJGlkIjoiNTk5IiwiVGV4dElzVmVydGljYWwiOmZhbHNlLCJUZXh0U3R5bGUiOnsiJGlkIjoiNjAwIiwiRm9udFNldHRpbmdzIjp7IiRpZCI6IjYwMSIsIkZvbnRTaXplIjoxMCwiRm9udE5hbWUiOiJGcmFua2xpbiBHb3RoaWMgTWVkaXVtIiwiSXNCb2xkIjpmYWxzZSwiSXNJdGFsaWMiOmZhbHNlLCJJc1VuZGVybGluZWQiOmZhbHNlLCJQYXJlbnRTdHlsZSI6bnVsbH0sIkF1dG9TaXplIjowLCJGb3JlZ3JvdW5kIjp7IiRpZCI6IjYwMiIsIkNvbG9yIjp7IiRpZCI6IjYwMyIsIkEiOjI1NSwiUiI6MTE4LCJHIjo5MC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NjA0IiwiTWFyZ2luIjp7IiRyZWYiOiIzMzUifSwiUGFkZGluZyI6eyIkcmVmIjoiMzM2In0sIkJhY2tncm91bmQiOnsiJGlkIjoiNjA1IiwiQ29sb3IiOnsiJGlkIjoiNjA2IiwiQSI6MTI3LCJSIjoyNTUsIkciOjE5MiwiQiI6MH19LCJJc1Zpc2libGUiOmZhbHNlLCJXaWR0aCI6MC4wLCJIZWlnaHQiOjAuMCwiQm9yZGVyU3R5bGUiOnsiJGlkIjoiNjA3IiwiTGluZUNvbG9yIjp7IiRyZWYiOiIzNDAifSwiTGluZVdlaWdodCI6MC4wLCJMaW5lVHlwZSI6MCwiUGFyZW50U3R5bGUiOm51bGx9LCJQYXJlbnRTdHlsZSI6bnVsbH0sIk1hcmdpbiI6eyIkcmVmIjoiMzQyIn0sIlBhZGRpbmciOnsiJHJlZiI6IjM0MyJ9LCJCYWNrZ3JvdW5kIjpudWxsLCJJc1Zpc2libGUiOnRydWUsIldpZHRoIjowLjAsIkhlaWdodCI6MC4wLCJCb3JkZXJTdHlsZSI6bnVsbCwiUGFyZW50U3R5bGUiOm51bGx9LCJCYWNrZ3JvdW5kU3R5bGUiOnsiJGlkIjoiNjA4IiwiTWFyZ2luIjp7IiRyZWYiOiIzNDUifSwiUGFkZGluZyI6eyIkcmVmIjoiMzQ2In0sIkJhY2tncm91bmQiOnsiJGlkIjoiNjA5IiwiQ29sb3IiOnsiJGlkIjoiNjEwIiwiQSI6MzgsIlIiOjI1NSwiRyI6MTkyLCJCIjowfX0sIklzVmlzaWJsZSI6dHJ1ZSwiV2lkdGgiOjAuMCwiSGVpZ2h0IjowLjAsIkJvcmRlclN0eWxlIjp7IiRpZCI6IjYxMSIsIkxpbmVDb2xvciI6eyIkcmVmIjoiMzUwIn0sIkxpbmVXZWlnaHQiOjAuMCwiTGluZVR5cGUiOjAsIlBhcmVudFN0eWxlIjpudWxsfSwiUGFyZW50U3R5bGUiOm51bGx9LCJJc0Fib3ZlVGltZWJhbmQiOmZhbHNlLCJNYXJnaW4iOnsiJGlkIjoiNjEyIiwiVG9wIjowLjAsIkxlZnQiOjAuMCwiUmlnaHQiOjAuMCwiQm90dG9tIjowLjB9LCJQYWRkaW5nIjp7IiRpZCI6IjYxMyIsIlRvcCI6MC4wLCJMZWZ0IjowLjAsIlJpZ2h0IjowLjAsIkJvdHRvbSI6MC4wfSwiSXNWaXNpYmxlIjp0cnVlLCJXaWR0aCI6MC4wLCJIZWlnaHQiOjAuMCwiQm9yZGVyU3R5bGUiOnsiJGlkIjoiNjE0IiwiTGluZUNvbG9yIjpudWxsLCJMaW5lV2VpZ2h0IjowLjAsIkxpbmVUeXBlIjowLCJQYXJlbnRTdHlsZSI6bnVsbH0sIlBhcmVudFN0eWxlIjpudWxsfX0seyIkaWQiOiI2MTUiLCJfYWN0aXZpdGllcyI6W3siJGlkIjoiNjE2IiwiX3Jvd3MiOlt7IiRpZCI6IjYxNyIsIl90YXNrcyI6W3siJGlkIjoiNjE4IiwiX2F0dGFjaGVkTWlsZXN0b25lcyI6W10sIlRhc2tEZWZpbml0aW9uIjp7IiRpZCI6IjYxOSIsIkdyb3VwTmFtZSI6IjllMzI4YTQ3LTgyMTAtNDI1NS1hZjg2LTQ1NWMwOTY2NmFlNSIsIlN0YXJ0RGF0ZSI6IjIwMTktMDQtMDFUMDA6MDA6MDAiLCJFbmREYXRlIjoiMjAxOS0wNS0xM1QxMTo1OTowMCIsIlBlcmNlbnRhZ2VDb21wbGV0ZSI6bnVsbCwiU3R5bGUiOnsiJGlkIjoiNjIwIiwiU2hhcGUiOjMsIlNoYXBlVGhpY2tuZXNzIjozLCJEdXJhdGlvbkZvcm1hdCI6MCwiSW5jbHVkZU5vbldvcmtpbmdEYXlzSW5EdXJhdGlvbiI6ZmFsc2UsIlBlcmNlbnRhZ2VDb21wbGV0ZVN0eWxlIjp7IiRpZCI6IjYyMSIsIkZvbnRTZXR0aW5ncyI6eyIkaWQiOiI2MjI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IzIiwiVG9wIjowLjAsIkxlZnQiOjAuMCwiUmlnaHQiOjAuMCwiQm90dG9tIjowLjB9LCJQYWRkaW5nIjp7IiRpZCI6IjYyNCIsIlRvcCI6MC4wLCJMZWZ0IjowLjAsIlJpZ2h0IjowLjAsIkJvdHRvbSI6MC4wfSwiQmFja2dyb3VuZCI6eyIkcmVmIjoiMTQifSwiSXNWaXNpYmxlIjp0cnVlLCJXaWR0aCI6MC4wLCJIZWlnaHQiOjAuMCwiQm9yZGVyU3R5bGUiOnsiJGlkIjoiNjI1IiwiTGluZUNvbG9yIjpudWxsLCJMaW5lV2VpZ2h0IjowLjAsIkxpbmVUeXBlIjowLCJQYXJlbnRTdHlsZSI6bnVsbH0sIlBhcmVudFN0eWxlIjpudWxsfSwiRHVyYXRpb25TdHlsZSI6eyIkaWQiOiI2MjYiLCJGb250U2V0dGluZ3MiOnsiJGlkIjoiNjI3IiwiRm9udFNpemUiOjEwLCJGb250TmFtZSI6IkNhbGlicmkiLCJJc0JvbGQiOmZhbHNlLCJJc0l0YWxpYyI6ZmFsc2UsIklzVW5kZXJsaW5lZCI6ZmFsc2UsIlBhcmVudFN0eWxlIjpudWxsfSwiQXV0b1NpemUiOjAsIkZvcmVncm91bmQiOnsiJGlkIjoiNjI4IiwiQ29sb3IiOnsiJHJlZiI6IjIwIn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yZWYiOiIyMyJ9LCJJc1Zpc2libGUiOnRydWUsIldpZHRoIjowLjAsIkhlaWdodCI6MC4wLCJCb3JkZXJTdHlsZSI6eyIkaWQiOiI2MzEiLCJMaW5lQ29sb3IiOm51bGwsIkxpbmVXZWlnaHQiOjAuMCwiTGluZVR5cGUiOjAsIlBhcmVudFN0eWxlIjpudWxsfSwiUGFyZW50U3R5bGUiOm51bGx9LCJIb3Jpem9udGFsQ29ubmVjdG9yU3R5bGUiOnsiJGlkIjoiNjMyIiwiTGluZUNvbG9yIjp7IiRyZWYiOiIyNiJ9LCJMaW5lV2VpZ2h0IjoxLjAsIkxpbmVUeXBlIjowLCJQYXJlbnRTdHlsZSI6bnVsbH0sIlZlcnRpY2FsQ29ubmVjdG9yU3R5bGUiOnsiJGlkIjoiNjMz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zNCIsIk1hcmdpbiI6eyIkaWQiOiI2MzUiLCJUb3AiOjAuMCwiTGVmdCI6NC4wLCJSaWdodCI6NC4wLCJCb3R0b20iOjAuMH0sIlBhZGRpbmciOnsiJGlkIjoiNjM2IiwiVG9wIjowLjAsIkxlZnQiOjAuMCwiUmlnaHQiOjAuMCwiQm90dG9tIjowLjB9LCJCYWNrZ3JvdW5kIjp7IiRpZCI6IjYzNyIsIkNvbG9yIjp7IiRpZCI6IjYzOCIsIkEiOjI1NSwiUiI6MTE2LCJHIjoxNzMsIkIiOjczfX0sIklzVmlzaWJsZSI6dHJ1ZSwiV2lkdGgiOjEzMy4wMDY1MzA3NjE3MTg3NSwiSGVpZ2h0IjoxNC4wLCJCb3JkZXJTdHlsZSI6eyIkaWQiOiI2MzkiLCJMaW5lQ29sb3IiOnsiJHJlZiI6IjM3In0sIkxpbmVXZWlnaHQiOjAuMCwiTGluZVR5cGUiOjAsIlBhcmVudFN0eWxlIjpudWxsfSwiUGFyZW50U3R5bGUiOm51bGx9LCJUaXRsZVN0eWxlIjp7IiRpZCI6IjY0MCIsIkZvbnRTZXR0aW5ncyI6eyIkaWQiOiI2NDEiLCJGb250U2l6ZSI6MTEsIkZvbnROYW1lIjoiQ2FsaWJyaSIsIklzQm9sZCI6ZmFsc2UsIklzSXRhbGljIjpmYWxzZSwiSXNVbmRlcmxpbmVkIjpmYWxzZSwiUGFyZW50U3R5bGUiOm51bGx9LCJBdXRvU2l6ZSI6MCwiRm9yZWdyb3VuZCI6eyIkaWQiOiI2NDIiLCJDb2xvciI6eyIkaWQiOiI2NDM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cmVmIjoiNDUifSwiSXNWaXNpYmxlIjp0cnVlLCJXaWR0aCI6MC4wLCJIZWlnaHQiOjAuMCwiQm9yZGVyU3R5bGUiOnsiJGlkIjoiNjQ2IiwiTGluZUNvbG9yIjpudWxsLCJMaW5lV2VpZ2h0IjowLjAsIkxpbmVUeXBlIjowLCJQYXJlbnRTdHlsZSI6bnVsbH0sIlBhcmVudFN0eWxlIjpudWxsfSwiRGF0ZVN0eWxlIjp7IiRpZCI6IjY0NyIsIkZvbnRTZXR0aW5ncyI6eyIkaWQiOiI2NDgiLCJGb250U2l6ZSI6MTAsIkZvbnROYW1lIjoiQ2FsaWJyaSIsIklzQm9sZCI6ZmFsc2UsIklzSXRhbGljIjpmYWxzZSwiSXNVbmRlcmxpbmVkIjpmYWxzZSwiUGFyZW50U3R5bGUiOm51bGx9LCJBdXRvU2l6ZSI6MCwiRm9yZWdyb3VuZCI6eyIkaWQiOiI2NDkiLCJDb2xvciI6eyIkaWQiOiI2N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1MSIsIlRvcCI6MC4wLCJMZWZ0IjowLjAsIlJpZ2h0IjowLjAsIkJvdHRvbSI6MC4wfSwiUGFkZGluZyI6eyIkaWQiOiI2NTIiLCJUb3AiOjAuMCwiTGVmdCI6MC4wLCJSaWdodCI6MC4wLCJCb3R0b20iOjAuMH0sIkJhY2tncm91bmQiOnsiJHJlZiI6IjUzIn0sIklzVmlzaWJsZSI6dHJ1ZSwiV2lkdGgiOjAuMCwiSGVpZ2h0IjowLjAsIkJvcmRlclN0eWxlIjp7IiRpZCI6IjY1MyIsIkxpbmVDb2xvciI6bnVsbCwiTGluZVdlaWdodCI6MC4wLCJMaW5lVHlwZSI6MCwiUGFyZW50U3R5bGUiOm51bGx9LCJQYXJlbnRTdHlsZSI6bnVsbH0sIkRhdGVGb3JtYXQiOnsiJGlkIjoiNj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1NSIsIkZvcm1hdCI6MCwiSXNWaXNpYmxlIjpmYWxzZSwiTGFzdEtub3duVmlzaWJpbGl0eVN0YXRlIjpmYWxzZX0sIklzVmlzaWJsZSI6dHJ1ZSwiUGFyZW50U3R5bGUiOm51bGx9LCJJbmRleCI6MSwiU21hcnREdXJhdGlvbkFjdGl2YXRlZCI6ZmFsc2UsIkRhdGVGb3JtYXQiOnsiJHJlZiI6IjY1NCJ9LCJXZWVrTnVtYmVyaW5nIjp7IiRpZCI6IjY1NiIsIkZvcm1hdCI6MCwiSXNWaXNpYmxlIjpmYWxzZSwiTGFzdEtub3duVmlzaWJpbGl0eVN0YXRlIjpmYWxzZX0sIklkIjoiNDdjYmU4OWMtZGY1NS00MTk5LTlhZTAtZDNhYzUyNjE5NGY2IiwiSW1wb3J0SWQiOm51bGwsIlRpdGxlIjoiQWxwaGEgQnVpbGQiLCJOb3RlIjpudWxsLCJIeXBlcmxpbmsiOnsiJGlkIjoiNjU3IiwiQWRkcmVzcyI6bnVsbCwiU3ViQWRkcmVzcyI6bnVsbH0sIklzQ2hhbmdlZCI6ZmFsc2UsIklzTmV3IjpmYWxzZX19LHsiJGlkIjoiNjU4IiwiX2F0dGFjaGVkTWlsZXN0b25lcyI6W10sIlRhc2tEZWZpbml0aW9uIjp7IiRpZCI6IjY1OSIsIkdyb3VwTmFtZSI6IjllMzI4YTQ3LTgyMTAtNDI1NS1hZjg2LTQ1NWMwOTY2NmFlNSIsIlN0YXJ0RGF0ZSI6IjIwMTktMDMtMDFUMDA6MDA6MDAiLCJFbmREYXRlIjoiMjAxOS0wNC0wMVQxMTo1OTowMCIsIlBlcmNlbnRhZ2VDb21wbGV0ZSI6bnVsbCwiU3R5bGUiOnsiJGlkIjoiNjYwIiwiU2hhcGUiOjEsIlNoYXBlVGhpY2tuZXNzIjowLCJEdXJhdGlvbkZvcm1hdCI6MCwiSW5jbHVkZU5vbldvcmtpbmdEYXlzSW5EdXJhdGlvbiI6ZmFsc2UsIlBlcmNlbnRhZ2VDb21wbGV0ZVN0eWxlIjp7IiRpZCI6IjY2MSIsIkZvbnRTZXR0aW5ncyI6eyIkaWQiOiI2NjI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zIiwiVG9wIjowLjAsIkxlZnQiOjAuMCwiUmlnaHQiOjAuMCwiQm90dG9tIjowLjB9LCJQYWRkaW5nIjp7IiRpZCI6IjY2NCIsIlRvcCI6MC4wLCJMZWZ0IjowLjAsIlJpZ2h0IjowLjAsIkJvdHRvbSI6MC4wfSwiQmFja2dyb3VuZCI6eyIkcmVmIjoiMTQifSwiSXNWaXNpYmxlIjp0cnVlLCJXaWR0aCI6MC4wLCJIZWlnaHQiOjAuMCwiQm9yZGVyU3R5bGUiOnsiJGlkIjoiNjY1IiwiTGluZUNvbG9yIjpudWxsLCJMaW5lV2VpZ2h0IjowLjAsIkxpbmVUeXBlIjowLCJQYXJlbnRTdHlsZSI6bnVsbH0sIlBhcmVudFN0eWxlIjpudWxsfSwiRHVyYXRpb25TdHlsZSI6eyIkaWQiOiI2NjYiLCJGb250U2V0dGluZ3MiOnsiJGlkIjoiNjY3IiwiRm9udFNpemUiOjEwLCJGb250TmFtZSI6IkNhbGlicmkiLCJJc0JvbGQiOmZhbHNlLCJJc0l0YWxpYyI6ZmFsc2UsIklzVW5kZXJsaW5lZCI6ZmFsc2UsIlBhcmVudFN0eWxlIjpudWxsfSwiQXV0b1NpemUiOjAsIkZvcmVncm91bmQiOnsiJGlkIjoiNjY4IiwiQ29sb3IiOnsiJHJlZiI6IjIwIn19LCJNYXhXaWR0aCI6MjAwLjAsIk1heEhlaWdodCI6IkluZmluaXR5IiwiU21hcnRGb3JlZ3JvdW5kSXNBY3RpdmUiOmZhbHNlLCJIb3Jpem9udGFsQWxpZ25tZW50Ijow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yZWYiOiIyMyJ9LCJJc1Zpc2libGUiOnRydWUsIldpZHRoIjowLjAsIkhlaWdodCI6MC4wLCJCb3JkZXJTdHlsZSI6eyIkaWQiOiI2NzEiLCJMaW5lQ29sb3IiOm51bGwsIkxpbmVXZWlnaHQiOjAuMCwiTGluZVR5cGUiOjAsIlBhcmVudFN0eWxlIjpudWxsfSwiUGFyZW50U3R5bGUiOm51bGx9LCJIb3Jpem9udGFsQ29ubmVjdG9yU3R5bGUiOnsiJGlkIjoiNjcyIiwiTGluZUNvbG9yIjp7IiRyZWYiOiIyNiJ9LCJMaW5lV2VpZ2h0IjoxLjAsIkxpbmVUeXBlIjowLCJQYXJlbnRTdHlsZSI6bnVsbH0sIlZlcnRpY2FsQ29ubmVjdG9yU3R5bGUiOnsiJGlkIjoiNjcz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3NCIsIk1hcmdpbiI6eyIkaWQiOiI2NzUiLCJUb3AiOjAuMCwiTGVmdCI6NC4wLCJSaWdodCI6NC4wLCJCb3R0b20iOjAuMH0sIlBhZGRpbmciOnsiJGlkIjoiNjc2IiwiVG9wIjowLjAsIkxlZnQiOjAuMCwiUmlnaHQiOjAuMCwiQm90dG9tIjowLjB9LCJCYWNrZ3JvdW5kIjp7IiRpZCI6IjY3NyIsIkNvbG9yIjp7IiRpZCI6IjY3OCIsIkEiOjI1NSwiUiI6MTE2LCJHIjoxNzMsIkIiOjczfX0sIklzVmlzaWJsZSI6dHJ1ZSwiV2lkdGgiOjAuMCwiSGVpZ2h0IjoxMy40MjY2NjY2NjY2NjY2NzcsIkJvcmRlclN0eWxlIjp7IiRpZCI6IjY3OSIsIkxpbmVDb2xvciI6eyIkcmVmIjoiMzcifSwiTGluZVdlaWdodCI6MC4wLCJMaW5lVHlwZSI6MCwiUGFyZW50U3R5bGUiOm51bGx9LCJQYXJlbnRTdHlsZSI6bnVsbH0sIlRpdGxlU3R5bGUiOnsiJGlkIjoiNjgwIiwiRm9udFNldHRpbmdzIjp7IiRpZCI6IjY4MSIsIkZvbnRTaXplIjoxMSwiRm9udE5hbWUiOiJDYWxpYnJpIiwiSXNCb2xkIjpmYWxzZSwiSXNJdGFsaWMiOmZhbHNlLCJJc1VuZGVybGluZWQiOmZhbHNlLCJQYXJlbnRTdHlsZSI6bnVsbH0sIkF1dG9TaXplIjowLCJGb3JlZ3JvdW5kIjp7IiRpZCI6IjY4MiIsIkNvbG9yIjp7IiRpZCI6IjY4M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2ODQiLCJUb3AiOjAuMCwiTGVmdCI6MC4wLCJSaWdodCI6MC4wLCJCb3R0b20iOjAuMH0sIlBhZGRpbmciOnsiJGlkIjoiNjg1IiwiVG9wIjowLjAsIkxlZnQiOjAuMCwiUmlnaHQiOjAuMCwiQm90dG9tIjowLjB9LCJCYWNrZ3JvdW5kIjp7IiRyZWYiOiI0NSJ9LCJJc1Zpc2libGUiOnRydWUsIldpZHRoIjowLjAsIkhlaWdodCI6MC4wLCJCb3JkZXJTdHlsZSI6eyIkaWQiOiI2ODYiLCJMaW5lQ29sb3IiOm51bGwsIkxpbmVXZWlnaHQiOjAuMCwiTGluZVR5cGUiOjAsIlBhcmVudFN0eWxlIjpudWxsfSwiUGFyZW50U3R5bGUiOm51bGx9LCJEYXRlU3R5bGUiOnsiJGlkIjoiNjg3IiwiRm9udFNldHRpbmdzIjp7IiRpZCI6IjY4OCIsIkZvbnRTaXplIjoxMCwiRm9udE5hbWUiOiJDYWxpYnJpIiwiSXNCb2xkIjpmYWxzZSwiSXNJdGFsaWMiOmZhbHNlLCJJc1VuZGVybGluZWQiOmZhbHNlLCJQYXJlbnRTdHlsZSI6bnVsbH0sIkF1dG9TaXplIjowLCJGb3JlZ3JvdW5kIjp7IiRpZCI6IjY4OSIsIkNvbG9yIjp7IiRpZCI6IjY5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kxIiwiVG9wIjowLjAsIkxlZnQiOjAuMCwiUmlnaHQiOjAuMCwiQm90dG9tIjowLjB9LCJQYWRkaW5nIjp7IiRpZCI6IjY5MiIsIlRvcCI6MC4wLCJMZWZ0IjowLjAsIlJpZ2h0IjowLjAsIkJvdHRvbSI6MC4wfSwiQmFja2dyb3VuZCI6eyIkcmVmIjoiNTMifSwiSXNWaXNpYmxlIjp0cnVlLCJXaWR0aCI6MC4wLCJIZWlnaHQiOjAuMCwiQm9yZGVyU3R5bGUiOnsiJGlkIjoiNjkzIiwiTGluZUNvbG9yIjpudWxsLCJMaW5lV2VpZ2h0IjowLjAsIkxpbmVUeXBlIjowLCJQYXJlbnRTdHlsZSI6bnVsbH0sIlBhcmVudFN0eWxlIjpudWxsfSwiRGF0ZUZvcm1hdCI6eyIkaWQiOiI2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k1IiwiRm9ybWF0IjowLCJJc1Zpc2libGUiOmZhbHNlLCJMYXN0S25vd25WaXNpYmlsaXR5U3RhdGUiOmZhbHNlfSwiSXNWaXNpYmxlIjp0cnVlLCJQYXJlbnRTdHlsZSI6bnVsbH0sIkluZGV4IjowLCJTbWFydER1cmF0aW9uQWN0aXZhdGVkIjpmYWxzZSwiRGF0ZUZvcm1hdCI6eyIkcmVmIjoiNjk0In0sIldlZWtOdW1iZXJpbmciOnsiJGlkIjoiNjk2IiwiRm9ybWF0IjowLCJJc1Zpc2libGUiOmZhbHNlLCJMYXN0S25vd25WaXNpYmlsaXR5U3RhdGUiOmZhbHNlfSwiSWQiOiJjZjI1ZTdjYS1lYjkzLTRiNzUtYjFlZi1kMmRiNzE5MDVhZDUiLCJJbXBvcnRJZCI6bnVsbCwiVGl0bGUiOiJQcm90b3RpcG8iLCJOb3RlIjpudWxsLCJIeXBlcmxpbmsiOnsiJGlkIjoiNjk3IiwiQWRkcmVzcyI6bnVsbCwiU3ViQWRkcmVzcyI6bnVsbH0sIklzQ2hhbmdlZCI6ZmFsc2UsIklzTmV3IjpmYWxzZX19XSwiX21pbGVzdG9uZXMiOltdLCJJZCI6ImNlMmE3NDliLTFiNGQtNGE2MC1iYTc4LWNhNjAyODkxMjc0MCIsIklzU2luZ2xlSXRlbVJvdyI6ZmFsc2V9LHsiJGlkIjoiNjk4IiwiX3Rhc2tzIjpbeyIkaWQiOiI2OTkiLCJfYXR0YWNoZWRNaWxlc3RvbmVzIjpbXSwiVGFza0RlZmluaXRpb24iOnsiJGlkIjoiNzAwIiwiR3JvdXBOYW1lIjpudWxsLCJTdGFydERhdGUiOiIyMDE5LTA0LTAxVDAwOjAwOjAwIiwiRW5kRGF0ZSI6IjIwMTktMTAtMjFUMTE6NTk6MDAiLCJQZXJjZW50YWdlQ29tcGxldGUiOm51bGwsIlN0eWxlIjp7IiRpZCI6IjcwMSIsIlNoYXBlIjo2LCJTaGFwZVRoaWNrbmVzcyI6MSwiRHVyYXRpb25Gb3JtYXQiOjAsIkluY2x1ZGVOb25Xb3JraW5nRGF5c0luRHVyYXRpb24iOmZhbHNlLCJQZXJjZW50YWdlQ29tcGxldGVTdHlsZSI6eyIkaWQiOiI3MDIiLCJGb250U2V0dGluZ3MiOnsiJGlkIjoiNzA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HJlZiI6IjE0In0sIklzVmlzaWJsZSI6dHJ1ZSwiV2lkdGgiOjAuMCwiSGVpZ2h0IjowLjAsIkJvcmRlclN0eWxlIjp7IiRpZCI6IjcwNiIsIkxpbmVDb2xvciI6bnVsbCwiTGluZVdlaWdodCI6MC4wLCJMaW5lVHlwZSI6MCwiUGFyZW50U3R5bGUiOm51bGx9LCJQYXJlbnRTdHlsZSI6bnVsbH0sIkR1cmF0aW9uU3R5bGUiOnsiJGlkIjoiNzA3IiwiRm9udFNldHRpbmdzIjp7IiRpZCI6IjcwOCIsIkZvbnRTaXplIjoxMCwiRm9udE5hbWUiOiJDYWxpYnJpIiwiSXNCb2xkIjpmYWxzZSwiSXNJdGFsaWMiOmZhbHNlLCJJc1VuZGVybGluZWQiOmZhbHNlLCJQYXJlbnRTdHlsZSI6bnVsbH0sIkF1dG9TaXplIjowLCJGb3JlZ3JvdW5kIjp7IiRpZCI6IjcwOSIsIkNvbG9yIjp7IiRyZWYiOiIyMCJ9fSwiTWF4V2lkdGgiOjIwMC4wLCJNYXhIZWlnaHQiOiJJbmZpbml0eSIsIlNtYXJ0Rm9yZWdyb3VuZElzQWN0aXZlIjpmYWxzZSwiSG9yaXpvbnRhbEFsaWdubWVudCI6MCwiVmVydGljYWxBbGlnbm1lbnQiOjAsIlNtYXJ0Rm9yZWdyb3VuZCI6bnVsbCwiQmFja2dyb3VuZEZpbGxUeXBlIjowLCJNYXJnaW4iOnsiJGlkIjoiNzEwIiwiVG9wIjowLjAsIkxlZnQiOjAuMCwiUmlnaHQiOjAuMCwiQm90dG9tIjowLjB9LCJQYWRkaW5nIjp7IiRpZCI6IjcxMSIsIlRvcCI6MC4wLCJMZWZ0IjowLjAsIlJpZ2h0IjowLjAsIkJvdHRvbSI6MC4wfSwiQmFja2dyb3VuZCI6eyIkcmVmIjoiMjMifSwiSXNWaXNpYmxlIjp0cnVlLCJXaWR0aCI6MC4wLCJIZWlnaHQiOjAuMCwiQm9yZGVyU3R5bGUiOnsiJGlkIjoiNzEyIiwiTGluZUNvbG9yIjpudWxsLCJMaW5lV2VpZ2h0IjowLjAsIkxpbmVUeXBlIjowLCJQYXJlbnRTdHlsZSI6bnVsbH0sIlBhcmVudFN0eWxlIjpudWxsfSwiSG9yaXpvbnRhbENvbm5lY3RvclN0eWxlIjp7IiRpZCI6IjcxMyIsIkxpbmVDb2xvciI6eyIkcmVmIjoiMjYifSwiTGluZVdlaWdodCI6MS4wLCJMaW5lVHlwZSI6MCwiUGFyZW50U3R5bGUiOm51bGx9LCJWZXJ0aWNhbENvbm5lY3RvclN0eWxlIjp7IiRpZCI6IjcxNC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MTUiLCJNYXJnaW4iOnsiJGlkIjoiNzE2IiwiVG9wIjowLjAsIkxlZnQiOjQuMCwiUmlnaHQiOjQuMCwiQm90dG9tIjowLjB9LCJQYWRkaW5nIjp7IiRpZCI6IjcxNyIsIlRvcCI6MC4wLCJMZWZ0IjowLjAsIlJpZ2h0IjowLjAsIkJvdHRvbSI6MC4wfSwiQmFja2dyb3VuZCI6eyIkaWQiOiI3MTgiLCJDb2xvciI6eyIkaWQiOiI3MTkiLCJBIjoyNTUsIlIiOjExNiwiRyI6MTczLCJCIjo3M319LCJJc1Zpc2libGUiOnRydWUsIldpZHRoIjoyMDYuMTIzMzA2Mjc0NDE0MDYsIkhlaWdodCI6MTYuMCwiQm9yZGVyU3R5bGUiOnsiJGlkIjoiNzIwIiwiTGluZUNvbG9yIjp7IiRyZWYiOiIzNyJ9LCJMaW5lV2VpZ2h0IjowLjAsIkxpbmVUeXBlIjowLCJQYXJlbnRTdHlsZSI6bnVsbH0sIlBhcmVudFN0eWxlIjpudWxsfSwiVGl0bGVTdHlsZSI6eyIkaWQiOiI3MjEiLCJGb250U2V0dGluZ3MiOnsiJGlkIjoiNzIyIiwiRm9udFNpemUiOjExLCJGb250TmFtZSI6IkNhbGlicmkiLCJJc0JvbGQiOmZhbHNlLCJJc0l0YWxpYyI6ZmFsc2UsIklzVW5kZXJsaW5lZCI6ZmFsc2UsIlBhcmVudFN0eWxlIjpudWxsfSwiQXV0b1NpemUiOjIsIkZvcmVncm91bmQiOnsiJGlkIjoiNzIzIiwiQ29sb3IiOnsiJGlkIjoiNzI0IiwiQSI6MjU1LCJSIjoyNTUsIkciOjI1NSwiQiI6MjU1fX0sIk1heFdpZHRoIjoxMDYuNTI4NTAzNDE3OTY4NzUsIk1heEhlaWdodCI6IkluZmluaXR5IiwiU21hcnRGb3JlZ3JvdW5kSXNBY3RpdmUiOmZhbHNlLCJIb3Jpem9udGFsQWxpZ25tZW50IjoxLCJWZXJ0aWNhbEFsaWdubWVudCI6MCwiU21hcnRGb3JlZ3JvdW5kIjpudWxsLCJCYWNrZ3JvdW5kRmlsbFR5cGUiOjAsIk1hcmdpbiI6eyIkaWQiOiI3MjUiLCJUb3AiOjAuMCwiTGVmdCI6MC4wLCJSaWdodCI6MC4wLCJCb3R0b20iOjAuMH0sIlBhZGRpbmciOnsiJGlkIjoiNzI2IiwiVG9wIjowLjAsIkxlZnQiOjAuMCwiUmlnaHQiOjAuMCwiQm90dG9tIjowLjB9LCJCYWNrZ3JvdW5kIjp7IiRyZWYiOiI0NSJ9LCJJc1Zpc2libGUiOnRydWUsIldpZHRoIjowLjAsIkhlaWdodCI6MC4wLCJCb3JkZXJTdHlsZSI6eyIkaWQiOiI3MjciLCJMaW5lQ29sb3IiOm51bGwsIkxpbmVXZWlnaHQiOjAuMCwiTGluZVR5cGUiOjAsIlBhcmVudFN0eWxlIjpudWxsfSwiUGFyZW50U3R5bGUiOm51bGx9LCJEYXRlU3R5bGUiOnsiJGlkIjoiNzI4IiwiRm9udFNldHRpbmdzIjp7IiRpZCI6IjcyOSIsIkZvbnRTaXplIjoxMCwiRm9udE5hbWUiOiJDYWxpYnJpIiwiSXNCb2xkIjpmYWxzZSwiSXNJdGFsaWMiOmZhbHNlLCJJc1VuZGVybGluZWQiOmZhbHNlLCJQYXJlbnRTdHlsZSI6bnVsbH0sIkF1dG9TaXplIjowLCJGb3JlZ3JvdW5kIjp7IiRpZCI6IjczMCIsIkNvbG9yIjp7IiRpZCI6Ijcz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eyIkcmVmIjoiNTMifSwiSXNWaXNpYmxlIjp0cnVlLCJXaWR0aCI6MC4wLCJIZWlnaHQiOjAuMCwiQm9yZGVyU3R5bGUiOnsiJGlkIjoiNzM0IiwiTGluZUNvbG9yIjpudWxsLCJMaW5lV2VpZ2h0IjowLjAsIkxpbmVUeXBlIjowLCJQYXJlbnRTdHlsZSI6bnVsbH0sIlBhcmVudFN0eWxlIjpudWxsfSwiRGF0ZUZvcm1hdCI6eyIkaWQiOiI3M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M2IiwiRm9ybWF0IjowLCJJc1Zpc2libGUiOmZhbHNlLCJMYXN0S25vd25WaXNpYmlsaXR5U3RhdGUiOmZhbHNlfSwiSXNWaXNpYmxlIjp0cnVlLCJQYXJlbnRTdHlsZSI6bnVsbH0sIkluZGV4IjoyLCJTbWFydER1cmF0aW9uQWN0aXZhdGVkIjpmYWxzZSwiRGF0ZUZvcm1hdCI6eyIkcmVmIjoiNzM1In0sIldlZWtOdW1iZXJpbmciOnsiJGlkIjoiNzM3IiwiRm9ybWF0IjowLCJJc1Zpc2libGUiOmZhbHNlLCJMYXN0S25vd25WaXNpYmlsaXR5U3RhdGUiOmZhbHNlfSwiSWQiOiI1NDZkYzMzMi0zZDc0LTQ2NGEtOGVmNi1hNGU2ZTUzZjM2ZWEiLCJJbXBvcnRJZCI6bnVsbCwiVGl0bGUiOiJEZXZlbG9wbWVudCBQaGFzZSAyIiwiTm90ZSI6bnVsbCwiSHlwZXJsaW5rIjp7IiRpZCI6IjczOCIsIkFkZHJlc3MiOm51bGwsIlN1YkFkZHJlc3MiOm51bGx9LCJJc0NoYW5nZWQiOmZhbHNlLCJJc05ldyI6ZmFsc2V9fV0sIl9taWxlc3RvbmVzIjpbXSwiSWQiOiIwMDAwMDAwMC0wMDAwLTAwMDAtMDAwMC0wMDAwMDAwMDAwMDAiLCJJc1NpbmdsZUl0ZW1Sb3ciOnRydWV9LHsiJGlkIjoiNzM5IiwiX3Rhc2tzIjpbeyIkaWQiOiI3NDAiLCJfYXR0YWNoZWRNaWxlc3RvbmVzIjpbXSwiVGFza0RlZmluaXRpb24iOnsiJGlkIjoiNzQxIiwiR3JvdXBOYW1lIjpudWxsLCJTdGFydERhdGUiOiIyMDE5LTA4LTIxVDAwOjAwOjAwIiwiRW5kRGF0ZSI6IjIwMTktMTAtMjFUMTE6NTk6MDAiLCJQZXJjZW50YWdlQ29tcGxldGUiOm51bGwsIlN0eWxlIjp7IiRpZCI6Ijc0MiIsIlNoYXBlIjo2LCJTaGFwZVRoaWNrbmVzcyI6MSwiRHVyYXRpb25Gb3JtYXQiOjAsIkluY2x1ZGVOb25Xb3JraW5nRGF5c0luRHVyYXRpb24iOmZhbHNlLCJQZXJjZW50YWdlQ29tcGxldGVTdHlsZSI6eyIkaWQiOiI3NDMiLCJGb250U2V0dGluZ3MiOnsiJGlkIjoiNzQ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0NSIsIlRvcCI6MC4wLCJMZWZ0IjowLjAsIlJpZ2h0IjowLjAsIkJvdHRvbSI6MC4wfSwiUGFkZGluZyI6eyIkaWQiOiI3NDYiLCJUb3AiOjAuMCwiTGVmdCI6MC4wLCJSaWdodCI6MC4wLCJCb3R0b20iOjAuMH0sIkJhY2tncm91bmQiOnsiJHJlZiI6IjE0In0sIklzVmlzaWJsZSI6dHJ1ZSwiV2lkdGgiOjAuMCwiSGVpZ2h0IjowLjAsIkJvcmRlclN0eWxlIjp7IiRpZCI6Ijc0NyIsIkxpbmVDb2xvciI6bnVsbCwiTGluZVdlaWdodCI6MC4wLCJMaW5lVHlwZSI6MCwiUGFyZW50U3R5bGUiOm51bGx9LCJQYXJlbnRTdHlsZSI6bnVsbH0sIkR1cmF0aW9uU3R5bGUiOnsiJGlkIjoiNzQ4IiwiRm9udFNldHRpbmdzIjp7IiRpZCI6Ijc0OSIsIkZvbnRTaXplIjoxMCwiRm9udE5hbWUiOiJDYWxpYnJpIiwiSXNCb2xkIjpmYWxzZSwiSXNJdGFsaWMiOmZhbHNlLCJJc1VuZGVybGluZWQiOmZhbHNlLCJQYXJlbnRTdHlsZSI6bnVsbH0sIkF1dG9TaXplIjowLCJGb3JlZ3JvdW5kIjp7IiRpZCI6Ijc1MCIsIkNvbG9yIjp7IiRyZWYiOiIyMCJ9fSwiTWF4V2lkdGgiOjIwMC4wLCJNYXhIZWlnaHQiOiJJbmZpbml0eSIsIlNtYXJ0Rm9yZWdyb3VuZElzQWN0aXZlIjpmYWxzZSwiSG9yaXpvbnRhbEFsaWdubWVudCI6MCwiVmVydGljYWxBbGlnbm1lbnQiOjAsIlNtYXJ0Rm9yZWdyb3VuZCI6bnVsbCwiQmFja2dyb3VuZEZpbGxUeXBlIjowLCJNYXJnaW4iOnsiJGlkIjoiNzUxIiwiVG9wIjowLjAsIkxlZnQiOjAuMCwiUmlnaHQiOjAuMCwiQm90dG9tIjowLjB9LCJQYWRkaW5nIjp7IiRpZCI6Ijc1MiIsIlRvcCI6MC4wLCJMZWZ0IjowLjAsIlJpZ2h0IjowLjAsIkJvdHRvbSI6MC4wfSwiQmFja2dyb3VuZCI6eyIkcmVmIjoiMjMifSwiSXNWaXNpYmxlIjp0cnVlLCJXaWR0aCI6MC4wLCJIZWlnaHQiOjAuMCwiQm9yZGVyU3R5bGUiOnsiJGlkIjoiNzUzIiwiTGluZUNvbG9yIjpudWxsLCJMaW5lV2VpZ2h0IjowLjAsIkxpbmVUeXBlIjowLCJQYXJlbnRTdHlsZSI6bnVsbH0sIlBhcmVudFN0eWxlIjpudWxsfSwiSG9yaXpvbnRhbENvbm5lY3RvclN0eWxlIjp7IiRpZCI6Ijc1NCIsIkxpbmVDb2xvciI6eyIkcmVmIjoiMjYifSwiTGluZVdlaWdodCI6MS4wLCJMaW5lVHlwZSI6MCwiUGFyZW50U3R5bGUiOm51bGx9LCJWZXJ0aWNhbENvbm5lY3RvclN0eWxlIjp7IiRpZCI6Ijc1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NTYiLCJNYXJnaW4iOnsiJGlkIjoiNzU3IiwiVG9wIjowLjAsIkxlZnQiOjQuMCwiUmlnaHQiOjQuMCwiQm90dG9tIjowLjB9LCJQYWRkaW5nIjp7IiRpZCI6Ijc1OCIsIlRvcCI6MC4wLCJMZWZ0IjowLjAsIlJpZ2h0IjowLjAsIkJvdHRvbSI6MC4wfSwiQmFja2dyb3VuZCI6eyIkaWQiOiI3NTkiLCJDb2xvciI6eyIkaWQiOiI3NjAiLCJBIjoyNTUsIlIiOjExNiwiRyI6MTczLCJCIjo3M319LCJJc1Zpc2libGUiOnRydWUsIldpZHRoIjoxMTcuMzQyMTI0OTM4OTY0ODQsIkhlaWdodCI6MTYuMCwiQm9yZGVyU3R5bGUiOnsiJGlkIjoiNzYxIiwiTGluZUNvbG9yIjp7IiRyZWYiOiIzNyJ9LCJMaW5lV2VpZ2h0IjowLjAsIkxpbmVUeXBlIjowLCJQYXJlbnRTdHlsZSI6bnVsbH0sIlBhcmVudFN0eWxlIjpudWxsfSwiVGl0bGVTdHlsZSI6eyIkaWQiOiI3NjIiLCJGb250U2V0dGluZ3MiOnsiJGlkIjoiNzYzIiwiRm9udFNpemUiOjExLCJGb250TmFtZSI6IkNhbGlicmkiLCJJc0JvbGQiOmZhbHNlLCJJc0l0YWxpYyI6ZmFsc2UsIklzVW5kZXJsaW5lZCI6ZmFsc2UsIlBhcmVudFN0eWxlIjpudWxsfSwiQXV0b1NpemUiOjAsIkZvcmVncm91bmQiOnsiJGlkIjoiNzY0IiwiQ29sb3IiOnsiJGlkIjoiNzY1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NiIsIlRvcCI6MC4wLCJMZWZ0IjowLjAsIlJpZ2h0IjowLjAsIkJvdHRvbSI6MC4wfSwiUGFkZGluZyI6eyIkaWQiOiI3NjciLCJUb3AiOjAuMCwiTGVmdCI6MC4wLCJSaWdodCI6MC4wLCJCb3R0b20iOjAuMH0sIkJhY2tncm91bmQiOnsiJHJlZiI6IjQ1In0sIklzVmlzaWJsZSI6dHJ1ZSwiV2lkdGgiOjAuMCwiSGVpZ2h0IjowLjAsIkJvcmRlclN0eWxlIjp7IiRpZCI6Ijc2OCIsIkxpbmVDb2xvciI6bnVsbCwiTGluZVdlaWdodCI6MC4wLCJMaW5lVHlwZSI6MCwiUGFyZW50U3R5bGUiOm51bGx9LCJQYXJlbnRTdHlsZSI6bnVsbH0sIkRhdGVTdHlsZSI6eyIkaWQiOiI3NjkiLCJGb250U2V0dGluZ3MiOnsiJGlkIjoiNzcwIiwiRm9udFNpemUiOjEwLCJGb250TmFtZSI6IkNhbGlicmkiLCJJc0JvbGQiOmZhbHNlLCJJc0l0YWxpYyI6ZmFsc2UsIklzVW5kZXJsaW5lZCI6ZmFsc2UsIlBhcmVudFN0eWxlIjpudWxsfSwiQXV0b1NpemUiOjAsIkZvcmVncm91bmQiOnsiJGlkIjoiNzcxIiwiQ29sb3IiOnsiJGlkIjoiN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NzMiLCJUb3AiOjAuMCwiTGVmdCI6MC4wLCJSaWdodCI6MC4wLCJCb3R0b20iOjAuMH0sIlBhZGRpbmciOnsiJGlkIjoiNzc0IiwiVG9wIjowLjAsIkxlZnQiOjAuMCwiUmlnaHQiOjAuMCwiQm90dG9tIjowLjB9LCJCYWNrZ3JvdW5kIjp7IiRyZWYiOiI1MyJ9LCJJc1Zpc2libGUiOnRydWUsIldpZHRoIjowLjAsIkhlaWdodCI6MC4wLCJCb3JkZXJTdHlsZSI6eyIkaWQiOiI3NzUiLCJMaW5lQ29sb3IiOm51bGwsIkxpbmVXZWlnaHQiOjAuMCwiTGluZVR5cGUiOjAsIlBhcmVudFN0eWxlIjpudWxsfSwiUGFyZW50U3R5bGUiOm51bGx9LCJEYXRlRm9ybWF0Ijp7IiRpZCI6Ijc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zciLCJGb3JtYXQiOjAsIklzVmlzaWJsZSI6ZmFsc2UsIkxhc3RLbm93blZpc2liaWxpdHlTdGF0ZSI6ZmFsc2V9LCJJc1Zpc2libGUiOnRydWUsIlBhcmVudFN0eWxlIjpudWxsfSwiSW5kZXgiOjMsIlNtYXJ0RHVyYXRpb25BY3RpdmF0ZWQiOmZhbHNlLCJEYXRlRm9ybWF0Ijp7IiRyZWYiOiI3NzYifSwiV2Vla051bWJlcmluZyI6eyIkaWQiOiI3NzgiLCJGb3JtYXQiOjAsIklzVmlzaWJsZSI6ZmFsc2UsIkxhc3RLbm93blZpc2liaWxpdHlTdGF0ZSI6ZmFsc2V9LCJJZCI6IjdkOTYwOTY5LWRkZmMtNGRmZS1hODMxLTcyMzE0OWMxODQyZSIsIkltcG9ydElkIjpudWxsLCJUaXRsZSI6IkRldmVsb3BtZW50IFBoYXNlIDMiLCJOb3RlIjpudWxsLCJIeXBlcmxpbmsiOnsiJGlkIjoiNzc5IiwiQWRkcmVzcyI6bnVsbCwiU3ViQWRkcmVzcyI6bnVsbH0sIklzQ2hhbmdlZCI6ZmFsc2UsIklzTmV3IjpmYWxzZX19XSwiX21pbGVzdG9uZXMiOltdLCJJZCI6IjAwMDAwMDAwLTAwMDAtMDAwMC0wMDAwLTAwMDAwMDAwMDAwMCIsIklzU2luZ2xlSXRlbVJvdyI6dHJ1ZX0seyIkaWQiOiI3ODAiLCJfdGFza3MiOltdLCJfbWlsZXN0b25lcyI6W3siJGlkIjoiNzgxIiwiSWQiOiIyNmM1NjljMC0xZTZhLTQ3YjgtYjliYi02MjE5MDY4ZGMwOGUiLCJJbmRleCI6NSwiR3JvdXBJZCI6ImI5Y2NmYTVmLTdjOWQtNDUzMy1iODk5LTM1MjliMTIzY2QyZiIsIlRpdGxlIjoiQmV0YSBMYXVuY2giLCJEYXRlVGltZSI6IjIwMTktMTAtMTlUMTE6NTk6MDAiLCJQZXJjZW50YWdlQ29tcGxldGUiOm51bGwsIk5vdGUiOm51bGwsIlN0eWxlIjp7IiRpZCI6Ijc4MiIsIlRpdGxlUG9zaXRpb24iOiJSaWdodCIsIkRhdGVQb3NpdGlvbiI6IkxlZnQiLCJTaGFwZVR5cGUiOjEsIlNoYXBlU2l6ZSI6MCwiU2hhcGVTdHlsZSI6eyIkaWQiOiI3ODMiLCJNYXJnaW4iOnsiJHJlZiI6IjI3NiJ9LCJQYWRkaW5nIjp7IiRyZWYiOiIyNzcifSwiQmFja2dyb3VuZCI6eyIkaWQiOiI3ODQiLCJDb2xvciI6eyIkaWQiOiI3ODUiLCJBIjoyNTUsIlIiOjU3LCJHIjoxMTQsIkIiOjE4fX0sIklzVmlzaWJsZSI6dHJ1ZSwiV2lkdGgiOjEyLjAsIkhlaWdodCI6MTQuMCwiQm9yZGVyU3R5bGUiOnsiJGlkIjoiNzg2IiwiTGluZUNvbG9yIjp7IiRyZWYiOiIyODEifSwiTGluZVdlaWdodCI6MC4wLCJMaW5lVHlwZSI6MCwiUGFyZW50U3R5bGUiOm51bGx9LCJQYXJlbnRTdHlsZSI6bnVsbH0sIlRpdGxlU3R5bGUiOnsiJGlkIjoiNzg3IiwiRm9udFNldHRpbmdzIjp7IiRpZCI6Ijc4OCIsIkZvbnRTaXplIjoxMSwiRm9udE5hbWUiOiJDYWxpYnJpIiwiSXNCb2xkIjp0cnVlLCJJc0l0YWxpYyI6ZmFsc2UsIklzVW5kZXJsaW5lZCI6ZmFsc2UsIlBhcmVudFN0eWxlIjpudWxsfSwiQXV0b1NpemUiOjAsIkZvcmVncm91bmQiOnsiJGlkIjoiNzg5IiwiQ29sb3IiOnsiJGlkIjoiNzkw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zkxIiwiRm9udFNldHRpbmdzIjp7IiRpZCI6Ijc5MiIsIkZvbnRTaXplIjoxMCwiRm9udE5hbWUiOiJDYWxpYnJpIiwiSXNCb2xkIjpmYWxzZSwiSXNJdGFsaWMiOmZhbHNlLCJJc1VuZGVybGluZWQiOmZhbHNlLCJQYXJlbnRTdHlsZSI6bnVsbH0sIkF1dG9TaXplIjowLCJGb3JlZ3JvdW5kIjp7IiRpZCI6Ijc5MyIsIkNvbG9yIjp7IiRpZCI6Ijc5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c5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YiLCJGb3JtYXQiOjAsIklzVmlzaWJsZSI6ZmFsc2UsIkxhc3RLbm93blZpc2liaWxpdHlTdGF0ZSI6ZmFsc2V9LCJJc1Zpc2libGUiOnRydWUsIlBhcmVudFN0eWxlIjpudWxsfSwiSHlwZXJsaW5rIjp7IiRpZCI6Ijc5NyIsIkFkZHJlc3MiOiIiLCJTdWJBZGRyZXNzIjoiIn0sIkltcG9ydElkIjoiIn0seyIkaWQiOiI3OTgiLCJJZCI6IjJiNjg4MGYxLTQ5YzYtNDIxNC1iNjEyLTllYzhkZGY1MzQzZSIsIkluZGV4Ijo0LCJHcm91cElkIjoiYjljY2ZhNWYtN2M5ZC00NTMzLWI4OTktMzUyOWIxMjNjZDJmIiwiVGl0bGUiOiJEZXBsb3kgb24gc2VydmVyIiwiRGF0ZVRpbWUiOiIyMDE5LTA4LTI0VDExOjU5OjAwIiwiUGVyY2VudGFnZUNvbXBsZXRlIjpudWxsLCJOb3RlIjpudWxsLCJTdHlsZSI6eyIkaWQiOiI3OTkiLCJUaXRsZVBvc2l0aW9uIjoiUmlnaHQiLCJEYXRlUG9zaXRpb24iOiJMZWZ0IiwiU2hhcGVUeXBlIjoxLCJTaGFwZVNpemUiOjAsIlNoYXBlU3R5bGUiOnsiJGlkIjoiODAwIiwiTWFyZ2luIjp7IiRyZWYiOiIyNzYifSwiUGFkZGluZyI6eyIkcmVmIjoiMjc3In0sIkJhY2tncm91bmQiOnsiJGlkIjoiODAxIiwiQ29sb3IiOnsiJGlkIjoiODAyIiwiQSI6MjU1LCJSIjo1NywiRyI6MTE0LCJCIjoxOH19LCJJc1Zpc2libGUiOnRydWUsIldpZHRoIjoxMi4wLCJIZWlnaHQiOjE0LjAsIkJvcmRlclN0eWxlIjp7IiRpZCI6IjgwMyIsIkxpbmVDb2xvciI6eyIkcmVmIjoiMjgxIn0sIkxpbmVXZWlnaHQiOjAuMCwiTGluZVR5cGUiOjAsIlBhcmVudFN0eWxlIjpudWxsfSwiUGFyZW50U3R5bGUiOm51bGx9LCJUaXRsZVN0eWxlIjp7IiRpZCI6IjgwNCIsIkZvbnRTZXR0aW5ncyI6eyIkaWQiOiI4MDUiLCJGb250U2l6ZSI6MTEsIkZvbnROYW1lIjoiQ2FsaWJyaSIsIklzQm9sZCI6dHJ1ZSwiSXNJdGFsaWMiOmZhbHNlLCJJc1VuZGVybGluZWQiOmZhbHNlLCJQYXJlbnRTdHlsZSI6bnVsbH0sIkF1dG9TaXplIjowLCJGb3JlZ3JvdW5kIjp7IiRpZCI6IjgwNiIsIkNvbG9yIjp7IiRpZCI6IjgwN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gwOCIsIkZvbnRTZXR0aW5ncyI6eyIkaWQiOiI4MDkiLCJGb250U2l6ZSI6MTAsIkZvbnROYW1lIjoiQ2FsaWJyaSIsIklzQm9sZCI6ZmFsc2UsIklzSXRhbGljIjpmYWxzZSwiSXNVbmRlcmxpbmVkIjpmYWxzZSwiUGFyZW50U3R5bGUiOm51bGx9LCJBdXRvU2l6ZSI6MCwiRm9yZWdyb3VuZCI6eyIkaWQiOiI4MTAiLCJDb2xvciI6eyIkaWQiOiI4MT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OTMifSwiUGFkZGluZyI6eyIkcmVmIjoiMjk0In0sIkJhY2tncm91bmQiOnsiJHJlZiI6IjE3MCJ9LCJJc1Zpc2libGUiOmZhbHNlLCJXaWR0aCI6MC4wLCJIZWlnaHQiOjAuMCwiQm9yZGVyU3R5bGUiOm51bGwsIlBhcmVudFN0eWxlIjpudWxsfSwiRGF0ZUZvcm1hdCI6eyIkaWQiOiI4M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EzIiwiRm9ybWF0IjowLCJJc1Zpc2libGUiOmZhbHNlLCJMYXN0S25vd25WaXNpYmlsaXR5U3RhdGUiOmZhbHNlfSwiSXNWaXNpYmxlIjp0cnVlLCJQYXJlbnRTdHlsZSI6bnVsbH0sIkh5cGVybGluayI6eyIkaWQiOiI4MTQiLCJBZGRyZXNzIjoiIiwiU3ViQWRkcmVzcyI6IiJ9LCJJbXBvcnRJZCI6IiJ9XSwiSWQiOiI1YTQ0MDE2Mi1hZDA5LTQ3OTktOGQwYi1kZjM3NDBhMDM0YWIiLCJJc1NpbmdsZUl0ZW1Sb3ciOmZhbHNlfSx7IiRpZCI6IjgxNSIsIl90YXNrcyI6W3siJGlkIjoiODE2IiwiX2F0dGFjaGVkTWlsZXN0b25lcyI6W10sIlRhc2tEZWZpbml0aW9uIjp7IiRpZCI6IjgxNyIsIkdyb3VwTmFtZSI6bnVsbCwiU3RhcnREYXRlIjoiMjAxOS0xMS0wMVQwMDowMDowMCIsIkVuZERhdGUiOiIyMDE5LTEyLTIyVDExOjU5OjAwIiwiUGVyY2VudGFnZUNvbXBsZXRlIjpudWxsLCJTdHlsZSI6eyIkaWQiOiI4MTgiLCJTaGFwZSI6MywiU2hhcGVUaGlja25lc3MiOjAsIkR1cmF0aW9uRm9ybWF0IjowLCJJbmNsdWRlTm9uV29ya2luZ0RheXNJbkR1cmF0aW9uIjpmYWxzZSwiUGVyY2VudGFnZUNvbXBsZXRlU3R5bGUiOnsiJGlkIjoiODE5IiwiRm9udFNldHRpbmdzIjp7IiRpZCI6Ijgy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MjEiLCJUb3AiOjAuMCwiTGVmdCI6MC4wLCJSaWdodCI6MC4wLCJCb3R0b20iOjAuMH0sIlBhZGRpbmciOnsiJGlkIjoiODIyIiwiVG9wIjowLjAsIkxlZnQiOjAuMCwiUmlnaHQiOjAuMCwiQm90dG9tIjowLjB9LCJCYWNrZ3JvdW5kIjp7IiRyZWYiOiIxNCJ9LCJJc1Zpc2libGUiOnRydWUsIldpZHRoIjowLjAsIkhlaWdodCI6MC4wLCJCb3JkZXJTdHlsZSI6eyIkaWQiOiI4MjMiLCJMaW5lQ29sb3IiOm51bGwsIkxpbmVXZWlnaHQiOjAuMCwiTGluZVR5cGUiOjAsIlBhcmVudFN0eWxlIjpudWxsfSwiUGFyZW50U3R5bGUiOm51bGx9LCJEdXJhdGlvblN0eWxlIjp7IiRpZCI6IjgyNCIsIkZvbnRTZXR0aW5ncyI6eyIkaWQiOiI4MjUiLCJGb250U2l6ZSI6MTAsIkZvbnROYW1lIjoiQ2FsaWJyaSIsIklzQm9sZCI6ZmFsc2UsIklzSXRhbGljIjpmYWxzZSwiSXNVbmRlcmxpbmVkIjpmYWxzZSwiUGFyZW50U3R5bGUiOm51bGx9LCJBdXRvU2l6ZSI6MCwiRm9yZWdyb3VuZCI6eyIkaWQiOiI4MjYiLCJDb2xvciI6eyIkcmVmIjoiMjAifX0sIk1heFdpZHRoIjoyMDAuMCwiTWF4SGVpZ2h0IjoiSW5maW5pdHkiLCJTbWFydEZvcmVncm91bmRJc0FjdGl2ZSI6ZmFsc2UsIkhvcml6b250YWxBbGlnbm1lbnQiOjAsIlZlcnRpY2FsQWxpZ25tZW50IjowLCJTbWFydEZvcmVncm91bmQiOm51bGwsIkJhY2tncm91bmRGaWxsVHlwZSI6MCwiTWFyZ2luIjp7IiRpZCI6IjgyNyIsIlRvcCI6MC4wLCJMZWZ0IjowLjAsIlJpZ2h0IjowLjAsIkJvdHRvbSI6MC4wfSwiUGFkZGluZyI6eyIkaWQiOiI4MjgiLCJUb3AiOjAuMCwiTGVmdCI6MC4wLCJSaWdodCI6MC4wLCJCb3R0b20iOjAuMH0sIkJhY2tncm91bmQiOnsiJHJlZiI6IjIzIn0sIklzVmlzaWJsZSI6dHJ1ZSwiV2lkdGgiOjAuMCwiSGVpZ2h0IjowLjAsIkJvcmRlclN0eWxlIjp7IiRpZCI6IjgyOSIsIkxpbmVDb2xvciI6bnVsbCwiTGluZVdlaWdodCI6MC4wLCJMaW5lVHlwZSI6MCwiUGFyZW50U3R5bGUiOm51bGx9LCJQYXJlbnRTdHlsZSI6bnVsbH0sIkhvcml6b250YWxDb25uZWN0b3JTdHlsZSI6eyIkaWQiOiI4MzAiLCJMaW5lQ29sb3IiOnsiJHJlZiI6IjI2In0sIkxpbmVXZWlnaHQiOjEuMCwiTGluZVR5cGUiOjAsIlBhcmVudFN0eWxlIjpudWxsfSwiVmVydGljYWxDb25uZWN0b3JTdHlsZSI6eyIkaWQiOiI4MzE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ODMyIiwiTWFyZ2luIjp7IiRpZCI6IjgzMyIsIlRvcCI6MC4wLCJMZWZ0Ijo0LjAsIlJpZ2h0Ijo0LjAsIkJvdHRvbSI6MC4wfSwiUGFkZGluZyI6eyIkaWQiOiI4MzQiLCJUb3AiOjAuMCwiTGVmdCI6MC4wLCJSaWdodCI6MC4wLCJCb3R0b20iOjAuMH0sIkJhY2tncm91bmQiOnsiJGlkIjoiODM1IiwiQ29sb3IiOnsiJGlkIjoiODM2IiwiQSI6MjU1LCJSIjoxMTYsIkciOjE3MywiQiI6NzN9fSwiSXNWaXNpYmxlIjp0cnVlLCJXaWR0aCI6MC4wLCJIZWlnaHQiOjEzLjQyNjY2NjY2NjY2NjY3NywiQm9yZGVyU3R5bGUiOnsiJGlkIjoiODM3IiwiTGluZUNvbG9yIjp7IiRyZWYiOiIzNyJ9LCJMaW5lV2VpZ2h0IjowLjAsIkxpbmVUeXBlIjowLCJQYXJlbnRTdHlsZSI6bnVsbH0sIlBhcmVudFN0eWxlIjpudWxsfSwiVGl0bGVTdHlsZSI6eyIkaWQiOiI4MzgiLCJGb250U2V0dGluZ3MiOnsiJGlkIjoiODM5IiwiRm9udFNpemUiOjExLCJGb250TmFtZSI6IkNhbGlicmkiLCJJc0JvbGQiOmZhbHNlLCJJc0l0YWxpYyI6ZmFsc2UsIklzVW5kZXJsaW5lZCI6ZmFsc2UsIlBhcmVudFN0eWxlIjpudWxsfSwiQXV0b1NpemUiOjAsIkZvcmVncm91bmQiOnsiJGlkIjoiODQwIiwiQ29sb3IiOnsiJGlkIjoiO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g0MiIsIlRvcCI6MC4wLCJMZWZ0IjowLjAsIlJpZ2h0IjowLjAsIkJvdHRvbSI6MC4wfSwiUGFkZGluZyI6eyIkaWQiOiI4NDMiLCJUb3AiOjAuMCwiTGVmdCI6MC4wLCJSaWdodCI6MC4wLCJCb3R0b20iOjAuMH0sIkJhY2tncm91bmQiOnsiJHJlZiI6IjQ1In0sIklzVmlzaWJsZSI6dHJ1ZSwiV2lkdGgiOjAuMCwiSGVpZ2h0IjowLjAsIkJvcmRlclN0eWxlIjp7IiRpZCI6Ijg0NCIsIkxpbmVDb2xvciI6bnVsbCwiTGluZVdlaWdodCI6MC4wLCJMaW5lVHlwZSI6MCwiUGFyZW50U3R5bGUiOm51bGx9LCJQYXJlbnRTdHlsZSI6bnVsbH0sIkRhdGVTdHlsZSI6eyIkaWQiOiI4NDUiLCJGb250U2V0dGluZ3MiOnsiJGlkIjoiODQ2IiwiRm9udFNpemUiOjEwLCJGb250TmFtZSI6IkNhbGlicmkiLCJJc0JvbGQiOmZhbHNlLCJJc0l0YWxpYyI6ZmFsc2UsIklzVW5kZXJsaW5lZCI6ZmFsc2UsIlBhcmVudFN0eWxlIjpudWxsfSwiQXV0b1NpemUiOjAsIkZvcmVncm91bmQiOnsiJGlkIjoiODQ3IiwiQ29sb3IiOnsiJGlkIjoiODQ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kiLCJUb3AiOjAuMCwiTGVmdCI6MC4wLCJSaWdodCI6MC4wLCJCb3R0b20iOjAuMH0sIlBhZGRpbmciOnsiJGlkIjoiODUwIiwiVG9wIjowLjAsIkxlZnQiOjAuMCwiUmlnaHQiOjAuMCwiQm90dG9tIjowLjB9LCJCYWNrZ3JvdW5kIjp7IiRyZWYiOiI1MyJ9LCJJc1Zpc2libGUiOnRydWUsIldpZHRoIjowLjAsIkhlaWdodCI6MC4wLCJCb3JkZXJTdHlsZSI6eyIkaWQiOiI4NTEiLCJMaW5lQ29sb3IiOm51bGwsIkxpbmVXZWlnaHQiOjAuMCwiTGluZVR5cGUiOjAsIlBhcmVudFN0eWxlIjpudWxsfSwiUGFyZW50U3R5bGUiOm51bGx9LCJEYXRlRm9ybWF0Ijp7IiRpZCI6Ijg1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TMiLCJGb3JtYXQiOjAsIklzVmlzaWJsZSI6ZmFsc2UsIkxhc3RLbm93blZpc2liaWxpdHlTdGF0ZSI6ZmFsc2V9LCJJc1Zpc2libGUiOnRydWUsIlBhcmVudFN0eWxlIjpudWxsfSwiSW5kZXgiOjYsIlNtYXJ0RHVyYXRpb25BY3RpdmF0ZWQiOmZhbHNlLCJEYXRlRm9ybWF0Ijp7IiRyZWYiOiI4NTIifSwiV2Vla051bWJlcmluZyI6eyIkaWQiOiI4NTQiLCJGb3JtYXQiOjAsIklzVmlzaWJsZSI6ZmFsc2UsIkxhc3RLbm93blZpc2liaWxpdHlTdGF0ZSI6ZmFsc2V9LCJJZCI6ImY4YTBjOWViLTgxN2EtNDlmYy04OTU2LTk4MjliMzhjNGI3OCIsIkltcG9ydElkIjpudWxsLCJUaXRsZSI6IlYyIERldmVsb3BtZW50IEJlZ2lucyIsIk5vdGUiOm51bGwsIkh5cGVybGluayI6eyIkaWQiOiI4NTUiLCJBZGRyZXNzIjpudWxsLCJTdWJBZGRyZXNzIjpudWxsfSwiSXNDaGFuZ2VkIjpmYWxzZSwiSXNOZXciOmZhbHNlfX1dLCJfbWlsZXN0b25lcyI6W10sIklkIjoiMDAwMDAwMDAtMDAwMC0wMDAwLTAwMDAtMDAwMDAwMDAwMDAwIiwiSXNTaW5nbGVJdGVtUm93Ijp0cnVlfV0sIkluZGV4IjoyLCJJZCI6Ijk5YzM1OWMyLTU2YzgtNDJjYS1iZjliLWJjODEwMjMyZmM3NiIsIkhlYWRlclRleHQiOm51bGwsIklzRGVmYXVsdCI6dHJ1ZSwiU3R5bGUiOnsiJGlkIjoiODU2IiwiSGVhZGVyU3R5bGUiOnsiJGlkIjoiODU3IiwiVGV4dFN0eWxlIjp7IiRpZCI6Ijg1OCIsIkZvbnRTZXR0aW5ncyI6eyIkaWQiOiI4NTkiLCJGb250U2l6ZSI6MTEsIkZvbnROYW1lIjoiQ2FsaWJyaSIsIklzQm9sZCI6ZmFsc2UsIklzSXRhbGljIjpmYWxzZSwiSXNVbmRlcmxpbmVkIjpmYWxzZSwiUGFyZW50U3R5bGUiOm51bGx9LCJBdXRvU2l6ZSI6MiwiRm9yZWdyb3VuZCI6eyIkaWQiOiI4NjAiLCJDb2xvciI6eyIkaWQiOiI4NjE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NjIiLCJUb3AiOjAuMCwiTGVmdCI6MC4wLCJSaWdodCI6MC4wLCJCb3R0b20iOjAuMH0sIlBhZGRpbmciOnsiJGlkIjoiODYzIiwiVG9wIjowLjAsIkxlZnQiOjAuMCwiUmlnaHQiOjAuMCwiQm90dG9tIjowLjB9LCJCYWNrZ3JvdW5kIjpudWxsLCJJc1Zpc2libGUiOnRydWUsIldpZHRoIjowLjAsIkhlaWdodCI6MC4wLCJCb3JkZXJTdHlsZSI6bnVsbCwiUGFyZW50U3R5bGUiOm51bGx9LCJSZWN0YW5nbGVTdHlsZSI6eyIkaWQiOiI4NjQiLCJNYXJnaW4iOnsiJGlkIjoiODY1IiwiVG9wIjowLjAsIkxlZnQiOjAuMCwiUmlnaHQiOjAuMCwiQm90dG9tIjowLjB9LCJQYWRkaW5nIjp7IiRpZCI6Ijg2NiIsIlRvcCI6MC4wLCJMZWZ0IjowLjAsIlJpZ2h0IjowLjAsIkJvdHRvbSI6MC4wfSwiQmFja2dyb3VuZCI6eyIkaWQiOiI4NjciLCJDb2xvciI6eyIkaWQiOiI4NjgiLCJBIjo2MywiUiI6MTEyLCJHIjoxNzMsIkIiOjcxfX0sIklzVmlzaWJsZSI6dHJ1ZSwiV2lkdGgiOjAuMCwiSGVpZ2h0IjowLjAsIkJvcmRlclN0eWxlIjp7IiRpZCI6Ijg2OSIsIkxpbmVDb2xvciI6eyIkaWQiOiI4NzAiLCIkdHlwZSI6Ik5MUkUuQ29tbW9uLkRvbS5Tb2xpZENvbG9yQnJ1c2gsIE5MUkUuQ29tbW9uIiwiQ29sb3IiOnsiJGlkIjoiODcxIiwiQSI6MjU1LCJSIjoyNTUsIkciOjAsIkIiOjB9fSwiTGluZVdlaWdodCI6MC4wLCJMaW5lVHlwZSI6MCwiUGFyZW50U3R5bGUiOm51bGx9LCJQYXJlbnRTdHlsZSI6bnVsbH0sIk1hcmdpbiI6eyIkaWQiOiI4NzIiLCJUb3AiOjAuMCwiTGVmdCI6MC4wLCJSaWdodCI6MC4wLCJCb3R0b20iOjAuMH0sIlBhZGRpbmciOnsiJGlkIjoiODczIiwiVG9wIjowLjAsIkxlZnQiOjAuMCwiUmlnaHQiOjAuMCwiQm90dG9tIjowLjB9LCJCYWNrZ3JvdW5kIjpudWxsLCJJc1Zpc2libGUiOnRydWUsIldpZHRoIjowLjAsIkhlaWdodCI6MC4wLCJCb3JkZXJTdHlsZSI6bnVsbCwiUGFyZW50U3R5bGUiOm51bGx9LCJCYWNrZ3JvdW5kU3R5bGUiOnsiJGlkIjoiODc0IiwiTWFyZ2luIjp7IiRpZCI6Ijg3NSIsIlRvcCI6MC4wLCJMZWZ0IjowLjAsIlJpZ2h0IjowLjAsIkJvdHRvbSI6MC4wfSwiUGFkZGluZyI6eyIkaWQiOiI4NzYiLCJUb3AiOjAuMCwiTGVmdCI6MC4wLCJSaWdodCI6MC4wLCJCb3R0b20iOjAuMH0sIkJhY2tncm91bmQiOnsiJGlkIjoiODc3IiwiQ29sb3IiOnsiJGlkIjoiODc4IiwiQSI6NTEsIlIiOjE2NSwiRyI6MTY1LCJCIjoxNjV9fSwiSXNWaXNpYmxlIjp0cnVlLCJXaWR0aCI6MC4wLCJIZWlnaHQiOjAuMCwiQm9yZGVyU3R5bGUiOnsiJGlkIjoiODc5IiwiTGluZUNvbG9yIjp7IiRpZCI6Ijg4MCIsIiR0eXBlIjoiTkxSRS5Db21tb24uRG9tLlNvbGlkQ29sb3JCcnVzaCwgTkxSRS5Db21tb24iLCJDb2xvciI6eyIkaWQiOiI4ODEiLCJBIjoyNTUsIlIiOjI1NSwiRyI6MCwiQiI6MH19LCJMaW5lV2VpZ2h0IjowLjAsIkxpbmVUeXBlIjowLCJQYXJlbnRTdHlsZSI6bnVsbH0sIlBhcmVudFN0eWxlIjpudWxsfSwiTWFyZ2luIjp7IiRpZCI6Ijg4MiIsIlRvcCI6MC4wLCJMZWZ0IjowLjAsIlJpZ2h0IjowLjAsIkJvdHRvbSI6MC4wfSwiUGFkZGluZyI6eyIkaWQiOiI4ODMiLCJUb3AiOjAuMCwiTGVmdCI6MC4wLCJSaWdodCI6MC4wLCJCb3R0b20iOjAuMH0sIklzVmlzaWJsZSI6dHJ1ZSwiV2lkdGgiOjAuMCwiSGVpZ2h0IjowLjAsIkJvcmRlclN0eWxlIjpudWxsLCJQYXJlbnRTdHlsZSI6bnVsbH19XSwiSWQiOiI4OTExYmNlYi02Nzk0LTQxYWQtYjM3NS02YTc5NGI2ODJmMzEiLCJJbmRleCI6MiwiSGVhZGVyVGV4dCI6IlRpbWVsaW5lIiwiU3R5bGUiOnsiJGlkIjoiODg0IiwiSGVhZGVyU3R5bGUiOnsiJGlkIjoiODg1IiwiVGV4dElzVmVydGljYWwiOmZhbHNlLCJUZXh0U3R5bGUiOnsiJGlkIjoiODg2IiwiRm9udFNldHRpbmdzIjp7IiRpZCI6Ijg4NyIsIkZvbnRTaXplIjoxMCwiRm9udE5hbWUiOiJGcmFua2xpbiBHb3RoaWMgTWVkaXVtIiwiSXNCb2xkIjpmYWxzZSwiSXNJdGFsaWMiOmZhbHNlLCJJc1VuZGVybGluZWQiOmZhbHNlLCJQYXJlbnRTdHlsZSI6bnVsbH0sIkF1dG9TaXplIjowLCJGb3JlZ3JvdW5kIjp7IiRpZCI6Ijg4OCIsIkNvbG9yIjp7IiRpZCI6Ijg4OSIsIkEiOjI1NSwiUiI6MzksIkciOjEwMy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ODkwIiwiTWFyZ2luIjp7IiRyZWYiOiIzMzUifSwiUGFkZGluZyI6eyIkcmVmIjoiMzM2In0sIkJhY2tncm91bmQiOnsiJGlkIjoiODkxIiwiQ29sb3IiOnsiJGlkIjoiODkyIiwiQSI6MTI3LCJSIjoxMTIsIkciOjE3MywiQiI6NzF9fSwiSXNWaXNpYmxlIjpmYWxzZSwiV2lkdGgiOjAuMCwiSGVpZ2h0IjowLjAsIkJvcmRlclN0eWxlIjp7IiRpZCI6Ijg5MyIsIkxpbmVDb2xvciI6eyIkcmVmIjoiMzQwIn0sIkxpbmVXZWlnaHQiOjAuMCwiTGluZVR5cGUiOjAsIlBhcmVudFN0eWxlIjpudWxsfSwiUGFyZW50U3R5bGUiOm51bGx9LCJNYXJnaW4iOnsiJHJlZiI6IjM0MiJ9LCJQYWRkaW5nIjp7IiRyZWYiOiIzNDMifSwiQmFja2dyb3VuZCI6bnVsbCwiSXNWaXNpYmxlIjp0cnVlLCJXaWR0aCI6MC4wLCJIZWlnaHQiOjAuMCwiQm9yZGVyU3R5bGUiOm51bGwsIlBhcmVudFN0eWxlIjpudWxsfSwiQmFja2dyb3VuZFN0eWxlIjp7IiRpZCI6Ijg5NCIsIk1hcmdpbiI6eyIkcmVmIjoiMzQ1In0sIlBhZGRpbmciOnsiJHJlZiI6IjM0NiJ9LCJCYWNrZ3JvdW5kIjp7IiRpZCI6Ijg5NSIsIkNvbG9yIjp7IiRpZCI6Ijg5NiIsIkEiOjM4LCJSIjoxMTIsIkciOjE3MywiQiI6NzF9fSwiSXNWaXNpYmxlIjp0cnVlLCJXaWR0aCI6MC4wLCJIZWlnaHQiOjAuMCwiQm9yZGVyU3R5bGUiOnsiJGlkIjoiODk3IiwiTGluZUNvbG9yIjp7IiRyZWYiOiIzNTAifSwiTGluZVdlaWdodCI6MC4wLCJMaW5lVHlwZSI6MCwiUGFyZW50U3R5bGUiOm51bGx9LCJQYXJlbnRTdHlsZSI6bnVsbH0sIklzQWJvdmVUaW1lYmFuZCI6ZmFsc2UsIk1hcmdpbiI6eyIkaWQiOiI4OTgiLCJUb3AiOjAuMCwiTGVmdCI6MC4wLCJSaWdodCI6MC4wLCJCb3R0b20iOjAuMH0sIlBhZGRpbmciOnsiJGlkIjoiODk5IiwiVG9wIjowLjAsIkxlZnQiOjAuMCwiUmlnaHQiOjAuMCwiQm90dG9tIjowLjB9LCJJc1Zpc2libGUiOnRydWUsIldpZHRoIjowLjAsIkhlaWdodCI6MC4wLCJCb3JkZXJTdHlsZSI6eyIkaWQiOiI5MDAiLCJMaW5lQ29sb3IiOm51bGwsIkxpbmVXZWlnaHQiOjAuMCwiTGluZVR5cGUiOjAsIlBhcmVudFN0eWxlIjpudWxsfSwiUGFyZW50U3R5bGUiOm51bGx9fSx7IiRpZCI6IjkwMSIsIl9hY3Rpdml0aWVzIjpbeyIkaWQiOiI5MDIiLCJfcm93cyI6W3siJGlkIjoiOTAzIiwiX3Rhc2tzIjpbXSwiX21pbGVzdG9uZXMiOlt7IiRpZCI6IjkwNCIsIklkIjoiMDk3ZmUwMzUtMDMyZS00Y2ZlLTllODktZDIzZGRkOGQ1MGNjIiwiSW5kZXgiOjAsIkdyb3VwSWQiOm51bGwsIlRpdGxlIjoiV1cgTGF1bmNoIEV2ZW50IiwiRGF0ZVRpbWUiOiIyMDE5LTExLTAxVDExOjU5OjAwWiIsIlBlcmNlbnRhZ2VDb21wbGV0ZSI6bnVsbCwiTm90ZSI6bnVsbCwiU3R5bGUiOnsiJGlkIjoiOTA1IiwiVGl0bGVQb3NpdGlvbiI6IlJpZ2h0IiwiRGF0ZVBvc2l0aW9uIjoiTGVmdCIsIlNoYXBlVHlwZSI6MTMsIlNoYXBlU2l6ZSI6MCwiU2hhcGVTdHlsZSI6eyIkaWQiOiI5MDYiLCJNYXJnaW4iOnsiJHJlZiI6IjI3NiJ9LCJQYWRkaW5nIjp7IiRyZWYiOiIyNzcifSwiQmFja2dyb3VuZCI6eyIkaWQiOiI5MDciLCJDb2xvciI6eyIkaWQiOiI5MDgiLCJBIjoyNTUsIlIiOjExNSwiRyI6MTE1LCJCIjoxMTV9fSwiSXNWaXNpYmxlIjp0cnVlLCJXaWR0aCI6MTIuMCwiSGVpZ2h0IjoxNC4wLCJCb3JkZXJTdHlsZSI6eyIkaWQiOiI5MDkiLCJMaW5lQ29sb3IiOnsiJHJlZiI6IjI4MSJ9LCJMaW5lV2VpZ2h0IjowLjAsIkxpbmVUeXBlIjowLCJQYXJlbnRTdHlsZSI6bnVsbH0sIlBhcmVudFN0eWxlIjpudWxsfSwiVGl0bGVTdHlsZSI6eyIkaWQiOiI5MTAiLCJGb250U2V0dGluZ3MiOnsiJGlkIjoiOTExIiwiRm9udFNpemUiOjExLCJGb250TmFtZSI6IkNhbGlicmkiLCJJc0JvbGQiOnRydWUsIklzSXRhbGljIjpmYWxzZSwiSXNVbmRlcmxpbmVkIjpmYWxzZSwiUGFyZW50U3R5bGUiOm51bGx9LCJBdXRvU2l6ZSI6MCwiRm9yZWdyb3VuZCI6eyIkaWQiOiI5MTIiLCJDb2xvciI6eyIkaWQiOiI5MTMiLCJBIjoyNTUsIlIiOjg5LCJHIjo4OSwiQiI6ODl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5MTQiLCJGb250U2V0dGluZ3MiOnsiJGlkIjoiOTE1IiwiRm9udFNpemUiOjEwLCJGb250TmFtZSI6IkNhbGlicmkiLCJJc0JvbGQiOmZhbHNlLCJJc0l0YWxpYyI6ZmFsc2UsIklzVW5kZXJsaW5lZCI6ZmFsc2UsIlBhcmVudFN0eWxlIjpudWxsfSwiQXV0b1NpemUiOjAsIkZvcmVncm91bmQiOnsiJGlkIjoiOTE2IiwiQ29sb3IiOnsiJGlkIjoiOTE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0cnVlLCJXaWR0aCI6MC4wLCJIZWlnaHQiOjAuMCwiQm9yZGVyU3R5bGUiOm51bGwsIlBhcmVudFN0eWxlIjpudWxsfSwiRGF0ZUZvcm1hdCI6eyIkaWQiOiI5MTgiLCJGb3JtYXRTdHJpbmciOiJkZGQsIE1NTSBkLCB5eXl5IiwiU2VwYXJhdG9yIjoiLyIsIlVzZUludGVybmF0aW9uYWxEYXRlRm9ybWF0IjpmYWxzZSwiRGF0ZUlzVmlzaWJsZSI6dHJ1ZSwiVGltZUlzVmlzaWJsZSI6ZmFsc2UsIkhvdXJEaWdpdHMiOjEsIkFtUG1EZXNpZ25hdG9yIjoyLCJUcmltMDBNaW51dGVzIjpmYWxzZSwiTGFzdEtub3duVmlzaWJpbGl0eVN0YXRlIjp7IiRpZCI6IjkxOSIsIkRhdGVQYXJ0SXNWaXNpYmxlIjp0cnVlLCJUaW1lUGFydElzVmlzaWJsZSI6ZmFsc2V9fSwiV2Vla051bWJlcmluZyI6eyIkaWQiOiI5MjAiLCJGb3JtYXQiOjAsIklzVmlzaWJsZSI6ZmFsc2UsIkxhc3RLbm93blZpc2liaWxpdHlTdGF0ZSI6ZmFsc2V9LCJJc1Zpc2libGUiOmZhbHNlLCJQYXJlbnRTdHlsZSI6bnVsbH0sIkh5cGVybGluayI6eyIkaWQiOiI5MjEiLCJBZGRyZXNzIjoiIiwiU3ViQWRkcmVzcyI6IiJ9LCJJbXBvcnRJZCI6IiJ9XSwiSWQiOiIwMDAwMDAwMC0wMDAwLTAwMDAtMDAwMC0wMDAwMDAwMDAwMDAiLCJJc1NpbmdsZUl0ZW1Sb3ciOnRydWV9LHsiJGlkIjoiOTIyIiwiX3Rhc2tzIjpbXSwiX21pbGVzdG9uZXMiOlt7IiRpZCI6IjkyMyIsIklkIjoiY2EzZGJlNDAtMGMxNS00MjM0LTkzYjYtYzAyZTVmMTdmZmNmIiwiSW5kZXgiOjAsIkdyb3VwSWQiOiI2NGVjZDFkZi0xN2IxLTQ1NjMtYTA0MS0wN2ZiYjI0ODg2ZDIiLCJUaXRsZSI6IkxhbnphbWllbnRvIEJldGEiLCJEYXRlVGltZSI6IjIwMTktMDctMDRUMTE6NTk6MDBaIiwiUGVyY2VudGFnZUNvbXBsZXRlIjpudWxsLCJOb3RlIjpudWxsLCJTdHlsZSI6eyIkaWQiOiI5MjQiLCJUaXRsZVBvc2l0aW9uIjoiTGVmdCIsIkRhdGVQb3NpdGlvbiI6IkxlZnQiLCJTaGFwZVR5cGUiOjEzLCJTaGFwZVNpemUiOjAsIlNoYXBlU3R5bGUiOnsiJGlkIjoiOTI1IiwiTWFyZ2luIjp7IiRyZWYiOiIyNzYifSwiUGFkZGluZyI6eyIkcmVmIjoiMjc3In0sIkJhY2tncm91bmQiOnsiJGlkIjoiOTI2IiwiQ29sb3IiOnsiJGlkIjoiOTI3IiwiQSI6MjU1LCJSIjoxMTUsIkciOjExNSwiQiI6MTE1fX0sIklzVmlzaWJsZSI6dHJ1ZSwiV2lkdGgiOjEyLjAsIkhlaWdodCI6MTQuMCwiQm9yZGVyU3R5bGUiOnsiJGlkIjoiOTI4IiwiTGluZUNvbG9yIjp7IiRyZWYiOiIyODEifSwiTGluZVdlaWdodCI6MC4wLCJMaW5lVHlwZSI6MCwiUGFyZW50U3R5bGUiOm51bGx9LCJQYXJlbnRTdHlsZSI6bnVsbH0sIlRpdGxlU3R5bGUiOnsiJGlkIjoiOTI5IiwiRm9udFNldHRpbmdzIjp7IiRpZCI6IjkzMCIsIkZvbnRTaXplIjoxMSwiRm9udE5hbWUiOiJDYWxpYnJpIiwiSXNCb2xkIjp0cnVlLCJJc0l0YWxpYyI6ZmFsc2UsIklzVW5kZXJsaW5lZCI6ZmFsc2UsIlBhcmVudFN0eWxlIjpudWxsfSwiQXV0b1NpemUiOjIsIkZvcmVncm91bmQiOnsiJGlkIjoiOTMxIiwiQ29sb3IiOnsiJGlkIjoiOTMyIiwiQSI6MjU1LCJSIjo4OSwiRyI6ODksIkIiOjg5fX0sIk1heFdpZHRoIjo5Ni40MjUyNzc3MDk5NjA5MzgsIk1heEhlaWdodCI6IkluZmluaXR5IiwiU21hcnRGb3JlZ3JvdW5kSXNBY3RpdmUiOmZhbHNlLCJIb3Jpem9udGFsQWxpZ25tZW50Ijoy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kzMyIsIkZvbnRTZXR0aW5ncyI6eyIkaWQiOiI5MzQiLCJGb250U2l6ZSI6OSwiRm9udE5hbWUiOiJDYWxpYnJpIiwiSXNCb2xkIjpmYWxzZSwiSXNJdGFsaWMiOmZhbHNlLCJJc1VuZGVybGluZWQiOmZhbHNlLCJQYXJlbnRTdHlsZSI6bnVsbH0sIkF1dG9TaXplIjowLCJGb3JlZ3JvdW5kIjp7IiRpZCI6IjkzNSIsIkNvbG9yIjp7IiRpZCI6IjkzNi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jkzIn0sIlBhZGRpbmciOnsiJHJlZiI6IjI5NCJ9LCJCYWNrZ3JvdW5kIjp7IiRyZWYiOiIxNzAifSwiSXNWaXNpYmxlIjp0cnVlLCJXaWR0aCI6MC4wLCJIZWlnaHQiOjAuMCwiQm9yZGVyU3R5bGUiOm51bGwsIlBhcmVudFN0eWxlIjpudWxsfSwiRGF0ZUZvcm1hdCI6eyIkaWQiOiI5Mzc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OTM4IiwiRGF0ZVBhcnRJc1Zpc2libGUiOnRydWUsIlRpbWVQYXJ0SXNWaXNpYmxlIjpmYWxzZX19LCJXZWVrTnVtYmVyaW5nIjp7IiRpZCI6IjkzOSIsIkZvcm1hdCI6MCwiSXNWaXNpYmxlIjpmYWxzZSwiTGFzdEtub3duVmlzaWJpbGl0eVN0YXRlIjpmYWxzZX0sIklzVmlzaWJsZSI6dHJ1ZSwiUGFyZW50U3R5bGUiOm51bGx9LCJIeXBlcmxpbmsiOnsiJGlkIjoiOTQwIiwiQWRkcmVzcyI6IiIsIlN1YkFkZHJlc3MiOiIifSwiSW1wb3J0SWQiOiIifV0sIklkIjoiMDAwMDAwMDAtMDAwMC0wMDAwLTAwMDAtMDAwMDAwMDAwMDAwIiwiSXNTaW5nbGVJdGVtUm93Ijp0cnVlfSx7IiRpZCI6Ijk0MSIsIl90YXNrcyI6W10sIl9taWxlc3RvbmVzIjpbeyIkaWQiOiI5NDIiLCJJZCI6IjE1NWRjMGRmLTZmNDEtNDNhOC1hMDViLTdmMTg3ZDE2ZjNjYiIsIkluZGV4IjoxLCJHcm91cElkIjoiYTI1NzA4NzktNDdhYi00MGI3LWFiMTUtOGQ3ZmNmZTEwZjM0IiwiVGl0bGUiOiJQcnVlYmEgUGlsb3RvIiwiRGF0ZVRpbWUiOiIyMDE5LTA4LTAyVDExOjU5OjAwWiIsIlBlcmNlbnRhZ2VDb21wbGV0ZSI6bnVsbCwiTm90ZSI6bnVsbCwiU3R5bGUiOnsiJGlkIjoiOTQzIiwiVGl0bGVQb3NpdGlvbiI6IkxlZnQiLCJEYXRlUG9zaXRpb24iOiJSaWdodCIsIlNoYXBlVHlwZSI6MTMsIlNoYXBlU2l6ZSI6MCwiU2hhcGVTdHlsZSI6eyIkaWQiOiI5NDQiLCJNYXJnaW4iOnsiJHJlZiI6IjI3NiJ9LCJQYWRkaW5nIjp7IiRyZWYiOiIyNzcifSwiQmFja2dyb3VuZCI6eyIkaWQiOiI5NDUiLCJDb2xvciI6eyIkaWQiOiI5NDYiLCJBIjoyNTUsIlIiOjExNSwiRyI6MTE1LCJCIjoxMTV9fSwiSXNWaXNpYmxlIjp0cnVlLCJXaWR0aCI6MTIuMCwiSGVpZ2h0IjoxNC4wLCJCb3JkZXJTdHlsZSI6eyIkaWQiOiI5NDciLCJMaW5lQ29sb3IiOnsiJHJlZiI6IjI4MSJ9LCJMaW5lV2VpZ2h0IjowLjAsIkxpbmVUeXBlIjowLCJQYXJlbnRTdHlsZSI6bnVsbH0sIlBhcmVudFN0eWxlIjpudWxsfSwiVGl0bGVTdHlsZSI6eyIkaWQiOiI5NDgiLCJGb250U2V0dGluZ3MiOnsiJGlkIjoiOTQ5IiwiRm9udFNpemUiOjExLCJGb250TmFtZSI6IkNhbGlicmkiLCJJc0JvbGQiOnRydWUsIklzSXRhbGljIjpmYWxzZSwiSXNVbmRlcmxpbmVkIjpmYWxzZSwiUGFyZW50U3R5bGUiOm51bGx9LCJBdXRvU2l6ZSI6MCwiRm9yZWdyb3VuZCI6eyIkaWQiOiI5NTAiLCJDb2xvciI6eyIkaWQiOiI5NTE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5NTIiLCJGb250U2V0dGluZ3MiOnsiJGlkIjoiOTUzIiwiRm9udFNpemUiOjksIkZvbnROYW1lIjoiQ2FsaWJyaSIsIklzQm9sZCI6ZmFsc2UsIklzSXRhbGljIjpmYWxzZSwiSXNVbmRlcmxpbmVkIjpmYWxzZSwiUGFyZW50U3R5bGUiOm51bGx9LCJBdXRvU2l6ZSI6MCwiRm9yZWdyb3VuZCI6eyIkaWQiOiI5NTQiLCJDb2xvciI6eyIkaWQiOiI5NTU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OTU2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k1NyIsIkRhdGVQYXJ0SXNWaXNpYmxlIjp0cnVlLCJUaW1lUGFydElzVmlzaWJsZSI6ZmFsc2V9fSwiV2Vla051bWJlcmluZyI6eyIkaWQiOiI5NTgiLCJGb3JtYXQiOjAsIklzVmlzaWJsZSI6ZmFsc2UsIkxhc3RLbm93blZpc2liaWxpdHlTdGF0ZSI6ZmFsc2V9LCJJc1Zpc2libGUiOnRydWUsIlBhcmVudFN0eWxlIjpudWxsfSwiSHlwZXJsaW5rIjp7IiRpZCI6Ijk1OSIsIkFkZHJlc3MiOiIiLCJTdWJBZGRyZXNzIjoiIn0sIkltcG9ydElkIjoiIn1dLCJJZCI6IjAwMDAwMDAwLTAwMDAtMDAwMC0wMDAwLTAwMDAwMDAwMDAwMCIsIklzU2luZ2xlSXRlbVJvdyI6dHJ1ZX0seyIkaWQiOiI5NjAiLCJfdGFza3MiOltdLCJfbWlsZXN0b25lcyI6W3siJGlkIjoiOTYxIiwiSWQiOiIwOGY3M2JmOC02YTI0LTRmMGEtODFhYy1lMWY3NWVmYmRkNmIiLCJJbmRleCI6MiwiR3JvdXBJZCI6IjY0ZWNkMWRmLTE3YjEtNDU2My1hMDQxLTA3ZmJiMjQ4ODZkMiIsIlRpdGxlIjoiRmVlZGJhY2sgQ2xpZW50ZXMiLCJEYXRlVGltZSI6IjIwMTktMTEtMDFUMTE6NTk6MDBaIiwiUGVyY2VudGFnZUNvbXBsZXRlIjpudWxsLCJOb3RlIjpudWxsLCJTdHlsZSI6eyIkaWQiOiI5NjIiLCJUaXRsZVBvc2l0aW9uIjoiTGVmdCIsIkRhdGVQb3NpdGlvbiI6IlJpZ2h0IiwiU2hhcGVUeXBlIjoxMywiU2hhcGVTaXplIjowLCJTaGFwZVN0eWxlIjp7IiRpZCI6Ijk2MyIsIk1hcmdpbiI6eyIkcmVmIjoiMjc2In0sIlBhZGRpbmciOnsiJHJlZiI6IjI3NyJ9LCJCYWNrZ3JvdW5kIjp7IiRpZCI6Ijk2NCIsIkNvbG9yIjp7IiRpZCI6Ijk2NSIsIkEiOjI1NSwiUiI6MTE1LCJHIjoxMTUsIkIiOjExNX19LCJJc1Zpc2libGUiOnRydWUsIldpZHRoIjoxMi4wLCJIZWlnaHQiOjE0LjAsIkJvcmRlclN0eWxlIjp7IiRpZCI6Ijk2NiIsIkxpbmVDb2xvciI6eyIkcmVmIjoiMjgxIn0sIkxpbmVXZWlnaHQiOjAuMCwiTGluZVR5cGUiOjAsIlBhcmVudFN0eWxlIjpudWxsfSwiUGFyZW50U3R5bGUiOm51bGx9LCJUaXRsZVN0eWxlIjp7IiRpZCI6Ijk2NyIsIkZvbnRTZXR0aW5ncyI6eyIkaWQiOiI5NjgiLCJGb250U2l6ZSI6MTEsIkZvbnROYW1lIjoiQ2FsaWJyaSIsIklzQm9sZCI6dHJ1ZSwiSXNJdGFsaWMiOmZhbHNlLCJJc1VuZGVybGluZWQiOmZhbHNlLCJQYXJlbnRTdHlsZSI6bnVsbH0sIkF1dG9TaXplIjowLCJGb3JlZ3JvdW5kIjp7IiRpZCI6Ijk2OSIsIkNvbG9yIjp7IiRpZCI6Ijk3MCIsIkEiOjI1NSwiUiI6ODksIkciOjg5LCJCIjo4OX19LCJNYXhXaWR0aCI6MjAwLjAsIk1heEhlaWdodCI6IkluZmluaXR5IiwiU21hcnRGb3JlZ3JvdW5kSXNBY3RpdmUiOmZhbHNlLCJIb3Jpem9udGFsQWxpZ25tZW50Ijoy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k3MSIsIkZvbnRTZXR0aW5ncyI6eyIkaWQiOiI5NzIiLCJGb250U2l6ZSI6OSwiRm9udE5hbWUiOiJDYWxpYnJpIiwiSXNCb2xkIjpmYWxzZSwiSXNJdGFsaWMiOmZhbHNlLCJJc1VuZGVybGluZWQiOmZhbHNlLCJQYXJlbnRTdHlsZSI6bnVsbH0sIkF1dG9TaXplIjowLCJGb3JlZ3JvdW5kIjp7IiRpZCI6Ijk3MyIsIkNvbG9yIjp7IiRpZCI6Ijk3NC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jkzIn0sIlBhZGRpbmciOnsiJHJlZiI6IjI5NCJ9LCJCYWNrZ3JvdW5kIjp7IiRyZWYiOiIxNzAifSwiSXNWaXNpYmxlIjp0cnVlLCJXaWR0aCI6MC4wLCJIZWlnaHQiOjAuMCwiQm9yZGVyU3R5bGUiOm51bGwsIlBhcmVudFN0eWxlIjpudWxsfSwiRGF0ZUZvcm1hdCI6eyIkaWQiOiI5NzU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OTc2IiwiRGF0ZVBhcnRJc1Zpc2libGUiOnRydWUsIlRpbWVQYXJ0SXNWaXNpYmxlIjpmYWxzZX19LCJXZWVrTnVtYmVyaW5nIjp7IiRpZCI6Ijk3NyIsIkZvcm1hdCI6MCwiSXNWaXNpYmxlIjpmYWxzZSwiTGFzdEtub3duVmlzaWJpbGl0eVN0YXRlIjpmYWxzZX0sIklzVmlzaWJsZSI6ZmFsc2UsIlBhcmVudFN0eWxlIjpudWxsfSwiSHlwZXJsaW5rIjp7IiRpZCI6Ijk3OCIsIkFkZHJlc3MiOiIiLCJTdWJBZGRyZXNzIjoiIn0sIkltcG9ydElkIjoiIn1dLCJJZCI6IjAwMDAwMDAwLTAwMDAtMDAwMC0wMDAwLTAwMDAwMDAwMDAwMCIsIklzU2luZ2xlSXRlbVJvdyI6dHJ1ZX0seyIkaWQiOiI5NzkiLCJfdGFza3MiOltdLCJfbWlsZXN0b25lcyI6W3siJGlkIjoiOTgwIiwiSWQiOiIwN2I5OGJjZi02NzhkLTQ2NzEtYWE2My1lNmM5MGYwNDAyYWEiLCJJbmRleCI6NCwiR3JvdXBJZCI6ImEyNTcwODc5LTQ3YWItNDBiNy1hYjE1LThkN2ZjZmUxMGYzNCIsIlRpdGxlIjoiUHVibGljIFdlYnNpdGUgTGl2ZSIsIkRhdGVUaW1lIjoiMjAxOS0xMS0wMVQxMTo1OTowMFoiLCJQZXJjZW50YWdlQ29tcGxldGUiOm51bGwsIk5vdGUiOm51bGwsIlN0eWxlIjp7IiRpZCI6Ijk4MSIsIlRpdGxlUG9zaXRpb24iOiJMZWZ0IiwiRGF0ZVBvc2l0aW9uIjoiUmlnaHQiLCJTaGFwZVR5cGUiOjEzLCJTaGFwZVNpemUiOjAsIlNoYXBlU3R5bGUiOnsiJGlkIjoiOTgyIiwiTWFyZ2luIjp7IiRyZWYiOiIyNzYifSwiUGFkZGluZyI6eyIkcmVmIjoiMjc3In0sIkJhY2tncm91bmQiOnsiJGlkIjoiOTgzIiwiQ29sb3IiOnsiJGlkIjoiOTg0IiwiQSI6MjU1LCJSIjoxMTUsIkciOjExNSwiQiI6MTE1fX0sIklzVmlzaWJsZSI6dHJ1ZSwiV2lkdGgiOjEyLjAsIkhlaWdodCI6MTQuMCwiQm9yZGVyU3R5bGUiOnsiJGlkIjoiOTg1IiwiTGluZUNvbG9yIjp7IiRyZWYiOiIyODEifSwiTGluZVdlaWdodCI6MC4wLCJMaW5lVHlwZSI6MCwiUGFyZW50U3R5bGUiOm51bGx9LCJQYXJlbnRTdHlsZSI6bnVsbH0sIlRpdGxlU3R5bGUiOnsiJGlkIjoiOTg2IiwiRm9udFNldHRpbmdzIjp7IiRpZCI6Ijk4NyIsIkZvbnRTaXplIjoxMSwiRm9udE5hbWUiOiJDYWxpYnJpIiwiSXNCb2xkIjp0cnVlLCJJc0l0YWxpYyI6ZmFsc2UsIklzVW5kZXJsaW5lZCI6ZmFsc2UsIlBhcmVudFN0eWxlIjpudWxsfSwiQXV0b1NpemUiOjAsIkZvcmVncm91bmQiOnsiJGlkIjoiOTg4IiwiQ29sb3IiOnsiJGlkIjoiOTg5IiwiQSI6MjU1LCJSIjo4OSwiRyI6ODksIkIiOjg5fX0sIk1heFdpZHRoIjoyMDAuMCwiTWF4SGVpZ2h0IjoiSW5maW5pdHkiLCJTbWFydEZvcmVncm91bmRJc0FjdGl2ZSI6ZmFsc2UsIkhvcml6b250YWxBbGlnbm1lbnQiOjI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kwIiwiRm9udFNldHRpbmdzIjp7IiRpZCI6Ijk5MSIsIkZvbnRTaXplIjo5LCJGb250TmFtZSI6IkNhbGlicmkiLCJJc0JvbGQiOmZhbHNlLCJJc0l0YWxpYyI6ZmFsc2UsIklzVW5kZXJsaW5lZCI6ZmFsc2UsIlBhcmVudFN0eWxlIjpudWxsfSwiQXV0b1NpemUiOjAsIkZvcmVncm91bmQiOnsiJGlkIjoiOTkyIiwiQ29sb3IiOnsiJGlkIjoiOTkz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yOTMifSwiUGFkZGluZyI6eyIkcmVmIjoiMjk0In0sIkJhY2tncm91bmQiOnsiJHJlZiI6IjE3MCJ9LCJJc1Zpc2libGUiOnRydWUsIldpZHRoIjowLjAsIkhlaWdodCI6MC4wLCJCb3JkZXJTdHlsZSI6bnVsbCwiUGFyZW50U3R5bGUiOm51bGx9LCJEYXRlRm9ybWF0Ijp7IiRpZCI6Ijk5NC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5OTUiLCJEYXRlUGFydElzVmlzaWJsZSI6dHJ1ZSwiVGltZVBhcnRJc1Zpc2libGUiOmZhbHNlfX0sIldlZWtOdW1iZXJpbmciOnsiJGlkIjoiOTk2IiwiRm9ybWF0IjowLCJJc1Zpc2libGUiOmZhbHNlLCJMYXN0S25vd25WaXNpYmlsaXR5U3RhdGUiOmZhbHNlfSwiSXNWaXNpYmxlIjpmYWxzZSwiUGFyZW50U3R5bGUiOm51bGx9LCJIeXBlcmxpbmsiOnsiJGlkIjoiOTk3IiwiQWRkcmVzcyI6IiIsIlN1YkFkZHJlc3MiOiIifSwiSW1wb3J0SWQiOiIifV0sIklkIjoiMDAwMDAwMDAtMDAwMC0wMDAwLTAwMDAtMDAwMDAwMDAwMDAwIiwiSXNTaW5nbGVJdGVtUm93Ijp0cnVlfV0sIkluZGV4IjozLCJJZCI6IjNlZDYwM2Q5LTM2ZjUtNGEwMC05NDRhLTk5MmZlNWQ4NTc5MSIsIkhlYWRlclRleHQiOm51bGwsIklzRGVmYXVsdCI6dHJ1ZSwiU3R5bGUiOnsiJGlkIjoiOTk4IiwiSGVhZGVyU3R5bGUiOnsiJGlkIjoiOTk5IiwiVGV4dFN0eWxlIjp7IiRpZCI6IjEwMDAiLCJGb250U2V0dGluZ3MiOnsiJGlkIjoiMTAwMSIsIkZvbnRTaXplIjoxMSwiRm9udE5hbWUiOiJDYWxpYnJpIiwiSXNCb2xkIjpmYWxzZSwiSXNJdGFsaWMiOmZhbHNlLCJJc1VuZGVybGluZWQiOmZhbHNlLCJQYXJlbnRTdHlsZSI6bnVsbH0sIkF1dG9TaXplIjoyLCJGb3JlZ3JvdW5kIjp7IiRpZCI6IjEwMDIiLCJDb2xvciI6eyIkaWQiOiIxMDAz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wNCIsIlRvcCI6MC4wLCJMZWZ0IjowLjAsIlJpZ2h0IjowLjAsIkJvdHRvbSI6MC4wfSwiUGFkZGluZyI6eyIkaWQiOiIxMDA1IiwiVG9wIjowLjAsIkxlZnQiOjAuMCwiUmlnaHQiOjAuMCwiQm90dG9tIjowLjB9LCJCYWNrZ3JvdW5kIjpudWxsLCJJc1Zpc2libGUiOnRydWUsIldpZHRoIjowLjAsIkhlaWdodCI6MC4wLCJCb3JkZXJTdHlsZSI6bnVsbCwiUGFyZW50U3R5bGUiOm51bGx9LCJSZWN0YW5nbGVTdHlsZSI6eyIkaWQiOiIxMDA2IiwiTWFyZ2luIjp7IiRpZCI6IjEwMDciLCJUb3AiOjAuMCwiTGVmdCI6MC4wLCJSaWdodCI6MC4wLCJCb3R0b20iOjAuMH0sIlBhZGRpbmciOnsiJGlkIjoiMTAwOCIsIlRvcCI6MC4wLCJMZWZ0IjowLjAsIlJpZ2h0IjowLjAsIkJvdHRvbSI6MC4wfSwiQmFja2dyb3VuZCI6eyIkaWQiOiIxMDA5IiwiQ29sb3IiOnsiJGlkIjoiMTAxMCIsIkEiOjYzLCJSIjoxNjUsIkciOjE2NSwiQiI6MTY1fX0sIklzVmlzaWJsZSI6dHJ1ZSwiV2lkdGgiOjAuMCwiSGVpZ2h0IjowLjAsIkJvcmRlclN0eWxlIjp7IiRpZCI6IjEwMTEiLCJMaW5lQ29sb3IiOnsiJGlkIjoiMTAxMiIsIiR0eXBlIjoiTkxSRS5Db21tb24uRG9tLlNvbGlkQ29sb3JCcnVzaCwgTkxSRS5Db21tb24iLCJDb2xvciI6eyIkaWQiOiIxMDEzIiwiQSI6MjU1LCJSIjoyNTUsIkciOjAsIkIiOjB9fSwiTGluZVdlaWdodCI6MC4wLCJMaW5lVHlwZSI6MCwiUGFyZW50U3R5bGUiOm51bGx9LCJQYXJlbnRTdHlsZSI6bnVsbH0sIk1hcmdpbiI6eyIkaWQiOiIxMDE0IiwiVG9wIjowLjAsIkxlZnQiOjAuMCwiUmlnaHQiOjAuMCwiQm90dG9tIjowLjB9LCJQYWRkaW5nIjp7IiRpZCI6IjEwMTUiLCJUb3AiOjAuMCwiTGVmdCI6MC4wLCJSaWdodCI6MC4wLCJCb3R0b20iOjAuMH0sIkJhY2tncm91bmQiOm51bGwsIklzVmlzaWJsZSI6dHJ1ZSwiV2lkdGgiOjAuMCwiSGVpZ2h0IjowLjAsIkJvcmRlclN0eWxlIjpudWxsLCJQYXJlbnRTdHlsZSI6bnVsbH0sIkJhY2tncm91bmRTdHlsZSI6eyIkaWQiOiIxMDE2IiwiTWFyZ2luIjp7IiRpZCI6IjEwMTciLCJUb3AiOjAuMCwiTGVmdCI6MC4wLCJSaWdodCI6MC4wLCJCb3R0b20iOjAuMH0sIlBhZGRpbmciOnsiJGlkIjoiMTAxOCIsIlRvcCI6MC4wLCJMZWZ0IjowLjAsIlJpZ2h0IjowLjAsIkJvdHRvbSI6MC4wfSwiQmFja2dyb3VuZCI6eyIkaWQiOiIxMDE5IiwiQ29sb3IiOnsiJGlkIjoiMTAyMCIsIkEiOjUxLCJSIjoxNjUsIkciOjE2NSwiQiI6MTY1fX0sIklzVmlzaWJsZSI6dHJ1ZSwiV2lkdGgiOjAuMCwiSGVpZ2h0IjowLjAsIkJvcmRlclN0eWxlIjp7IiRpZCI6IjEwMjEiLCJMaW5lQ29sb3IiOnsiJGlkIjoiMTAyMiIsIiR0eXBlIjoiTkxSRS5Db21tb24uRG9tLlNvbGlkQ29sb3JCcnVzaCwgTkxSRS5Db21tb24iLCJDb2xvciI6eyIkaWQiOiIxMDIzIiwiQSI6MjU1LCJSIjoyNTUsIkciOjAsIkIiOjB9fSwiTGluZVdlaWdodCI6MC4wLCJMaW5lVHlwZSI6MCwiUGFyZW50U3R5bGUiOm51bGx9LCJQYXJlbnRTdHlsZSI6bnVsbH0sIk1hcmdpbiI6eyIkaWQiOiIxMDI0IiwiVG9wIjowLjAsIkxlZnQiOjAuMCwiUmlnaHQiOjAuMCwiQm90dG9tIjowLjB9LCJQYWRkaW5nIjp7IiRpZCI6IjEwMjUiLCJUb3AiOjAuMCwiTGVmdCI6MC4wLCJSaWdodCI6MC4wLCJCb3R0b20iOjAuMH0sIklzVmlzaWJsZSI6dHJ1ZSwiV2lkdGgiOjAuMCwiSGVpZ2h0IjowLjAsIkJvcmRlclN0eWxlIjpudWxsLCJQYXJlbnRTdHlsZSI6bnVsbH19XSwiSWQiOiI5ZWI3NjU4NC1iYjMyLTQ1MmUtYWMwNy1mYjI2MzdiYWVhMWEiLCJJbmRleCI6MywiSGVhZGVyVGV4dCI6IkZlY2hhcyIsIlN0eWxlIjp7IiRpZCI6IjEwMjYiLCJIZWFkZXJTdHlsZSI6eyIkaWQiOiIxMDI3IiwiVGV4dElzVmVydGljYWwiOmZhbHNlLCJUZXh0U3R5bGUiOnsiJGlkIjoiMTAyOCIsIkZvbnRTZXR0aW5ncyI6eyIkaWQiOiIxMDI5IiwiRm9udFNpemUiOjEwLCJGb250TmFtZSI6IkZyYW5rbGluIEdvdGhpYyBNZWRpdW0iLCJJc0JvbGQiOmZhbHNlLCJJc0l0YWxpYyI6ZmFsc2UsIklzVW5kZXJsaW5lZCI6ZmFsc2UsIlBhcmVudFN0eWxlIjpudWxsfSwiQXV0b1NpemUiOjAsIkZvcmVncm91bmQiOnsiJGlkIjoiMTAzMCIsIkNvbG9yIjp7IiRpZCI6IjEwMzEiLCJBIjoyNTUsIlIiOjAsIkciOjAsIkIiOjB9fSwiTWF4V2lkdGgiOjAuMCwiTWF4SGVpZ2h0IjowLjAsIlNtYXJ0Rm9yZWdyb3VuZElzQWN0aXZlIjpmYWxzZSwiSG9yaXpvbnRhbEFsaWdubWVudCI6MCwiVmVydGljYWxBbGlnbm1lbnQiOjAsIlNtYXJ0Rm9yZWdyb3VuZCI6bnVsbCwiQmFja2dyb3VuZEZpbGxUeXBlIjowLCJNYXJnaW4iOnsiJHJlZiI6IjMzMiJ9LCJQYWRkaW5nIjp7IiRyZWYiOiIzMzMifSwiQmFja2dyb3VuZCI6bnVsbCwiSXNWaXNpYmxlIjpmYWxzZSwiV2lkdGgiOjAuMCwiSGVpZ2h0IjowLjAsIkJvcmRlclN0eWxlIjpudWxsLCJQYXJlbnRTdHlsZSI6bnVsbH0sIlJlY3RhbmdsZVN0eWxlIjp7IiRpZCI6IjEwMzIiLCJNYXJnaW4iOnsiJHJlZiI6IjMzNSJ9LCJQYWRkaW5nIjp7IiRyZWYiOiIzMzYifSwiQmFja2dyb3VuZCI6eyIkaWQiOiIxMDMzIiwiQ29sb3IiOnsiJGlkIjoiMTAzNCIsIkEiOjEyNywiUiI6MTY1LCJHIjoxNjUsIkIiOjE2NX19LCJJc1Zpc2libGUiOmZhbHNlLCJXaWR0aCI6MC4wLCJIZWlnaHQiOjAuMCwiQm9yZGVyU3R5bGUiOnsiJGlkIjoiMTAzNSIsIkxpbmVDb2xvciI6eyIkcmVmIjoiMzQwIn0sIkxpbmVXZWlnaHQiOjAuMCwiTGluZVR5cGUiOjAsIlBhcmVudFN0eWxlIjpudWxsfSwiUGFyZW50U3R5bGUiOm51bGx9LCJNYXJnaW4iOnsiJHJlZiI6IjM0MiJ9LCJQYWRkaW5nIjp7IiRyZWYiOiIzNDMifSwiQmFja2dyb3VuZCI6bnVsbCwiSXNWaXNpYmxlIjp0cnVlLCJXaWR0aCI6MC4wLCJIZWlnaHQiOjAuMCwiQm9yZGVyU3R5bGUiOm51bGwsIlBhcmVudFN0eWxlIjpudWxsfSwiQmFja2dyb3VuZFN0eWxlIjp7IiRpZCI6IjEwMzYiLCJNYXJnaW4iOnsiJHJlZiI6IjM0NSJ9LCJQYWRkaW5nIjp7IiRyZWYiOiIzNDYifSwiQmFja2dyb3VuZCI6eyIkaWQiOiIxMDM3IiwiQ29sb3IiOnsiJGlkIjoiMTAzOCIsIkEiOjM4LCJSIjoxNjUsIkciOjE2NSwiQiI6MTY1fX0sIklzVmlzaWJsZSI6dHJ1ZSwiV2lkdGgiOjAuMCwiSGVpZ2h0IjowLjAsIkJvcmRlclN0eWxlIjp7IiRpZCI6IjEwMzkiLCJMaW5lQ29sb3IiOnsiJHJlZiI6IjM1MCJ9LCJMaW5lV2VpZ2h0IjowLjAsIkxpbmVUeXBlIjowLCJQYXJlbnRTdHlsZSI6bnVsbH0sIlBhcmVudFN0eWxlIjpudWxsfSwiSXNBYm92ZVRpbWViYW5kIjpmYWxzZSwiTWFyZ2luIjp7IiRpZCI6IjEwNDAiLCJUb3AiOjAuMCwiTGVmdCI6MC4wLCJSaWdodCI6MC4wLCJCb3R0b20iOjAuMH0sIlBhZGRpbmciOnsiJGlkIjoiMTA0MSIsIlRvcCI6MC4wLCJMZWZ0IjowLjAsIlJpZ2h0IjowLjAsIkJvdHRvbSI6MC4wfSwiSXNWaXNpYmxlIjp0cnVlLCJXaWR0aCI6MC4wLCJIZWlnaHQiOjAuMCwiQm9yZGVyU3R5bGUiOnsiJGlkIjoiMTA0MiIsIkxpbmVDb2xvciI6bnVsbCwiTGluZVdlaWdodCI6MC4wLCJMaW5lVHlwZSI6MCwiUGFyZW50U3R5bGUiOm51bGx9LCJQYXJlbnRTdHlsZSI6bnVsbH19XSwiQ3VsdHVyZUluZm9OYW1lIjoiZW4tVVMiLCJTdHlsZU5hbWUiOm51bGwsIlZlcnNpb24iOnsiJGlkIjoiMTA0MyIsIlZlcnNpb24iOiIzLjYuMSIsIk9yaWdpbmFsQXNzZW1ibHlWZXJzaW9uIjoiNC4wMC4wMS4wMCIsIkVkaXRpb24iOiJQcm8iLCJMYXN0U2F2ZWRFZGl0aW9uIjoyLCJJc1BsdXNFZGl0aW9uIjp0cnVlLCJJc1Byb0VkaXRpb24iOnRydWV9LCJFZmZlY3QiOjAsIlN0eWxlIjp7IiRpZCI6IjEwNDQiLCJUaW1lYmFuZFN0eWxlIjp7IiRpZCI6IjEwNDUiLCJTY2FsZU1hcmtpbmciOjEsIlNoYXBlIjoxMCwiU2hhcGVTdHlsZSI6eyIkaWQiOiIxMDQ2IiwiTWFyZ2luIjp7IiRpZCI6IjEwNDciLCJUb3AiOjAuMCwiTGVmdCI6MTAuMCwiUmlnaHQiOjEwLjAsIkJvdHRvbSI6MC4wfSwiUGFkZGluZyI6eyIkaWQiOiIxMDQ4IiwiVG9wIjozLjAsIkxlZnQiOjAuMCwiUmlnaHQiOjAuMCwiQm90dG9tIjozLjB9LCJCYWNrZ3JvdW5kIjp7IiRpZCI6IjEwNDkiLCJDb2xvciI6eyIkaWQiOiIxMDUwIiwiQSI6MjU1LCJSIjo2OCwiRyI6ODQsIkIiOjEwNn19LCJJc1Zpc2libGUiOnRydWUsIldpZHRoIjo4NTguMCwiSGVpZ2h0IjoyMC4wLCJCb3JkZXJTdHlsZSI6eyIkaWQiOiIxMDUxIiwiTGluZUNvbG9yIjp7IiRpZCI6IjEwNTIiLCIkdHlwZSI6Ik5MUkUuQ29tbW9uLkRvbS5Tb2xpZENvbG9yQnJ1c2gsIE5MUkUuQ29tbW9uIiwiQ29sb3IiOnsiJGlkIjoiMTA1MyIsIkEiOjI1NSwiUiI6MjU1LCJHIjowLCJCIjowfX0sIkxpbmVXZWlnaHQiOjAuMCwiTGluZVR5cGUiOjAsIlBhcmVudFN0eWxlIjpudWxsfSwiUGFyZW50U3R5bGUiOm51bGx9LCJNaWRkbGVUaWVyU2hhcGVTdHlsZSI6eyIkaWQiOiIxMDU0IiwiTWFyZ2luIjp7IiRyZWYiOiIxMDQ3In0sIlBhZGRpbmciOnsiJHJlZiI6IjEwNDgifSwiQmFja2dyb3VuZCI6eyIkcmVmIjoiMTA0OSJ9LCJJc1Zpc2libGUiOnRydWUsIldpZHRoIjo4NTguMCwiSGVpZ2h0IjoyMC4wLCJCb3JkZXJTdHlsZSI6bnVsbCwiUGFyZW50U3R5bGUiOm51bGx9LCJCb3R0b21UaWVyU2hhcGVTdHlsZSI6eyIkaWQiOiIxMDU1IiwiTWFyZ2luIjp7IiRyZWYiOiIxMDQ3In0sIlBhZGRpbmciOnsiJHJlZiI6IjEwNDgifSwiQmFja2dyb3VuZCI6eyIkcmVmIjoiMTA0OSJ9LCJJc1Zpc2libGUiOnRydWUsIldpZHRoIjo4NTguMCwiSGVpZ2h0IjoyMC4wLCJCb3JkZXJTdHlsZSI6bnVsbCwiUGFyZW50U3R5bGUiOm51bGx9LCJSaWdodEVuZENhcHNTdHlsZSI6eyIkaWQiOiIxMDU2IiwiRm9udFNldHRpbmdzIjp7IiRpZCI6IjEwNTciLCJGb250U2l6ZSI6MTgsIkZvbnROYW1lIjoiQ2FsaWJyaSIsIklzQm9sZCI6dHJ1ZSwiSXNJdGFsaWMiOmZhbHNlLCJJc1VuZGVybGluZWQiOmZhbHNlLCJQYXJlbnRTdHlsZSI6bnVsbH0sIkF1dG9TaXplIjowLCJGb3JlZ3JvdW5kIjp7IiRpZCI6IjEwNTgiLCJDb2xvciI6eyIkaWQiOiIxMDU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DYwIiwiVG9wIjowLjAsIkxlZnQiOjAuMCwiUmlnaHQiOjIwLjAsIkJvdHRvbSI6MC4wfSwiUGFkZGluZyI6eyIkaWQiOiIxMDYxIiwiVG9wIjowLjAsIkxlZnQiOjAuMCwiUmlnaHQiOjAuMCwiQm90dG9tIjowLjB9LCJCYWNrZ3JvdW5kIjp7IiRpZCI6IjEwNjIiLCJDb2xvciI6eyIkcmVmIjoiMTUifX0sIklzVmlzaWJsZSI6ZmFsc2UsIldpZHRoIjowLjAsIkhlaWdodCI6MC4wLCJCb3JkZXJTdHlsZSI6bnVsbCwiUGFyZW50U3R5bGUiOm51bGx9LCJMZWZ0RW5kQ2Fwc1N0eWxlIjp7IiRpZCI6IjEwNjMiLCJGb250U2V0dGluZ3MiOnsiJGlkIjoiMTA2NCIsIkZvbnRTaXplIjoxOCwiRm9udE5hbWUiOiJDYWxpYnJpIiwiSXNCb2xkIjp0cnVlLCJJc0l0YWxpYyI6ZmFsc2UsIklzVW5kZXJsaW5lZCI6ZmFsc2UsIlBhcmVudFN0eWxlIjpudWxsfSwiQXV0b1NpemUiOjAsIkZvcmVncm91bmQiOnsiJGlkIjoiMTA2NSIsIkNvbG9yIjp7IiRpZCI6IjEwNj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wNjciLCJUb3AiOjAuMCwiTGVmdCI6MjAuMCwiUmlnaHQiOjAuMCwiQm90dG9tIjowLjB9LCJQYWRkaW5nIjp7IiRpZCI6IjEwNjgiLCJUb3AiOjAuMCwiTGVmdCI6MC4wLCJSaWdodCI6MC4wLCJCb3R0b20iOjAuMH0sIkJhY2tncm91bmQiOnsiJGlkIjoiMTA2OSIsIkNvbG9yIjp7IiRyZWYiOiIxNSJ9fSwiSXNWaXNpYmxlIjpmYWxzZSwiV2lkdGgiOjAuMCwiSGVpZ2h0IjowLjAsIkJvcmRlclN0eWxlIjpudWxsLCJQYXJlbnRTdHlsZSI6bnVsbH0sIlRvZGF5VGV4dFN0eWxlIjp7IiRpZCI6IjEwNzAiLCJGb250U2V0dGluZ3MiOnsiJGlkIjoiMTA3MSIsIkZvbnRTaXplIjoxMiwiRm9udE5hbWUiOiJDYWxpYnJpIiwiSXNCb2xkIjpmYWxzZSwiSXNJdGFsaWMiOmZhbHNlLCJJc1VuZGVybGluZWQiOmZhbHNlLCJQYXJlbnRTdHlsZSI6bnVsbH0sIkF1dG9TaXplIjowLCJGb3JlZ3JvdW5kIjp7IiRpZCI6IjEwNzIiLCJDb2xvciI6eyIkaWQiOiIxMD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NzQiLCJUb3AiOjAuMCwiTGVmdCI6MC4wLCJSaWdodCI6MC4wLCJCb3R0b20iOjAuMH0sIlBhZGRpbmciOnsiJGlkIjoiMTA3NSIsIlRvcCI6MC4wLCJMZWZ0IjowLjAsIlJpZ2h0IjowLjAsIkJvdHRvbSI6MC4wfSwiQmFja2dyb3VuZCI6eyIkaWQiOiIxMDc2IiwiQ29sb3IiOnsiJHJlZiI6IjE1In19LCJJc1Zpc2libGUiOnRydWUsIldpZHRoIjowLjAsIkhlaWdodCI6MC4wLCJCb3JkZXJTdHlsZSI6bnVsbCwiUGFyZW50U3R5bGUiOm51bGx9LCJUb2RheU1hcmtlclN0eWxlIjp7IiRpZCI6IjEwNzciLCJNYXJnaW4iOnsiJGlkIjoiMTA3OCIsIlRvcCI6MC4wLCJMZWZ0IjowLjAsIlJpZ2h0IjowLjAsIkJvdHRvbSI6MC4wfSwiUGFkZGluZyI6eyIkaWQiOiIxMDc5IiwiVG9wIjowLjAsIkxlZnQiOjAuMCwiUmlnaHQiOjAuMCwiQm90dG9tIjowLjB9LCJCYWNrZ3JvdW5kIjp7IiRpZCI6IjEwODAiLCJDb2xvciI6eyIkaWQiOiIxMDgxIiwiQSI6MjU1LCJSIjoyNTUsIkciOjAsIkIiOjB9fSwiSXNWaXNpYmxlIjp0cnVlLCJXaWR0aCI6MC4wLCJIZWlnaHQiOjAuMCwiQm9yZGVyU3R5bGUiOm51bGwsIlBhcmVudFN0eWxlIjpudWxsfSwiU2NhbGVTdHlsZSI6eyIkaWQiOiIxMDgyIiwiU2hhcGUiOjMsIlNob3dTZWdtZW50U2VwYXJhdG9ycyI6ZmFsc2UsIlNlZ21lbnRTZXBhcmF0b3JPcGFjaXR5IjozMCwiSGFzQmVlblZpc2libGVCZWZvcmUiOnRydWUsIkZvbnRTZXR0aW5ncyI6eyIkaWQiOiIxMDgzIiwiRm9udFNpemUiOjEyLCJGb250TmFtZSI6IkNhbGlicmkiLCJJc0JvbGQiOmZhbHNlLCJJc0l0YWxpYyI6ZmFsc2UsIklzVW5kZXJsaW5lZCI6ZmFsc2UsIlBhcmVudFN0eWxlIjpudWxsfSwiQXV0b1NpemUiOjAsIkZvcmVncm91bmQiOnsiJGlkIjoiMTA4NCIsIkNvbG9yIjp7IiRpZCI6IjEwO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A4NiIsIlRvcCI6MC4wLCJMZWZ0Ijo1LjAsIlJpZ2h0IjowLjAsIkJvdHRvbSI6MC4wfSwiUGFkZGluZyI6eyIkaWQiOiIxMDg3IiwiVG9wIjowLjAsIkxlZnQiOjAuMCwiUmlnaHQiOjAuMCwiQm90dG9tIjowLjB9LCJCYWNrZ3JvdW5kIjp7IiRpZCI6IjEwODgiLCJDb2xvciI6eyIkcmVmIjoiMTUifX0sIklzVmlzaWJsZSI6dHJ1ZSwiV2lkdGgiOjAuMCwiSGVpZ2h0IjowLjAsIkJvcmRlclN0eWxlIjpudWxsLCJQYXJlbnRTdHlsZSI6bnVsbH0sIlNpbmdsZVNjYWxlU2hhcGVTdHlsZSI6eyIkaWQiOiIxMDg5IiwiU2hhcGUiOjMsIkhlaWdodCI6MjAuMH0sIk1pZGRsZVRpZXJTY2FsZVN0eWxlIjp7IiRpZCI6IjEwOTAiLCJTaGFwZSI6MywiU2hvd1NlZ21lbnRTZXBhcmF0b3JzIjpmYWxzZSwiU2VnbWVudFNlcGFyYXRvck9wYWNpdHkiOjMwLCJIYXNCZWVuVmlzaWJsZUJlZm9yZSI6ZmFsc2UsIkZvbnRTZXR0aW5ncyI6eyIkaWQiOiIxMDkxIiwiRm9udFNpemUiOjEy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CwiVmVydGljYWxBbGlnbm1lbnQiOjEsIlNtYXJ0Rm9yZWdyb3VuZCI6bnVsbCwiQmFja2dyb3VuZEZpbGxUeXBlIjowLCJNYXJnaW4iOnsiJHJlZiI6IjEwODYifSwiUGFkZGluZyI6eyIkcmVmIjoiMTA4NyJ9LCJCYWNrZ3JvdW5kIjp7IiRyZWYiOiIxMDg4In0sIklzVmlzaWJsZSI6ZmFsc2UsIldpZHRoIjowLjAsIkhlaWdodCI6MC4wLCJCb3JkZXJTdHlsZSI6bnVsbCwiUGFyZW50U3R5bGUiOm51bGx9LCJCb3R0b21UaWVyU2NhbGVTdHlsZSI6eyIkaWQiOiIxMDkyIiwiU2hhcGUiOjMsIlNob3dTZWdtZW50U2VwYXJhdG9ycyI6ZmFsc2UsIlNlZ21lbnRTZXBhcmF0b3JPcGFjaXR5IjozMCwiSGFzQmVlblZpc2libGVCZWZvcmUiOmZhbHNlLCJGb250U2V0dGluZ3MiOnsiJGlkIjoiMTA5MyIsIkZvbnRTaXplIjoxMiwiRm9udE5hbWUiOiJDYWxpYnJpIiwiSXNCb2xkIjpmYWxzZSwiSXNJdGFsaWMiOmZhbHNlLCJJc1VuZGVybGluZWQiOmZhbHNlLCJQYXJlbnRTdHlsZSI6bnVsbH0sIkF1dG9TaXplIjowLCJGb3JlZ3JvdW5kIjp7IiRyZWYiOiIxMDg0In0sIk1heFdpZHRoIjoyMDAuMCwiTWF4SGVpZ2h0IjoiSW5maW5pdHkiLCJTbWFydEZvcmVncm91bmRJc0FjdGl2ZSI6ZmFsc2UsIkhvcml6b250YWxBbGlnbm1lbnQiOjAsIlZlcnRpY2FsQWxpZ25tZW50IjoxLCJTbWFydEZvcmVncm91bmQiOm51bGwsIkJhY2tncm91bmRGaWxsVHlwZSI6MCwiTWFyZ2luIjp7IiRyZWYiOiIxMDg2In0sIlBhZGRpbmciOnsiJHJlZiI6IjEwODcifSwiQmFja2dyb3VuZCI6eyIkcmVmIjoiMTA4OCJ9LCJJc1Zpc2libGUiOmZhbHNlLCJXaWR0aCI6MC4wLCJIZWlnaHQiOjAuMCwiQm9yZGVyU3R5bGUiOm51bGwsIlBhcmVudFN0eWxlIjpudWxsfSwiRWxhcHNlZFRpbWVCYWNrZ3JvdW5kIjp7IiRpZCI6IjEwOTQiLCJDb2xvciI6eyIkaWQiOiIxMDk1IiwiQSI6MTkxLCJSIjoyNTUsIkciOjAsIkIiOjB9fSwiQXBwZW5kWWVhck9uWWVhckNoYW5nZSI6ZmFsc2UsIkVsYXBzZWRUaW1lRm9ybWF0IjoyLCJUb2RheU1hcmtlclBvc2l0aW9uIjowLCJRdWlja1Bvc2l0aW9uIjozLCJBYnNvbHV0ZVBvc2l0aW9uIjoxMjguMSwiTWFyZ2luIjp7IiRpZCI6IjEwOTYiLCJUb3AiOjAuMCwiTGVmdCI6MTAuMCwiUmlnaHQiOjEwLjAsIkJvdHRvbSI6MC4wfSwiUGFkZGluZyI6eyIkaWQiOiIxMDk3IiwiVG9wIjowLjAsIkxlZnQiOjAuMCwiUmlnaHQiOjAuMCwiQm90dG9tIjowLjB9LCJCYWNrZ3JvdW5kIjp7IiRpZCI6IjEwOTgiLCJDb2xvciI6eyIkaWQiOiIxMDk5IiwiQSI6MjU1LCJSIjo0NywiRyI6NTQsIkIiOjE1M319LCJJc1Zpc2libGUiOnRydWUsIldpZHRoIjowLjAsIkhlaWdodCI6MC4wLCJCb3JkZXJTdHlsZSI6bnVsbCwiUGFyZW50U3R5bGUiOm51bGx9LCJEZWZhdWx0TWlsZXN0b25lU3R5bGUiOnsiJGlkIjoiMTEwMCIsIlNoYXBlIjoyLCJDb25uZWN0b3JNYXJnaW4iOnsiJGlkIjoiMTEwMSIsIlRvcCI6MC4wLCJMZWZ0IjoyLjAsIlJpZ2h0IjoyLjAsIkJvdHRvbSI6MC4wfSwiQ29ubmVjdG9yU3R5bGUiOnsiJGlkIjoiMTEwMiIsIkxpbmVDb2xvciI6eyIkaWQiOiIxMTAzIiwiJHR5cGUiOiJOTFJFLkNvbW1vbi5Eb20uU29saWRDb2xvckJydXNoLCBOTFJFLkNvbW1vbiIsIkNvbG9yIjp7IiRpZCI6IjExMDQiLCJBIjoxMjcsIlIiOjc5LCJHIjoxMjksIkIiOjE4OX19LCJMaW5lV2VpZ2h0IjoxLjAsIkxpbmVUeXBlIjowLCJQYXJlbnRTdHlsZSI6bnVsbH0sIklzQmVsb3dUaW1lYmFuZCI6ZmFsc2UsIlBvc2l0aW9uT25UYXNrIjowLCJIaWRlRGF0ZSI6ZmFsc2UsIlNoYXBlU2l6ZSI6MSwiU3BhY2luZyI6Mi4wLCJQYWRkaW5nIjp7IiRpZCI6IjExMDUiLCJUb3AiOjcuMCwiTGVmdCI6My4wLCJSaWdodCI6MC4wLCJCb3R0b20iOjIuMH0sIlNoYXBlU3R5bGUiOnsiJGlkIjoiMTEwNiIsIk1hcmdpbiI6eyIkcmVmIjoiMjc2In0sIlBhZGRpbmciOnsiJHJlZiI6IjI3NyJ9LCJCYWNrZ3JvdW5kIjp7IiRpZCI6IjExMDciLCJDb2xvciI6eyIkaWQiOiIxMTA4IiwiQSI6MjU1LCJSIjowLCJHIjoxMTQsIkIiOjE4OH19LCJJc1Zpc2libGUiOnRydWUsIldpZHRoIjoxMy4wLCJIZWlnaHQiOjEzLjAsIkJvcmRlclN0eWxlIjp7IiRpZCI6IjExMDkiLCJMaW5lQ29sb3IiOnsiJHJlZiI6IjI4MSJ9LCJMaW5lV2VpZ2h0IjowLjAsIkxpbmVUeXBlIjowLCJQYXJlbnRTdHlsZSI6bnVsbH0sIlBhcmVudFN0eWxlIjpudWxsfSwiVGl0bGVTdHlsZSI6eyIkaWQiOiIxMTEwIiwiRm9udFNldHRpbmdzIjp7IiRpZCI6IjExMTEiLCJGb250U2l6ZSI6MTEsIkZvbnROYW1lIjoiQ2FsaWJyaSIsIklzQm9sZCI6dHJ1ZSwiSXNJdGFsaWMiOmZhbHNlLCJJc1VuZGVybGluZWQiOmZhbHNlLCJQYXJlbnRTdHlsZSI6bnVsbH0sIkF1dG9TaXplIjowLCJGb3JlZ3JvdW5kIjp7IiRpZCI6IjExMTIiLCJDb2xvciI6eyIkaWQiOiIxMTE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MTExNCIsIkZvbnRTZXR0aW5ncyI6eyIkaWQiOiIxMTE1IiwiRm9udFNpemUiOjEwLCJGb250TmFtZSI6IkNhbGlicmkiLCJJc0JvbGQiOmZhbHNlLCJJc0l0YWxpYyI6ZmFsc2UsIklzVW5kZXJsaW5lZCI6ZmFsc2UsIlBhcmVudFN0eWxlIjpudWxsfSwiQXV0b1NpemUiOjAsIkZvcmVncm91bmQiOnsiJGlkIjoiMTExNiIsIkNvbG9yIjp7IiRpZCI6IjExM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OTMifSwiUGFkZGluZyI6eyIkcmVmIjoiMjk0In0sIkJhY2tncm91bmQiOnsiJHJlZiI6IjE3MCJ9LCJJc1Zpc2libGUiOnRydWUsIldpZHRoIjowLjAsIkhlaWdodCI6MC4wLCJCb3JkZXJTdHlsZSI6bnVsbCwiUGFyZW50U3R5bGUiOm51bGx9LCJEYXRlRm9ybWF0Ijp7IiRpZCI6IjExM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xOSIsIkZvcm1hdCI6MCwiSXNWaXNpYmxlIjpmYWxzZSwiTGFzdEtub3duVmlzaWJpbGl0eVN0YXRlIjpmYWxzZX0sIklzVmlzaWJsZSI6dHJ1ZSwiUGFyZW50U3R5bGUiOm51bGx9LCJEZWZhdWx0VGFza1N0eWxlIjp7IiRpZCI6IjExMjAiLCJTaGFwZSI6MSwiU2hhcGVUaGlja25lc3MiOjAsIkR1cmF0aW9uRm9ybWF0IjowLCJJbmNsdWRlTm9uV29ya2luZ0RheXNJbkR1cmF0aW9uIjpmYWxzZSwiUGVyY2VudGFnZUNvbXBsZXRlU3R5bGUiOnsiJGlkIjoiMTEyMSIsIkZvbnRTZXR0aW5ncyI6eyIkaWQiOiIxMTI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xMjMiLCJUb3AiOjAuMCwiTGVmdCI6MC4wLCJSaWdodCI6MC4wLCJCb3R0b20iOjAuMH0sIlBhZGRpbmciOnsiJGlkIjoiMTEyNCIsIlRvcCI6MC4wLCJMZWZ0IjowLjAsIlJpZ2h0IjowLjAsIkJvdHRvbSI6MC4wfSwiQmFja2dyb3VuZCI6eyIkcmVmIjoiMTQifSwiSXNWaXNpYmxlIjp0cnVlLCJXaWR0aCI6MC4wLCJIZWlnaHQiOjAuMCwiQm9yZGVyU3R5bGUiOm51bGwsIlBhcmVudFN0eWxlIjpudWxsfSwiRHVyYXRpb25TdHlsZSI6eyIkaWQiOiIxMTI1IiwiRm9udFNldHRpbmdzIjp7IiRpZCI6IjExMjYiLCJGb250U2l6ZSI6MTAsIkZvbnROYW1lIjoiQ2FsaWJyaSIsIklzQm9sZCI6ZmFsc2UsIklzSXRhbGljIjpmYWxzZSwiSXNVbmRlcmxpbmVkIjpmYWxzZSwiUGFyZW50U3R5bGUiOm51bGx9LCJBdXRvU2l6ZSI6MCwiRm9yZWdyb3VuZCI6eyIkaWQiOiIxMTI3IiwiQ29sb3IiOnsiJHJlZiI6IjIwIn19LCJNYXhXaWR0aCI6MjAwLjAsIk1heEhlaWdodCI6IkluZmluaXR5IiwiU21hcnRGb3JlZ3JvdW5kSXNBY3RpdmUiOmZhbHNlLCJIb3Jpem9udGFsQWxpZ25tZW50IjowLCJWZXJ0aWNhbEFsaWdubWVudCI6MCwiU21hcnRGb3JlZ3JvdW5kIjpudWxsLCJCYWNrZ3JvdW5kRmlsbFR5cGUiOjAsIk1hcmdpbiI6eyIkaWQiOiIxMTI4IiwiVG9wIjowLjAsIkxlZnQiOjAuMCwiUmlnaHQiOjAuMCwiQm90dG9tIjowLjB9LCJQYWRkaW5nIjp7IiRpZCI6IjExMjkiLCJUb3AiOjAuMCwiTGVmdCI6MC4wLCJSaWdodCI6MC4wLCJCb3R0b20iOjAuMH0sIkJhY2tncm91bmQiOnsiJHJlZiI6IjIzIn0sIklzVmlzaWJsZSI6dHJ1ZSwiV2lkdGgiOjAuMCwiSGVpZ2h0IjowLjAsIkJvcmRlclN0eWxlIjpudWxsLCJQYXJlbnRTdHlsZSI6bnVsbH0sIkhvcml6b250YWxDb25uZWN0b3JTdHlsZSI6eyIkaWQiOiIxMTMwIiwiTGluZUNvbG9yIjp7IiRyZWYiOiIyNiJ9LCJMaW5lV2VpZ2h0IjoxLjAsIkxpbmVUeXBlIjowLCJQYXJlbnRTdHlsZSI6bnVsbH0sIlZlcnRpY2FsQ29ubmVjdG9yU3R5bGUiOnsiJGlkIjoiMTEzMSIsIkxpbmVDb2xvciI6eyIkcmVmIjoiMjk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xMTMyIiwiTWFyZ2luIjp7IiRpZCI6IjExMzMiLCJUb3AiOjAuMCwiTGVmdCI6NC4wLCJSaWdodCI6NC4wLCJCb3R0b20iOjAuMH0sIlBhZGRpbmciOnsiJGlkIjoiMTEzNCIsIlRvcCI6MC4wLCJMZWZ0IjowLjAsIlJpZ2h0IjowLjAsIkJvdHRvbSI6MC4wfSwiQmFja2dyb3VuZCI6eyIkaWQiOiIxMTM1IiwiQ29sb3IiOnsiJGlkIjoiMTEzNiIsIkEiOjI1NSwiUiI6MCwiRyI6MTE0LCJCIjoxODh9fSwiSXNWaXNpYmxlIjp0cnVlLCJXaWR0aCI6MC4wLCJIZWlnaHQiOjEwLjAsIkJvcmRlclN0eWxlIjp7IiRpZCI6IjExMzciLCJMaW5lQ29sb3IiOnsiJHJlZiI6IjM3In0sIkxpbmVXZWlnaHQiOjAuMCwiTGluZVR5cGUiOjAsIlBhcmVudFN0eWxlIjpudWxsfSwiUGFyZW50U3R5bGUiOm51bGx9LCJUaXRsZVN0eWxlIjp7IiRpZCI6IjExMzgiLCJGb250U2V0dGluZ3MiOnsiJGlkIjoiMTEzOSIsIkZvbnRTaXplIjoxMSwiRm9udE5hbWUiOiJDYWxpYnJpIiwiSXNCb2xkIjp0cnVlLCJJc0l0YWxpYyI6ZmFsc2UsIklzVW5kZXJsaW5lZCI6ZmFsc2UsIlBhcmVudFN0eWxlIjpudWxsfSwiQXV0b1NpemUiOjAsIkZvcmVncm91bmQiOnsiJGlkIjoiMTE0MCIsIkNvbG9yIjp7IiRpZCI6IjExND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0MiIsIlRvcCI6MC4wLCJMZWZ0IjowLjAsIlJpZ2h0IjowLjAsIkJvdHRvbSI6MC4wfSwiUGFkZGluZyI6eyIkaWQiOiIxMTQzIiwiVG9wIjowLjAsIkxlZnQiOjAuMCwiUmlnaHQiOjAuMCwiQm90dG9tIjowLjB9LCJCYWNrZ3JvdW5kIjp7IiRyZWYiOiI0NSJ9LCJJc1Zpc2libGUiOnRydWUsIldpZHRoIjowLjAsIkhlaWdodCI6MC4wLCJCb3JkZXJTdHlsZSI6bnVsbCwiUGFyZW50U3R5bGUiOm51bGx9LCJEYXRlU3R5bGUiOnsiJGlkIjoiMTE0NCIsIkZvbnRTZXR0aW5ncyI6eyIkaWQiOiIxMTQ1IiwiRm9udFNpemUiOjEwLCJGb250TmFtZSI6IkNhbGlicmkiLCJJc0JvbGQiOmZhbHNlLCJJc0l0YWxpYyI6ZmFsc2UsIklzVW5kZXJsaW5lZCI6ZmFsc2UsIlBhcmVudFN0eWxlIjpudWxsfSwiQXV0b1NpemUiOjAsIkZvcmVncm91bmQiOnsiJGlkIjoiMTE0NiIsIkNvbG9yIjp7IiRpZCI6IjEx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NDgiLCJUb3AiOjAuMCwiTGVmdCI6MC4wLCJSaWdodCI6MC4wLCJCb3R0b20iOjAuMH0sIlBhZGRpbmciOnsiJGlkIjoiMTE0OSIsIlRvcCI6MC4wLCJMZWZ0IjowLjAsIlJpZ2h0IjowLjAsIkJvdHRvbSI6MC4wfSwiQmFja2dyb3VuZCI6eyIkcmVmIjoiNTMifSwiSXNWaXNpYmxlIjp0cnVlLCJXaWR0aCI6MC4wLCJIZWlnaHQiOjAuMCwiQm9yZGVyU3R5bGUiOm51bGwsIlBhcmVudFN0eWxlIjpudWxsfSwiRGF0ZUZvcm1hdCI6eyIkaWQiOiIxMT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TEiLCJGb3JtYXQiOjAsIklzVmlzaWJsZSI6ZmFsc2UsIkxhc3RLbm93blZpc2liaWxpdHlTdGF0ZSI6ZmFsc2V9LCJJc1Zpc2libGUiOnRydWUsIlBhcmVudFN0eWxlIjpudWxsLCJfZXhwbGljaXRseVNldCI6eyIkaWQiOiIxMTU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TUzIiwiR3JpZGxpbmVTdHlsZSI6eyIkaWQiOiIxMTU0IiwiTGluZUNvbG9yIjp7IiRpZCI6IjExNTUiLCIkdHlwZSI6Ik5MUkUuQ29tbW9uLkRvbS5Tb2xpZENvbG9yQnJ1c2gsIE5MUkUuQ29tbW9uIiwiQ29sb3IiOnsiJGlkIjoiMTE1NiIsIkEiOjM4LCJSIjo5MSwiRyI6MTU1LCJCIjoyMTN9fSwiTGluZVdlaWdodCI6MS4wLCJMaW5lVHlwZSI6MCwiUGFyZW50U3R5bGUiOm51bGx9LCJNYXJnaW4iOnsiJGlkIjoiMTE1NyIsIlRvcCI6MC4wLCJMZWZ0IjowLjAsIlJpZ2h0IjowLjAsIkJvdHRvbSI6MC4wfSwiUGFkZGluZyI6eyIkaWQiOiIxMTU4IiwiVG9wIjowLjAsIkxlZnQiOjAuMCwiUmlnaHQiOjAuMCwiQm90dG9tIjowLjB9LCJCYWNrZ3JvdW5kIjpudWxsLCJJc1Zpc2libGUiOnRydWUsIldpZHRoIjowLjAsIkhlaWdodCI6MC4wLCJCb3JkZXJTdHlsZSI6eyIkaWQiOiIxMTU5IiwiTGluZUNvbG9yIjpudWxsLCJMaW5lV2VpZ2h0IjowLjAsIkxpbmVUeXBlIjowLCJQYXJlbnRTdHlsZSI6bnVsbH0sIlBhcmVudFN0eWxlIjpudWxsfSwiQWN0aXZpdHlMaW5lUGFuZWxTdHlsZSI6eyIkaWQiOiIxMTYwIiwiQWN0aXZpdHlMaW5lU3R5bGUiOnsiJGlkIjoiMTE2MSIsIkxpbmVDb2xvciI6eyIkaWQiOiIxMTYyIiwiJHR5cGUiOiJOTFJFLkNvbW1vbi5Eb20uU29saWRDb2xvckJydXNoLCBOTFJFLkNvbW1vbiIsIkNvbG9yIjp7IiRpZCI6IjExNjMiLCJBIjozOCwiUiI6OTEsIkciOjE1NSwiQiI6MjEzfX0sIkxpbmVXZWlnaHQiOjEuMCwiTGluZVR5cGUiOjAsIlBhcmVudFN0eWxlIjpudWxsfSwiTWFyZ2luIjp7IiRpZCI6IjExNjQiLCJUb3AiOjAuMCwiTGVmdCI6MC4wLCJSaWdodCI6MC4wLCJCb3R0b20iOjAuMH0sIlBhZGRpbmciOnsiJGlkIjoiMTE2NS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ExNjYiLCJBY3Rpdml0eUhlYWRlcldpZHRoIjowLjAsIklzU2V0IjpmYWxzZX0sIkRlZmF1bHRTd2ltbGFuZVN0eWxlIjp7IiRpZCI6IjExNjciLCJIZWFkZXJTdHlsZSI6eyIkaWQiOiIxMTY4IiwiVGV4dFN0eWxlIjp7IiRpZCI6IjExNjkiLCJGb250U2V0dGluZ3MiOnsiJGlkIjoiMTE3MCIsIkZvbnRTaXplIjoxMiwiRm9udE5hbWUiOiJDYWxpYnJpIiwiSXNCb2xkIjpmYWxzZSwiSXNJdGFsaWMiOmZhbHNlLCJJc1VuZGVybGluZWQiOmZhbHNlLCJQYXJlbnRTdHlsZSI6bnVsbH0sIkF1dG9TaXplIjowLCJGb3JlZ3JvdW5kIjp7IiRpZCI6IjExNzEiLCJDb2xvciI6eyIkaWQiOiIxMTcyIiwiQSI6MjU1LCJSIjozMiwiRyI6NTYsIkIiOjEw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MTE3MyIsIk1hcmdpbiI6eyIkcmVmIjoiMzM1In0sIlBhZGRpbmciOnsiJHJlZiI6IjMzNiJ9LCJCYWNrZ3JvdW5kIjp7IiRpZCI6IjExNzQiLCJDb2xvciI6eyIkaWQiOiIxMTc1IiwiQSI6MTI3LCJSIjo5MSwiRyI6MTU1LCJCIjoyMTN9fSwiSXNWaXNpYmxlIjpmYWxzZSwiV2lkdGgiOjAuMCwiSGVpZ2h0IjowLjAsIkJvcmRlclN0eWxlIjp7IiRpZCI6IjExNzYiLCJMaW5lQ29sb3IiOnsiJHJlZiI6IjM0MCJ9LCJMaW5lV2VpZ2h0IjowLjAsIkxpbmVUeXBlIjowLCJQYXJlbnRTdHlsZSI6bnVsbH0sIlBhcmVudFN0eWxlIjpudWxsfSwiTWFyZ2luIjp7IiRyZWYiOiIzNDIifSwiUGFkZGluZyI6eyIkcmVmIjoiMzQzIn0sIkJhY2tncm91bmQiOm51bGwsIklzVmlzaWJsZSI6dHJ1ZSwiV2lkdGgiOjAuMCwiSGVpZ2h0IjowLjAsIkJvcmRlclN0eWxlIjpudWxsLCJQYXJlbnRTdHlsZSI6bnVsbH0sIkJhY2tncm91bmRTdHlsZSI6eyIkaWQiOiIxMTc3IiwiTWFyZ2luIjp7IiRyZWYiOiIzNDUifSwiUGFkZGluZyI6eyIkcmVmIjoiMzQ2In0sIkJhY2tncm91bmQiOnsiJGlkIjoiMTE3OCIsIkNvbG9yIjp7IiRpZCI6IjExNzkiLCJBIjozOCwiUiI6OTEsIkciOjE1NSwiQiI6MjEzfX0sIklzVmlzaWJsZSI6dHJ1ZSwiV2lkdGgiOjAuMCwiSGVpZ2h0IjowLjAsIkJvcmRlclN0eWxlIjp7IiRpZCI6IjExODAiLCJMaW5lQ29sb3IiOnsiJHJlZiI6IjM1MCJ9LCJMaW5lV2VpZ2h0IjowLjAsIkxpbmVUeXBlIjowLCJQYXJlbnRTdHlsZSI6bnVsbH0sIlBhcmVudFN0eWxlIjpudWxsfSwiSXNBYm92ZVRpbWViYW5kIjpmYWxzZSwiTWFyZ2luIjp7IiRpZCI6IjExODEiLCJUb3AiOjAuMCwiTGVmdCI6MC4wLCJSaWdodCI6MC4wLCJCb3R0b20iOjAuMH0sIlBhZGRpbmciOnsiJGlkIjoiMTE4MiIsIlRvcCI6MC4wLCJMZWZ0IjowLjAsIlJpZ2h0IjowLjAsIkJvdHRvbSI6MC4wfSwiSXNWaXNpYmxlIjp0cnVlLCJXaWR0aCI6MC4wLCJIZWlnaHQiOjAuMCwiQm9yZGVyU3R5bGUiOm51bGwsIlBhcmVudFN0eWxlIjpudWxsfX0sIlNjYWxlIjp7IiRpZCI6IjExODMiLCJTdGFydERhdGUiOiIwMDAxLTAxLTAxVDAwOjAwOjAwIiwiRW5kRGF0ZSI6IjIwMTktMTItMjJUMTI6NTk6MDAiLCJGb3JtYXQiOiJNTU0iLCJUeXBlIjoyLCJBdXRvRGF0ZVJhbmdlIjp0cnVlLCJXb3JraW5nRGF5cyI6MzEsIkZpc2NhbFllYXIiOnsiJGlkIjoiMTE4NCIsIlN0YXJ0TW9udGgiOjEsIlVzZVN0YXJ0aW5nWWVhckZvck51bWJlcmluZyI6dHJ1ZSwiU2hvd0Zpc2NhbFllYXJMYWJlbCI6dHJ1ZX0sIlRvZGF5TWFya2VyVGV4dCI6IlRvZGF5IiwiQXV0b1NjYWxlVHlwZSI6dHJ1ZX0sIlNjYWxlVjIiOnsiJGlkIjoiMTE4NSIsIlN0YXJ0RGF0ZSI6IjAwMDEtMDEtMDFUMDA6MDA6MDAiLCJFbmREYXRlIjoiMjAxOS0xMi0yMlQxMjo1OTowMCIsIkF1dG9EYXRlUmFuZ2UiOnRydWUsIldvcmtpbmdEYXlzIjozMSwiRmlzY2FsWWVhciI6eyIkcmVmIjoiMTE4NCJ9LCJUb2RheU1hcmtlclRleHQiOiJUb2RheSIsIkF1dG9TY2FsZVR5cGUiOnRydWUsIlRpbWViYW5kU2NhbGVzIjp7IiRpZCI6IjExODYiLCJUb3BTY2FsZUxheWVyIjp7IiRpZCI6IjExODciLCJGb3JtYXQiOiJNTU0iLCJUeXBlIjoyfSwiTWlkZGxlU2NhbGVMYXllciI6eyIkaWQiOiIxMTg4IiwiRm9ybWF0IjpudWxsLCJUeXBlIjowfSwiQm90dG9tU2NhbGVMYXllciI6eyIkaWQiOiIxMTg5IiwiRm9ybWF0IjpudWxsLCJUeXBlIjowfX19LCJNaWxlc3RvbmVzIjpbeyIkaWQiOiIxMTkwIiwiRGF0ZSI6IjIwMTktMDUtMDlUMTE6NTk6MDBaIiwiU3R5bGUiOnsiJGlkIjoiMTE5MSIsIlNoYXBlIjoxOSwiQ29ubmVjdG9yTWFyZ2luIjp7IiRpZCI6IjExOTIiLCJUb3AiOjAuMCwiTGVmdCI6Mi4wLCJSaWdodCI6Mi4wLCJCb3R0b20iOjAuMH0sIkNvbm5lY3RvclN0eWxlIjp7IiRpZCI6IjExOTMiLCJMaW5lQ29sb3IiOnsiJGlkIjoiMTE5NCIsIiR0eXBlIjoiTkxSRS5Db21tb24uRG9tLlNvbGlkQ29sb3JCcnVzaCwgTkxSRS5Db21tb24iLCJDb2xvciI6eyIkaWQiOiIxMTk1IiwiQSI6MTI3LCJSIjo3OSwiRyI6MTI5LCJCIjoxODl9fSwiTGluZVdlaWdodCI6MS4wLCJMaW5lVHlwZSI6MCwiUGFyZW50U3R5bGUiOm51bGx9LCJJc0JlbG93VGltZWJhbmQiOmZhbHNlLCJQb3NpdGlvbk9uVGFzayI6MCwiSGlkZURhdGUiOmZhbHNlLCJTaGFwZVNpemUiOjEsIlNwYWNpbmciOjIuMCwiUGFkZGluZyI6eyIkaWQiOiIxMTk2IiwiVG9wIjo3LjAsIkxlZnQiOjMuMCwiUmlnaHQiOjAuMCwiQm90dG9tIjoyLjB9LCJTaGFwZVN0eWxlIjp7IiRpZCI6IjExOTciLCJNYXJnaW4iOnsiJGlkIjoiMTE5OCIsIlRvcCI6MC4wLCJMZWZ0IjowLjAsIlJpZ2h0IjowLjAsIkJvdHRvbSI6MC4wfSwiUGFkZGluZyI6eyIkaWQiOiIxMTk5IiwiVG9wIjowLjAsIkxlZnQiOjAuMCwiUmlnaHQiOjAuMCwiQm90dG9tIjowLjB9LCJCYWNrZ3JvdW5kIjp7IiRpZCI6IjEyMDAiLCJDb2xvciI6eyIkaWQiOiIxMjAxIiwiQSI6MjU1LCJSIjoxMTIsIkciOjE3MywiQiI6NzF9fSwiSXNWaXNpYmxlIjp0cnVlLCJXaWR0aCI6MTMuMCwiSGVpZ2h0IjoxMy4wLCJCb3JkZXJTdHlsZSI6eyIkaWQiOiIxMjAyIiwiTGluZUNvbG9yIjp7IiRyZWYiOiIyODEifSwiTGluZVdlaWdodCI6MC4wLCJMaW5lVHlwZSI6MCwiUGFyZW50U3R5bGUiOm51bGx9LCJQYXJlbnRTdHlsZSI6bnVsbH0sIlRpdGxlU3R5bGUiOnsiJGlkIjoiMTIwMyIsIkZvbnRTZXR0aW5ncyI6eyIkaWQiOiIxMjA0IiwiRm9udFNpemUiOjExLCJGb250TmFtZSI6IkNhbGlicmkiLCJJc0JvbGQiOnRydWUsIklzSXRhbGljIjpmYWxzZSwiSXNVbmRlcmxpbmVkIjpmYWxzZSwiUGFyZW50U3R5bGUiOm51bGx9LCJBdXRvU2l6ZSI6MCwiRm9yZWdyb3VuZCI6eyIkaWQiOiIxMjA1IiwiQ29sb3IiOnsiJGlkIjoiMTIw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A3IiwiVG9wIjowLjAsIkxlZnQiOjAuMCwiUmlnaHQiOjAuMCwiQm90dG9tIjowLjB9LCJQYWRkaW5nIjp7IiRpZCI6IjEyMDgiLCJUb3AiOjAuMCwiTGVmdCI6MC4wLCJSaWdodCI6MC4wLCJCb3R0b20iOjAuMH0sIkJhY2tncm91bmQiOnsiJHJlZiI6IjE2MiJ9LCJJc1Zpc2libGUiOnRydWUsIldpZHRoIjowLjAsIkhlaWdodCI6MC4wLCJCb3JkZXJTdHlsZSI6eyIkaWQiOiIxMjA5IiwiTGluZUNvbG9yIjpudWxsLCJMaW5lV2VpZ2h0IjowLjAsIkxpbmVUeXBlIjowLCJQYXJlbnRTdHlsZSI6bnVsbH0sIlBhcmVudFN0eWxlIjpudWxsfSwiRGF0ZVN0eWxlIjp7IiRpZCI6IjEyMTAiLCJGb250U2V0dGluZ3MiOnsiJGlkIjoiMTIxMSIsIkZvbnRTaXplIjoxMCwiRm9udE5hbWUiOiJDYWxpYnJpIiwiSXNCb2xkIjpmYWxzZSwiSXNJdGFsaWMiOmZhbHNlLCJJc1VuZGVybGluZWQiOmZhbHNlLCJQYXJlbnRTdHlsZSI6bnVsbH0sIkF1dG9TaXplIjowLCJGb3JlZ3JvdW5kIjp7IiRpZCI6IjEyMTIiLCJDb2xvciI6eyIkaWQiOiIxMjE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E0IiwiVG9wIjowLjAsIkxlZnQiOjAuMCwiUmlnaHQiOjAuMCwiQm90dG9tIjowLjB9LCJQYWRkaW5nIjp7IiRpZCI6IjEyMTUiLCJUb3AiOjAuMCwiTGVmdCI6MC4wLCJSaWdodCI6MC4wLCJCb3R0b20iOjAuMH0sIkJhY2tncm91bmQiOnsiJHJlZiI6IjE3MCJ9LCJJc1Zpc2libGUiOnRydWUsIldpZHRoIjowLjAsIkhlaWdodCI6MC4wLCJCb3JkZXJTdHlsZSI6eyIkaWQiOiIxMjE2IiwiTGluZUNvbG9yIjpudWxsLCJMaW5lV2VpZ2h0IjowLjAsIkxpbmVUeXBlIjowLCJQYXJlbnRTdHlsZSI6bnVsbH0sIlBhcmVudFN0eWxlIjpudWxsfSwiRGF0ZUZvcm1hdCI6eyIkaWQiOiIxMj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TgiLCJGb3JtYXQiOjAsIklzVmlzaWJsZSI6ZmFsc2UsIkxhc3RLbm93blZpc2liaWxpdHlTdGF0ZSI6ZmFsc2V9LCJJc1Zpc2libGUiOnRydWUsIlBhcmVudFN0eWxlIjpudWxsfSwiSW5kZXgiOjAsIlBlcmNlbnRhZ2VDb21wbGV0ZSI6bnVsbCwiUG9zaXRpb24iOnsiUmF0aW8iOjAuMCwiSXNDdXN0b20iOmZhbHNlfSwiRGF0ZUZvcm1hdCI6eyIkcmVmIjoiMTIxNyJ9LCJXZWVrTnVtYmVyaW5nIjp7IiRpZCI6IjEyMTkiLCJGb3JtYXQiOjAsIklzVmlzaWJsZSI6ZmFsc2UsIkxhc3RLbm93blZpc2liaWxpdHlTdGF0ZSI6ZmFsc2V9LCJSZWxhdGVkVGFza0lkIjoiMDAwMDAwMDAtMDAwMC0wMDAwLTAwMDAtMDAwMDAwMDAwMDAwIiwiSWQiOiIxNzcxODg3MC03ZTU0LTQ4MzAtYjhjZS04ODRhNDViMTRkM2EiLCJJbXBvcnRJZCI6bnVsbCwiVGl0bGUiOiJLaWNrb2ZmIiwiTm90ZSI6bnVsbCwiSHlwZXJsaW5rIjp7IiRpZCI6IjEyMjAiLCJBZGRyZXNzIjpudWxsLCJTdWJBZGRyZXNzIjpudWxsfSwiSXNDaGFuZ2VkIjpmYWxzZSwiSXNOZXciOmZhbHNlfSx7IiRpZCI6IjEyMjEiLCJEYXRlIjoiMjAxOS0wMy0xMFQxMTo1OTowMFoiLCJTdHlsZSI6eyIkaWQiOiIxMjIyIiwiU2hhcGUiOjE5LCJDb25uZWN0b3JNYXJnaW4iOnsiJGlkIjoiMTIyMyIsIlRvcCI6MC4wLCJMZWZ0IjoyLjAsIlJpZ2h0IjoyLjAsIkJvdHRvbSI6MC4wfSwiQ29ubmVjdG9yU3R5bGUiOnsiJGlkIjoiMTIyNCIsIkxpbmVDb2xvciI6eyIkaWQiOiIxMjI1IiwiJHR5cGUiOiJOTFJFLkNvbW1vbi5Eb20uU29saWRDb2xvckJydXNoLCBOTFJFLkNvbW1vbiIsIkNvbG9yIjp7IiRpZCI6IjEyMjYiLCJBIjoxMjcsIlIiOjc5LCJHIjoxMjksIkIiOjE4OX19LCJMaW5lV2VpZ2h0IjoxLjAsIkxpbmVUeXBlIjowLCJQYXJlbnRTdHlsZSI6bnVsbH0sIklzQmVsb3dUaW1lYmFuZCI6ZmFsc2UsIlBvc2l0aW9uT25UYXNrIjowLCJIaWRlRGF0ZSI6ZmFsc2UsIlNoYXBlU2l6ZSI6MSwiU3BhY2luZyI6MC4wLCJQYWRkaW5nIjp7IiRpZCI6IjEyMjciLCJUb3AiOjcuMCwiTGVmdCI6My4wLCJSaWdodCI6MC4wLCJCb3R0b20iOjIuMH0sIlNoYXBlU3R5bGUiOnsiJGlkIjoiMTIyOCIsIk1hcmdpbiI6eyIkaWQiOiIxMjI5IiwiVG9wIjowLjAsIkxlZnQiOjAuMCwiUmlnaHQiOjAuMCwiQm90dG9tIjowLjB9LCJQYWRkaW5nIjp7IiRpZCI6IjEyMzAiLCJUb3AiOjAuMCwiTGVmdCI6MC4wLCJSaWdodCI6MC4wLCJCb3R0b20iOjAuMH0sIkJhY2tncm91bmQiOnsiJGlkIjoiMTIzMSIsIkNvbG9yIjp7IiRpZCI6IjEyMzIiLCJBIjoyNTUsIlIiOjE3OCwiRyI6MTQsIkIiOjE4fX0sIklzVmlzaWJsZSI6dHJ1ZSwiV2lkdGgiOjEzLjAsIkhlaWdodCI6MTMuMCwiQm9yZGVyU3R5bGUiOnsiJGlkIjoiMTIzMyIsIkxpbmVDb2xvciI6eyIkcmVmIjoiMjgxIn0sIkxpbmVXZWlnaHQiOjAuMCwiTGluZVR5cGUiOjAsIlBhcmVudFN0eWxlIjpudWxsfSwiUGFyZW50U3R5bGUiOm51bGx9LCJUaXRsZVN0eWxlIjp7IiRpZCI6IjEyMzQiLCJGb250U2V0dGluZ3MiOnsiJGlkIjoiMTIzNSIsIkZvbnRTaXplIjoxMSwiRm9udE5hbWUiOiJDYWxpYnJpIiwiSXNCb2xkIjp0cnVlLCJJc0l0YWxpYyI6ZmFsc2UsIklzVW5kZXJsaW5lZCI6ZmFsc2UsIlBhcmVudFN0eWxlIjpudWxsfSwiQXV0b1NpemUiOjIsIkZvcmVncm91bmQiOnsiJGlkIjoiMTIzNiIsIkNvbG9yIjp7IiRpZCI6IjEyMzciLCJBIjoyNTUsIlIiOjAsIkciOjAsIkIiOjB9fSwiTWF4V2lkdGgiOjc4Ljg2NjY2NjY2NjY2NjY3NCwiTWF4SGVpZ2h0IjoiSW5maW5pdHkiLCJTbWFydEZvcmVncm91bmRJc0FjdGl2ZSI6ZmFsc2UsIkhvcml6b250YWxBbGlnbm1lbnQiOjAsIlZlcnRpY2FsQWxpZ25tZW50IjowLCJTbWFydEZvcmVncm91bmQiOm51bGwsIkJhY2tncm91bmRGaWxsVHlwZSI6MCwiTWFyZ2luIjp7IiRpZCI6IjEyMzgiLCJUb3AiOjAuMCwiTGVmdCI6MC4wLCJSaWdodCI6MC4wLCJCb3R0b20iOjAuMH0sIlBhZGRpbmciOnsiJGlkIjoiMTIzOSIsIlRvcCI6MC4wLCJMZWZ0IjowLjAsIlJpZ2h0IjowLjAsIkJvdHRvbSI6MC4wfSwiQmFja2dyb3VuZCI6eyIkcmVmIjoiMTYyIn0sIklzVmlzaWJsZSI6dHJ1ZSwiV2lkdGgiOjAuMCwiSGVpZ2h0IjowLjAsIkJvcmRlclN0eWxlIjp7IiRpZCI6IjEyNDAiLCJMaW5lQ29sb3IiOm51bGwsIkxpbmVXZWlnaHQiOjAuMCwiTGluZVR5cGUiOjAsIlBhcmVudFN0eWxlIjpudWxsfSwiUGFyZW50U3R5bGUiOm51bGx9LCJEYXRlU3R5bGUiOnsiJGlkIjoiMTI0MSIsIkZvbnRTZXR0aW5ncyI6eyIkaWQiOiIxMjQyIiwiRm9udFNpemUiOjEwLCJGb250TmFtZSI6IkNhbGlicmkiLCJJc0JvbGQiOmZhbHNlLCJJc0l0YWxpYyI6ZmFsc2UsIklzVW5kZXJsaW5lZCI6ZmFsc2UsIlBhcmVudFN0eWxlIjpudWxsfSwiQXV0b1NpemUiOjAsIkZvcmVncm91bmQiOnsiJGlkIjoiMTI0MyIsIkNvbG9yIjp7IiRpZCI6IjEy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NDUiLCJUb3AiOjAuMCwiTGVmdCI6MC4wLCJSaWdodCI6MC4wLCJCb3R0b20iOjAuMH0sIlBhZGRpbmciOnsiJGlkIjoiMTI0NiIsIlRvcCI6MC4wLCJMZWZ0IjowLjAsIlJpZ2h0IjowLjAsIkJvdHRvbSI6MC4wfSwiQmFja2dyb3VuZCI6eyIkcmVmIjoiMTcwIn0sIklzVmlzaWJsZSI6dHJ1ZSwiV2lkdGgiOjAuMCwiSGVpZ2h0IjowLjAsIkJvcmRlclN0eWxlIjp7IiRpZCI6IjEyNDciLCJMaW5lQ29sb3IiOm51bGwsIkxpbmVXZWlnaHQiOjAuMCwiTGluZVR5cGUiOjAsIlBhcmVudFN0eWxlIjpudWxsfSwiUGFyZW50U3R5bGUiOm51bGx9LCJEYXRlRm9ybWF0Ijp7IiRpZCI6IjEyN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OSIsIkZvcm1hdCI6MCwiSXNWaXNpYmxlIjpmYWxzZSwiTGFzdEtub3duVmlzaWJpbGl0eVN0YXRlIjpmYWxzZX0sIklzVmlzaWJsZSI6ZmFsc2UsIlBhcmVudFN0eWxlIjpudWxsfSwiSW5kZXgiOjEsIlBlcmNlbnRhZ2VDb21wbGV0ZSI6bnVsbCwiUG9zaXRpb24iOnsiUmF0aW8iOjAuMCwiSXNDdXN0b20iOmZhbHNlfSwiRGF0ZUZvcm1hdCI6eyIkcmVmIjoiMTI0OCJ9LCJXZWVrTnVtYmVyaW5nIjp7IiRpZCI6IjEyNTAiLCJGb3JtYXQiOjAsIklzVmlzaWJsZSI6ZmFsc2UsIkxhc3RLbm93blZpc2liaWxpdHlTdGF0ZSI6ZmFsc2V9LCJSZWxhdGVkVGFza0lkIjoiMDAwMDAwMDAtMDAwMC0wMDAwLTAwMDAtMDAwMDAwMDAwMDAwIiwiSWQiOiJlN2Q0MjQyMS1kOWU2LTQwYTItYTEwNy1hZmE0MjMxNDFjNDYiLCJJbXBvcnRJZCI6bnVsbCwiVGl0bGUiOiJFeGVjdXRpdmUgUmV2aWV3IiwiTm90ZSI6bnVsbCwiSHlwZXJsaW5rIjp7IiRpZCI6IjEyNTEiLCJBZGRyZXNzIjoiIiwiU3ViQWRkcmVzcyI6IiJ9LCJJc0NoYW5nZWQiOmZhbHNlLCJJc05ldyI6ZmFsc2V9LHsiJGlkIjoiMTI1MiIsIkRhdGUiOiIyMDE5LTAzLTIxVDExOjU5OjAwWiIsIlN0eWxlIjp7IiRpZCI6IjEyNTMiLCJTaGFwZSI6MTksIkNvbm5lY3Rvck1hcmdpbiI6eyIkaWQiOiIxMjU0IiwiVG9wIjowLjAsIkxlZnQiOjIuMCwiUmlnaHQiOjIuMCwiQm90dG9tIjowLjB9LCJDb25uZWN0b3JTdHlsZSI6eyIkaWQiOiIxMjU1IiwiTGluZUNvbG9yIjp7IiRpZCI6IjEyNTYiLCIkdHlwZSI6Ik5MUkUuQ29tbW9uLkRvbS5Tb2xpZENvbG9yQnJ1c2gsIE5MUkUuQ29tbW9uIiwiQ29sb3IiOnsiJGlkIjoiMTI1NyIsIkEiOjEyNywiUiI6NzksIkciOjEyOSwiQiI6MTg5fX0sIkxpbmVXZWlnaHQiOjEuMCwiTGluZVR5cGUiOjAsIlBhcmVudFN0eWxlIjpudWxsfSwiSXNCZWxvd1RpbWViYW5kIjpmYWxzZSwiUG9zaXRpb25PblRhc2siOjAsIkhpZGVEYXRlIjpmYWxzZSwiU2hhcGVTaXplIjoxLCJTcGFjaW5nIjowLjAsIlBhZGRpbmciOnsiJGlkIjoiMTI1OCIsIlRvcCI6Ny4wLCJMZWZ0IjozLjAsIlJpZ2h0IjowLjAsIkJvdHRvbSI6Mi4wfSwiU2hhcGVTdHlsZSI6eyIkaWQiOiIxMjU5IiwiTWFyZ2luIjp7IiRpZCI6IjEyNjAiLCJUb3AiOjAuMCwiTGVmdCI6MC4wLCJSaWdodCI6MC4wLCJCb3R0b20iOjAuMH0sIlBhZGRpbmciOnsiJGlkIjoiMTI2MSIsIlRvcCI6MC4wLCJMZWZ0IjowLjAsIlJpZ2h0IjowLjAsIkJvdHRvbSI6MC4wfSwiQmFja2dyb3VuZCI6eyIkaWQiOiIxMjYyIiwiQ29sb3IiOnsiJGlkIjoiMTI2MyIsIkEiOjI1NSwiUiI6MTc4LCJHIjoxNCwiQiI6MTh9fSwiSXNWaXNpYmxlIjp0cnVlLCJXaWR0aCI6MTMuMCwiSGVpZ2h0IjoxMy4wLCJCb3JkZXJTdHlsZSI6eyIkaWQiOiIxMjY0IiwiTGluZUNvbG9yIjp7IiRyZWYiOiIyODEifSwiTGluZVdlaWdodCI6MC4wLCJMaW5lVHlwZSI6MCwiUGFyZW50U3R5bGUiOm51bGx9LCJQYXJlbnRTdHlsZSI6bnVsbH0sIlRpdGxlU3R5bGUiOnsiJGlkIjoiMTI2NSIsIkZvbnRTZXR0aW5ncyI6eyIkaWQiOiIxMjY2IiwiRm9udFNpemUiOjExLCJGb250TmFtZSI6IkNhbGlicmkiLCJJc0JvbGQiOnRydWUsIklzSXRhbGljIjpmYWxzZSwiSXNVbmRlcmxpbmVkIjpmYWxzZSwiUGFyZW50U3R5bGUiOm51bGx9LCJBdXRvU2l6ZSI6MiwiRm9yZWdyb3VuZCI6eyIkaWQiOiIxMjY3IiwiQ29sb3IiOnsiJGlkIjoiMTI2OCIsIkEiOjI1NSwiUiI6MCwiRyI6MCwiQiI6MH19LCJNYXhXaWR0aCI6ODQuNDQzMzMzMzMzMzMzMzQyLCJNYXhIZWlnaHQiOiJJbmZpbml0eSIsIlNtYXJ0Rm9yZWdyb3VuZElzQWN0aXZlIjpmYWxzZSwiSG9yaXpvbnRhbEFsaWdubWVudCI6MCwiVmVydGljYWxBbGlnbm1lbnQiOjAsIlNtYXJ0Rm9yZWdyb3VuZCI6bnVsbCwiQmFja2dyb3VuZEZpbGxUeXBlIjowLCJNYXJnaW4iOnsiJGlkIjoiMTI2OSIsIlRvcCI6MC4wLCJMZWZ0IjowLjAsIlJpZ2h0IjowLjAsIkJvdHRvbSI6MC4wfSwiUGFkZGluZyI6eyIkaWQiOiIxMjcwIiwiVG9wIjowLjAsIkxlZnQiOjAuMCwiUmlnaHQiOjAuMCwiQm90dG9tIjowLjB9LCJCYWNrZ3JvdW5kIjp7IiRyZWYiOiIxNjIi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3NiIsIlRvcCI6MC4wLCJMZWZ0IjowLjAsIlJpZ2h0IjowLjAsIkJvdHRvbSI6MC4wfSwiUGFkZGluZyI6eyIkaWQiOiIxMjc3IiwiVG9wIjowLjAsIkxlZnQiOjAuMCwiUmlnaHQiOjAuMCwiQm90dG9tIjowLjB9LCJCYWNrZ3JvdW5kIjp7IiRyZWYiOiIxNzAifSwiSXNWaXNpYmxlIjp0cnVlLCJXaWR0aCI6MC4wLCJIZWlnaHQiOjAuMCwiQm9yZGVyU3R5bGUiOnsiJGlkIjoiMTI3OCIsIkxpbmVDb2xvciI6bnVsbCwiTGluZVdlaWdodCI6MC4wLCJMaW5lVHlwZSI6MCwiUGFyZW50U3R5bGUiOm51bGx9LCJQYXJlbnRTdHlsZSI6bnVsbH0sIkRhdGVGb3JtYXQiOnsiJGlkIjoiMTI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wIiwiRm9ybWF0IjowLCJJc1Zpc2libGUiOmZhbHNlLCJMYXN0S25vd25WaXNpYmlsaXR5U3RhdGUiOmZhbHNlfSwiSXNWaXNpYmxlIjpmYWxzZSwiUGFyZW50U3R5bGUiOm51bGx9LCJJbmRleCI6MiwiUGVyY2VudGFnZUNvbXBsZXRlIjpudWxsLCJQb3NpdGlvbiI6eyJSYXRpbyI6MC4wLCJJc0N1c3RvbSI6ZmFsc2V9LCJEYXRlRm9ybWF0Ijp7IiRyZWYiOiIxMjc5In0sIldlZWtOdW1iZXJpbmciOnsiJGlkIjoiMTI4MS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MjgyIiwiQWRkcmVzcyI6IiIsIlN1YkFkZHJlc3MiOiIifSwiSXNDaGFuZ2VkIjpmYWxzZSwiSXNOZXciOmZhbHNlfSx7IiRpZCI6IjEyODMiLCJEYXRlIjoiMjAxOS0wNy0yMlQxMTo1OTowMFoiLCJTdHlsZSI6eyIkaWQiOiIxMjg0IiwiU2hhcGUiOjE5LCJDb25uZWN0b3JNYXJnaW4iOnsiJGlkIjoiMTI4NSIsIlRvcCI6MC4wLCJMZWZ0IjoyLjAsIlJpZ2h0IjoyLjAsIkJvdHRvbSI6MC4wfSwiQ29ubmVjdG9yU3R5bGUiOnsiJGlkIjoiMTI4NiIsIkxpbmVDb2xvciI6eyIkaWQiOiIxMjg3IiwiJHR5cGUiOiJOTFJFLkNvbW1vbi5Eb20uU29saWRDb2xvckJydXNoLCBOTFJFLkNvbW1vbiIsIkNvbG9yIjp7IiRpZCI6IjEyODgiLCJBIjoxMjcsIlIiOjc5LCJHIjoxMjksIkIiOjE4OX19LCJMaW5lV2VpZ2h0IjoxLjAsIkxpbmVUeXBlIjowLCJQYXJlbnRTdHlsZSI6bnVsbH0sIklzQmVsb3dUaW1lYmFuZCI6ZmFsc2UsIlBvc2l0aW9uT25UYXNrIjowLCJIaWRlRGF0ZSI6ZmFsc2UsIlNoYXBlU2l6ZSI6MSwiU3BhY2luZyI6MC4wLCJQYWRkaW5nIjp7IiRpZCI6IjEyODkiLCJUb3AiOjcuMCwiTGVmdCI6My4wLCJSaWdodCI6MC4wLCJCb3R0b20iOjIuMH0sIlNoYXBlU3R5bGUiOnsiJGlkIjoiMTI5MCIsIk1hcmdpbiI6eyIkaWQiOiIxMjkxIiwiVG9wIjowLjAsIkxlZnQiOjAuMCwiUmlnaHQiOjAuMCwiQm90dG9tIjowLjB9LCJQYWRkaW5nIjp7IiRpZCI6IjEyOTIiLCJUb3AiOjAuMCwiTGVmdCI6MC4wLCJSaWdodCI6MC4wLCJCb3R0b20iOjAuMH0sIkJhY2tncm91bmQiOnsiJGlkIjoiMTI5MyIsIkNvbG9yIjp7IiRpZCI6IjEyOTQiLCJBIjoyNTUsIlIiOjgyLCJHIjoxNDcsIkIiOjIwNX19LCJJc1Zpc2libGUiOnRydWUsIldpZHRoIjoxMy4wLCJIZWlnaHQiOjEzLjAsIkJvcmRlclN0eWxlIjp7IiRpZCI6IjEyOTUiLCJMaW5lQ29sb3IiOnsiJHJlZiI6IjI4MSJ9LCJMaW5lV2VpZ2h0IjowLjAsIkxpbmVUeXBlIjowLCJQYXJlbnRTdHlsZSI6bnVsbH0sIlBhcmVudFN0eWxlIjpudWxsfSwiVGl0bGVTdHlsZSI6eyIkaWQiOiIxMjk2IiwiRm9udFNldHRpbmdzIjp7IiRpZCI6IjEyOTciLCJGb250U2l6ZSI6MTEsIkZvbnROYW1lIjoiQ2FsaWJyaSIsIklzQm9sZCI6dHJ1ZSwiSXNJdGFsaWMiOmZhbHNlLCJJc1VuZGVybGluZWQiOmZhbHNlLCJQYXJlbnRTdHlsZSI6bnVsbH0sIkF1dG9TaXplIjoyLCJGb3JlZ3JvdW5kIjp7IiRpZCI6IjEyOTgiLCJDb2xvciI6eyIkaWQiOiIxMjk5IiwiQSI6MjU1LCJSIjowLCJHIjowLCJCIjowfX0sIk1heFdpZHRoIjo2NC44NzYxNDQ0MDkxNzk2ODgsIk1heEhlaWdodCI6IkluZmluaXR5IiwiU21hcnRGb3JlZ3JvdW5kSXNBY3RpdmUiOmZhbHNlLCJIb3Jpem9udGFsQWxpZ25tZW50IjowLCJWZXJ0aWNhbEFsaWdubWVudCI6MCwiU21hcnRGb3JlZ3JvdW5kIjpudWxsLCJCYWNrZ3JvdW5kRmlsbFR5cGUiOjAsIk1hcmdpbiI6eyIkaWQiOiIxMzAwIiwiVG9wIjowLjAsIkxlZnQiOjAuMCwiUmlnaHQiOjAuMCwiQm90dG9tIjowLjB9LCJQYWRkaW5nIjp7IiRpZCI6IjEzMDEiLCJUb3AiOjAuMCwiTGVmdCI6MC4wLCJSaWdodCI6MC4wLCJCb3R0b20iOjAuMH0sIkJhY2tncm91bmQiOnsiJHJlZiI6IjE2MiJ9LCJJc1Zpc2libGUiOnRydWUsIldpZHRoIjowLjAsIkhlaWdodCI6MC4wLCJCb3JkZXJTdHlsZSI6eyIkaWQiOiIxMzAyIiwiTGluZUNvbG9yIjpudWxsLCJMaW5lV2VpZ2h0IjowLjAsIkxpbmVUeXBlIjowLCJQYXJlbnRTdHlsZSI6bnVsbH0sIlBhcmVudFN0eWxlIjpudWxsfSwiRGF0ZVN0eWxlIjp7IiRpZCI6IjEzMDMiLCJGb250U2V0dGluZ3MiOnsiJGlkIjoiMTMwNCIsIkZvbnRTaXplIjoxMCwiRm9udE5hbWUiOiJDYWxpYnJpIiwiSXNCb2xkIjpmYWxzZSwiSXNJdGFsaWMiOmZhbHNlLCJJc1VuZGVybGluZWQiOmZhbHNlLCJQYXJlbnRTdHlsZSI6bnVsbH0sIkF1dG9TaXplIjowLCJGb3JlZ3JvdW5kIjp7IiRpZCI6IjEzMDUiLCJDb2xvciI6eyIkaWQiOiIxMzA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A3IiwiVG9wIjowLjAsIkxlZnQiOjAuMCwiUmlnaHQiOjAuMCwiQm90dG9tIjowLjB9LCJQYWRkaW5nIjp7IiRpZCI6IjEzMDgiLCJUb3AiOjAuMCwiTGVmdCI6MC4wLCJSaWdodCI6MC4wLCJCb3R0b20iOjAuMH0sIkJhY2tncm91bmQiOnsiJHJlZiI6IjE3MCJ9LCJJc1Zpc2libGUiOnRydWUsIldpZHRoIjowLjAsIkhlaWdodCI6MC4wLCJCb3JkZXJTdHlsZSI6eyIkaWQiOiIxMzA5IiwiTGluZUNvbG9yIjpudWxsLCJMaW5lV2VpZ2h0IjowLjAsIkxpbmVUeXBlIjowLCJQYXJlbnRTdHlsZSI6bnVsbH0sIlBhcmVudFN0eWxlIjpudWxsfSwiRGF0ZUZvcm1hdCI6eyIkaWQiOiIxMz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TEiLCJGb3JtYXQiOjAsIklzVmlzaWJsZSI6ZmFsc2UsIkxhc3RLbm93blZpc2liaWxpdHlTdGF0ZSI6ZmFsc2V9LCJJc1Zpc2libGUiOnRydWUsIlBhcmVudFN0eWxlIjpudWxsfSwiSW5kZXgiOjMsIlBlcmNlbnRhZ2VDb21wbGV0ZSI6bnVsbCwiUG9zaXRpb24iOnsiUmF0aW8iOjAuMCwiSXNDdXN0b20iOmZhbHNlfSwiRGF0ZUZvcm1hdCI6eyIkcmVmIjoiMTMxMCJ9LCJXZWVrTnVtYmVyaW5nIjp7IiRpZCI6IjEzMTIiLCJGb3JtYXQiOjAsIklzVmlzaWJsZSI6ZmFsc2UsIkxhc3RLbm93blZpc2liaWxpdHlTdGF0ZSI6ZmFsc2V9LCJSZWxhdGVkVGFza0lkIjoiMDAwMDAwMDAtMDAwMC0wMDAwLTAwMDAtMDAwMDAwMDAwMDAwIiwiSWQiOiJiOGM2MDMyNi05OTUyLTQzOWItOTc3Yy1iMTAzZTVmNzZiZGIiLCJJbXBvcnRJZCI6bnVsbCwiVGl0bGUiOiJCZXRhIExhdW5jaCIsIk5vdGUiOm51bGwsIkh5cGVybGluayI6eyIkaWQiOiIxMzEzIiwiQWRkcmVzcyI6bnVsbCwiU3ViQWRkcmVzcyI6bnVsbH0sIklzQ2hhbmdlZCI6ZmFsc2UsIklzTmV3IjpmYWxzZX0seyIkaWQiOiIxMzE0IiwiRGF0ZSI6IjIwMTktMTAtMjZUMTE6NTk6MDBaIiwiU3R5bGUiOnsiJGlkIjoiMTMxNSIsIlNoYXBlIjoxOSwiQ29ubmVjdG9yTWFyZ2luIjp7IiRpZCI6IjEzMTYiLCJUb3AiOjAuMCwiTGVmdCI6Mi4wLCJSaWdodCI6Mi4wLCJCb3R0b20iOjAuMH0sIkNvbm5lY3RvclN0eWxlIjp7IiRpZCI6IjEzMTciLCJMaW5lQ29sb3IiOnsiJGlkIjoiMTMxOCIsIiR0eXBlIjoiTkxSRS5Db21tb24uRG9tLlNvbGlkQ29sb3JCcnVzaCwgTkxSRS5Db21tb24iLCJDb2xvciI6eyIkaWQiOiIxMzE5IiwiQSI6MTI3LCJSIjo3OSwiRyI6MTI5LCJCIjoxODl9fSwiTGluZVdlaWdodCI6MS4wLCJMaW5lVHlwZSI6MCwiUGFyZW50U3R5bGUiOm51bGx9LCJJc0JlbG93VGltZWJhbmQiOmZhbHNlLCJQb3NpdGlvbk9uVGFzayI6MCwiSGlkZURhdGUiOmZhbHNlLCJTaGFwZVNpemUiOjEsIlNwYWNpbmciOjAuMCwiUGFkZGluZyI6eyIkaWQiOiIxMzIwIiwiVG9wIjo3LjAsIkxlZnQiOjMuMCwiUmlnaHQiOjAuMCwiQm90dG9tIjoyLjB9LCJTaGFwZVN0eWxlIjp7IiRpZCI6IjEzMjEiLCJNYXJnaW4iOnsiJGlkIjoiMTMyMiIsIlRvcCI6MC4wLCJMZWZ0IjowLjAsIlJpZ2h0IjowLjAsIkJvdHRvbSI6MC4wfSwiUGFkZGluZyI6eyIkaWQiOiIxMzIzIiwiVG9wIjowLjAsIkxlZnQiOjAuMCwiUmlnaHQiOjAuMCwiQm90dG9tIjowLjB9LCJCYWNrZ3JvdW5kIjp7IiRpZCI6IjEzMjQiLCJDb2xvciI6eyIkaWQiOiIxMzI1IiwiQSI6MjU1LCJSIjo4MiwiRyI6MTQ3LCJCIjoyMDV9fSwiSXNWaXNpYmxlIjp0cnVlLCJXaWR0aCI6MTMuMCwiSGVpZ2h0IjoxMy4wLCJCb3JkZXJTdHlsZSI6eyIkaWQiOiIxMzI2IiwiTGluZUNvbG9yIjp7IiRyZWYiOiIyODEifSwiTGluZVdlaWdodCI6MC4wLCJMaW5lVHlwZSI6MCwiUGFyZW50U3R5bGUiOm51bGx9LCJQYXJlbnRTdHlsZSI6bnVsbH0sIlRpdGxlU3R5bGUiOnsiJGlkIjoiMTMyNyIsIkZvbnRTZXR0aW5ncyI6eyIkaWQiOiIxMzI4IiwiRm9udFNpemUiOjExLCJGb250TmFtZSI6IkNhbGlicmkiLCJJc0JvbGQiOnRydWUsIklzSXRhbGljIjpmYWxzZSwiSXNVbmRlcmxpbmVkIjpmYWxzZSwiUGFyZW50U3R5bGUiOm51bGx9LCJBdXRvU2l6ZSI6MCwiRm9yZWdyb3VuZCI6eyIkaWQiOiIxMzI5IiwiQ29sb3IiOnsiJGlkIjoiMTMz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zMxIiwiVG9wIjowLjAsIkxlZnQiOjAuMCwiUmlnaHQiOjAuMCwiQm90dG9tIjowLjB9LCJQYWRkaW5nIjp7IiRpZCI6IjEzMzIiLCJUb3AiOjAuMCwiTGVmdCI6MC4wLCJSaWdodCI6MC4wLCJCb3R0b20iOjAuMH0sIkJhY2tncm91bmQiOnsiJHJlZiI6IjE2MiJ9LCJJc1Zpc2libGUiOnRydWUsIldpZHRoIjowLjAsIkhlaWdodCI6MC4wLCJCb3JkZXJTdHlsZSI6eyIkaWQiOiIxMzMzIiwiTGluZUNvbG9yIjpudWxsLCJMaW5lV2VpZ2h0IjowLjAsIkxpbmVUeXBlIjowLCJQYXJlbnRTdHlsZSI6bnVsbH0sIlBhcmVudFN0eWxlIjpudWxsfSwiRGF0ZVN0eWxlIjp7IiRpZCI6IjEzMzQiLCJGb250U2V0dGluZ3MiOnsiJGlkIjoiMTMzNSIsIkZvbnRTaXplIjoxMCwiRm9udE5hbWUiOiJDYWxpYnJpIiwiSXNCb2xkIjpmYWxzZSwiSXNJdGFsaWMiOmZhbHNlLCJJc1VuZGVybGluZWQiOmZhbHNlLCJQYXJlbnRTdHlsZSI6bnVsbH0sIkF1dG9TaXplIjowLCJGb3JlZ3JvdW5kIjp7IiRpZCI6IjEzMzYiLCJDb2xvciI6eyIkaWQiOiIxMzM3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zMzgiLCJUb3AiOjAuMCwiTGVmdCI6MC4wLCJSaWdodCI6MC4wLCJCb3R0b20iOjAuMH0sIlBhZGRpbmciOnsiJGlkIjoiMTMzOSIsIlRvcCI6MC4wLCJMZWZ0IjowLjAsIlJpZ2h0IjowLjAsIkJvdHRvbSI6MC4wfSwiQmFja2dyb3VuZCI6eyIkcmVmIjoiMTcwIn0sIklzVmlzaWJsZSI6dHJ1ZSwiV2lkdGgiOjAuMCwiSGVpZ2h0IjowLjAsIkJvcmRlclN0eWxlIjp7IiRpZCI6IjEzNDAiLCJMaW5lQ29sb3IiOm51bGwsIkxpbmVXZWlnaHQiOjAuMCwiTGluZVR5cGUiOjAsIlBhcmVudFN0eWxlIjpudWxsfSwiUGFyZW50U3R5bGUiOm51bGx9LCJEYXRlRm9ybWF0Ijp7IiRpZCI6IjEz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0MiIsIkZvcm1hdCI6MCwiSXNWaXNpYmxlIjpmYWxzZSwiTGFzdEtub3duVmlzaWJpbGl0eVN0YXRlIjpmYWxzZX0sIklzVmlzaWJsZSI6dHJ1ZSwiUGFyZW50U3R5bGUiOm51bGx9LCJJbmRleCI6NCwiUGVyY2VudGFnZUNvbXBsZXRlIjpudWxsLCJQb3NpdGlvbiI6eyJSYXRpbyI6MC4xMDM2MTM2MDYyMDU2OTMsIklzQ3VzdG9tIjpmYWxzZX0sIkRhdGVGb3JtYXQiOnsiJHJlZiI6IjEzNDEifSwiV2Vla051bWJlcmluZyI6eyIkaWQiOiIxMzQzIiwiRm9ybWF0IjowLCJJc1Zpc2libGUiOmZhbHNlLCJMYXN0S25vd25WaXNpYmlsaXR5U3RhdGUiOmZhbHNlfSwiUmVsYXRlZFRhc2tJZCI6IjAwMDAwMDAwLTAwMDAtMDAwMC0wMDAwLTAwMDAwMDAwMDAwMCIsIklkIjoiNzhhYjkwOGYtMTRjNy00Yzg4LTk4YWMtMzRkMjY2NWUxMmYyIiwiSW1wb3J0SWQiOm51bGwsIlRpdGxlIjoiRmVlZGJhY2sgQ2xpZW50ZSIsIk5vdGUiOm51bGwsIkh5cGVybGluayI6eyIkaWQiOiIxMzQ0IiwiQWRkcmVzcyI6bnVsbCwiU3ViQWRkcmVzcyI6bnVsbH0sIklzQ2hhbmdlZCI6ZmFsc2UsIklzTmV3IjpmYWxzZX0seyIkaWQiOiIxMzQ1IiwiRGF0ZSI6IjIwMTktMTAtMzBUMTE6NTk6MDBaIiwiU3R5bGUiOnsiJGlkIjoiMTM0NiIsIlNoYXBlIjoxOSwiQ29ubmVjdG9yTWFyZ2luIjp7IiRpZCI6IjEzNDciLCJUb3AiOjAuMCwiTGVmdCI6Mi4wLCJSaWdodCI6Mi4wLCJCb3R0b20iOjAuMH0sIkNvbm5lY3RvclN0eWxlIjp7IiRpZCI6IjEzNDgiLCJMaW5lQ29sb3IiOnsiJGlkIjoiMTM0OSIsIiR0eXBlIjoiTkxSRS5Db21tb24uRG9tLlNvbGlkQ29sb3JCcnVzaCwgTkxSRS5Db21tb24iLCJDb2xvciI6eyIkaWQiOiIxMzUwIiwiQSI6MTI3LCJSIjo3OSwiRyI6MTI5LCJCIjoxODl9fSwiTGluZVdlaWdodCI6MS4wLCJMaW5lVHlwZSI6MCwiUGFyZW50U3R5bGUiOm51bGx9LCJJc0JlbG93VGltZWJhbmQiOmZhbHNlLCJQb3NpdGlvbk9uVGFzayI6MCwiSGlkZURhdGUiOmZhbHNlLCJTaGFwZVNpemUiOjEsIlNwYWNpbmciOjAuMCwiUGFkZGluZyI6eyIkaWQiOiIxMzUxIiwiVG9wIjo3LjAsIkxlZnQiOjMuMCwiUmlnaHQiOjAuMCwiQm90dG9tIjoyLjB9LCJTaGFwZVN0eWxlIjp7IiRpZCI6IjEzNTIiLCJNYXJnaW4iOnsiJGlkIjoiMTM1MyIsIlRvcCI6MC4wLCJMZWZ0IjowLjAsIlJpZ2h0IjowLjAsIkJvdHRvbSI6MC4wfSwiUGFkZGluZyI6eyIkaWQiOiIxMzU0IiwiVG9wIjowLjAsIkxlZnQiOjAuMCwiUmlnaHQiOjAuMCwiQm90dG9tIjowLjB9LCJCYWNrZ3JvdW5kIjp7IiRpZCI6IjEzNTUiLCJDb2xvciI6eyIkaWQiOiIxMzU2IiwiQSI6MjU1LCJSIjoxMTIsIkciOjE3MywiQiI6NzF9fSwiSXNWaXNpYmxlIjp0cnVlLCJXaWR0aCI6MTMuMCwiSGVpZ2h0IjoxMy4wLCJCb3JkZXJTdHlsZSI6eyIkaWQiOiIxMzU3IiwiTGluZUNvbG9yIjp7IiRyZWYiOiIyODEifSwiTGluZVdlaWdodCI6MC4wLCJMaW5lVHlwZSI6MCwiUGFyZW50U3R5bGUiOm51bGx9LCJQYXJlbnRTdHlsZSI6bnVsbH0sIlRpdGxlU3R5bGUiOnsiJGlkIjoiMTM1OCIsIkZvbnRTZXR0aW5ncyI6eyIkaWQiOiIxMzU5IiwiRm9udFNpemUiOjExLCJGb250TmFtZSI6IkNhbGlicmkiLCJJc0JvbGQiOnRydWUsIklzSXRhbGljIjpmYWxzZSwiSXNVbmRlcmxpbmVkIjpmYWxzZSwiUGFyZW50U3R5bGUiOm51bGx9LCJBdXRvU2l6ZSI6MiwiRm9yZWdyb3VuZCI6eyIkaWQiOiIxMzYwIiwiQ29sb3IiOnsiJGlkIjoiMTM2MSIsIkEiOjI1NSwiUiI6NTgsIkciOjEzNywiQiI6MH19LCJNYXhXaWR0aCI6ODEuMDMxODkwODY5MTQwNjI1LCJNYXhIZWlnaHQiOiJJbmZpbml0eSIsIlNtYXJ0Rm9yZWdyb3VuZElzQWN0aXZlIjpmYWxzZSwiSG9yaXpvbnRhbEFsaWdubWVudCI6MCwiVmVydGljYWxBbGlnbm1lbnQiOjAsIlNtYXJ0Rm9yZWdyb3VuZCI6bnVsbCwiQmFja2dyb3VuZEZpbGxUeXBlIjowLCJNYXJnaW4iOnsiJGlkIjoiMTM2MiIsIlRvcCI6MC4wLCJMZWZ0IjowLjAsIlJpZ2h0IjowLjAsIkJvdHRvbSI6MC4wfSwiUGFkZGluZyI6eyIkaWQiOiIxMzYzIiwiVG9wIjowLjAsIkxlZnQiOjAuMCwiUmlnaHQiOjAuMCwiQm90dG9tIjowLjB9LCJCYWNrZ3JvdW5kIjp7IiRyZWYiOiIxNjIifSwiSXNWaXNpYmxlIjp0cnVlLCJXaWR0aCI6MC4wLCJIZWlnaHQiOjAuMCwiQm9yZGVyU3R5bGUiOnsiJGlkIjoiMTM2NCIsIkxpbmVDb2xvciI6bnVsbCwiTGluZVdlaWdodCI6MC4wLCJMaW5lVHlwZSI6MCwiUGFyZW50U3R5bGUiOm51bGx9LCJQYXJlbnRTdHlsZSI6bnVsbH0sIkRhdGVTdHlsZSI6eyIkaWQiOiIxMzY1IiwiRm9udFNldHRpbmdzIjp7IiRpZCI6IjEzNjYiLCJGb250U2l6ZSI6MTAsIkZvbnROYW1lIjoiQ2FsaWJyaSIsIklzQm9sZCI6ZmFsc2UsIklzSXRhbGljIjpmYWxzZSwiSXNVbmRlcmxpbmVkIjpmYWxzZSwiUGFyZW50U3R5bGUiOm51bGx9LCJBdXRvU2l6ZSI6MCwiRm9yZWdyb3VuZCI6eyIkaWQiOiIxMzY3IiwiQ29sb3IiOnsiJGlkIjoiMTM2OCIsIkEiOjI1NSwiUiI6NTgsIkciOjEzNywiQiI6MH19LCJNYXhXaWR0aCI6MjAwLjAsIk1heEhlaWdodCI6IkluZmluaXR5IiwiU21hcnRGb3JlZ3JvdW5kSXNBY3RpdmUiOmZhbHNlLCJIb3Jpem9udGFsQWxpZ25tZW50IjowLCJWZXJ0aWNhbEFsaWdubWVudCI6MCwiU21hcnRGb3JlZ3JvdW5kIjpudWxsLCJCYWNrZ3JvdW5kRmlsbFR5cGUiOjAsIk1hcmdpbiI6eyIkaWQiOiIxMzY5IiwiVG9wIjowLjAsIkxlZnQiOjAuMCwiUmlnaHQiOjAuMCwiQm90dG9tIjowLjB9LCJQYWRkaW5nIjp7IiRpZCI6IjEzNzAiLCJUb3AiOjAuMCwiTGVmdCI6MC4wLCJSaWdodCI6MC4wLCJCb3R0b20iOjAuMH0sIkJhY2tncm91bmQiOnsiJHJlZiI6IjE3MCJ9LCJJc1Zpc2libGUiOnRydWUsIldpZHRoIjowLjAsIkhlaWdodCI6MC4wLCJCb3JkZXJTdHlsZSI6eyIkaWQiOiIxMzcxIiwiTGluZUNvbG9yIjpudWxsLCJMaW5lV2VpZ2h0IjowLjAsIkxpbmVUeXBlIjowLCJQYXJlbnRTdHlsZSI6bnVsbH0sIlBhcmVudFN0eWxlIjpudWxsfSwiRGF0ZUZvcm1hdCI6eyIkaWQiOiIx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NzMiLCJGb3JtYXQiOjAsIklzVmlzaWJsZSI6ZmFsc2UsIkxhc3RLbm93blZpc2liaWxpdHlTdGF0ZSI6ZmFsc2V9LCJJc1Zpc2libGUiOnRydWUsIlBhcmVudFN0eWxlIjpudWxsfSwiSW5kZXgiOjUsIlBlcmNlbnRhZ2VDb21wbGV0ZSI6bnVsbCwiUG9zaXRpb24iOnsiUmF0aW8iOjAuMCwiSXNDdXN0b20iOmZhbHNlfSwiRGF0ZUZvcm1hdCI6eyIkcmVmIjoiMTM3MiJ9LCJXZWVrTnVtYmVyaW5nIjp7IiRpZCI6IjEzNzQiLCJGb3JtYXQiOjAsIklzVmlzaWJsZSI6ZmFsc2UsIkxhc3RLbm93blZpc2liaWxpdHlTdGF0ZSI6ZmFsc2V9LCJSZWxhdGVkVGFza0lkIjoiMDAwMDAwMDAtMDAwMC0wMDAwLTAwMDAtMDAwMDAwMDAwMDAwIiwiSWQiOiJiMWEyYjBhZC01MGM1LTRmM2QtYjI0Yi0zYWFiNjlkNjhmYzUiLCJJbXBvcnRJZCI6bnVsbCwiVGl0bGUiOiJGaXggYW5kIFVwZ3JhZGUiLCJOb3RlIjpudWxsLCJIeXBlcmxpbmsiOnsiJGlkIjoiMTM3NSIsIkFkZHJlc3MiOm51bGwsIlN1YkFkZHJlc3MiOm51bGx9LCJJc0NoYW5nZWQiOmZhbHNlLCJJc05ldyI6ZmFsc2V9XSwiVGFza3MiOltdLCJTd2ltbGFuZXMiOltdLCJNc1Byb2plY3RJdGVtc1RyZWUiOm51bGwsIk1ldGFkYXRhIjp7IiRpZCI6IjEzNzYiLCJSZWNlbnRDb2xvcnNDb2xsZWN0aW9uIjoiW1wiI0ZGNTI5M0NEXCIsXCIjRkZDRTkyMDBcIixcIiNGRjc0QUQ0OVwiLFwiI0ZGNzM3MzczXCIsXCIjRkY0NDU0NkFcIixcIiNGRkZFQkEwQVwiLFwiI0ZGNzBBRDQ3XCIsXCIjRkZCMjBFMTJcIl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LFwiQ29sdW1uRnJpZW5kbHlOYW1lXCI6bnVsbH0se1wiJGlkXCI6XCIyXCIsXCJTZWxlY3RlZE1hcHBpbmdcIjoyLFwiQ29sdW1uSGVhZGVyXCI6XCJOYW1lXCIsXCJDb2x1bW5GcmllbmRseU5hbWVcIjpudWxsfSx7XCIkaWRcIjpcIjNcIixcIlNlbGVjdGVkTWFwcGluZ1wiOjMsXCJDb2x1bW5IZWFkZXJcIjpcIlN0YXJ0XCIsXCJDb2x1bW5GcmllbmRseU5hbWVcIjpudWxsfSx7XCIkaWRcIjpcIjRcIixcIlNlbGVjdGVkTWFwcGluZ1wiOjQsXCJDb2x1bW5IZWFkZXJcIjpcIkZpbmlzaFwiLFwiQ29sdW1uRnJpZW5kbHlOYW1lXCI6bnVsbH0se1wiJGlkXCI6XCI1XCIsXCJTZWxlY3RlZE1hcHBpbmdcIjo1LFwiQ29sdW1uSGVhZGVyXCI6XCJQZXJjZW50Q29tcGxldGVcIixcIkNvbHVtbkZyaWVuZGx5TmFtZVwiOm51bGx9XSJ9LCJTZXR0aW5ncyI6eyIkaWQiOiIxMzc3IiwiSW1wYU9wdGlvbnMiOnsiJGlkIjoiMTM3O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zNzkiLCJVc2VUaW1lIjpmYWxzZSwiV29ya0RheVN0YXJ0IjoiMDA6MDA6MDAiLCJXb3JrRGF5RW5kIjoiMjM6NTk6MDAifSwiTGFzdFVzZWRUZW1wbGF0ZUlkIjoiZjM3NDYwNjMtMDA0Yy00NDVkLTkxODctY2VkZjdhY2UxNDNi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19-12-22T12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oundedCornerRectangleTimeband"/>
  <p:tag name="OTLTIMEBANDSHAPEHEIGHT" val="20"/>
  <p:tag name="OTLTIMEBANDSHAPEPADDINGLEFT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OSITIONONTASK" val="None"/>
  <p:tag name="OTLRELATEDTASKID" val="00000000-0000-0000-0000-000000000000"/>
  <p:tag name="OTLWEEKNUMBERINGFORMAT" val="WNFormat1"/>
  <p:tag name="OTLWEEKNUMBERINGISVISIBLE" val="False"/>
  <p:tag name="OTLMTITLE" val="Kickoff"/>
  <p:tag name="OTLDATE" val="2019-05-09T11:59:00.0000000Z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6-30T11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Prueba Piloto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Candidate"/>
  <p:tag name="OTLDATE" val="2019-10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10-20T11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Beta 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"/>
  <p:tag name="OTLDATE" val="2019-05-29T11:59:00.0000000"/>
  <p:tag name="OTLPOSITIONONTASK" val="Center"/>
  <p:tag name="OTLRELATEDTASKID" val="7ca32acd-5908-471a-9042-96b070111595"/>
  <p:tag name="OTLWEEKNUMBERINGFORMAT" val="WNFormat1"/>
  <p:tag name="OTLWEEKNUMBERINGISVISIBLE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"/>
  <p:tag name="OTLDATE" val="2019-06-19T11:59:00.0000000"/>
  <p:tag name="OTLPOSITIONONTASK" val="Center"/>
  <p:tag name="OTLRELATEDTASKID" val="7ca32acd-5908-471a-9042-96b070111595"/>
  <p:tag name="OTLWEEKNUMBERINGFORMAT" val="WNFormat1"/>
  <p:tag name="OTLWEEKNUMBERINGISVISIBLE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"/>
  <p:tag name="OTLDATE" val="2019-07-10T11:59:00.0000000"/>
  <p:tag name="OTLPOSITIONONTASK" val="Center"/>
  <p:tag name="OTLRELATEDTASKID" val="7ca32acd-5908-471a-9042-96b070111595"/>
  <p:tag name="OTLWEEKNUMBERINGFORMAT" val="WNFormat1"/>
  <p:tag name="OTLWEEKNUMBERINGISVISIBLE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6-30T11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Prueba Pilot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8-02T11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Prueba Piloto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8-02T11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Prueba Piloto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6-30T11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Prueba Pilot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10-02T11:59:00.0000000"/>
  <p:tag name="OTLPOSITIONONTASK" val="None"/>
  <p:tag name="OTLRELATEDTASKID" val="00000000-0000-0000-0000-000000000000"/>
  <p:tag name="OTLWEEKNUMBERINGFORMAT" val="WNFormat1"/>
  <p:tag name="OTLWEEKNUMBERINGISVISIBLE" val="False"/>
  <p:tag name="OTLMTITLE" val="Exportar Reportes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01T00:00:00.0000000Z"/>
  <p:tag name="OTLENDDATE" val="2019-02-24T11:59:00.00000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2-01T00:00:00.0000000Z"/>
  <p:tag name="OTLENDDATE" val="2019-03-07T11:59:00.0000000"/>
  <p:tag name="OTLDURATIONFORMAT" val="day"/>
  <p:tag name="OTLSPACING" val="5"/>
  <p:tag name="OTLWEEKNUMBERINGFORMAT" val="WNFormat1"/>
  <p:tag name="OTLWEEKNUMBERINGISVISIBLE" val="False"/>
  <p:tag name="OTLSHAPETHICKNESSTYPE" val="Custo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3-01T00:00:00.0000000Z"/>
  <p:tag name="OTLENDDATE" val="2019-05-16T11:59:00.0000000"/>
  <p:tag name="OTLDURATIONFORMAT" val="day"/>
  <p:tag name="OTLSPACING" val="5"/>
  <p:tag name="OTLWEEKNUMBERINGFORMAT" val="WNFormat1"/>
  <p:tag name="OTLWEEKNUMBERINGISVISIBLE" val="False"/>
  <p:tag name="OTLSHAPETHICKNESSTYPE" val="Custo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5-17T00:00:00.0000000"/>
  <p:tag name="OTLENDDATE" val="2019-07-20T11:59:00.0000000"/>
  <p:tag name="OTLDURATIONFORMAT" val="day"/>
  <p:tag name="OTLSPACING" val="5"/>
  <p:tag name="OTLSHAPETHICKNESSTYPE" val="Custom"/>
  <p:tag name="OTLWEEKNUMBERINGFORMAT" val="WNFormat1"/>
  <p:tag name="OTLWEEKNUMBERINGISVISIBL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6-30T00:00:00.0000000"/>
  <p:tag name="OTLENDDATE" val="2019-08-17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8-18T00:00:00.0000000Z"/>
  <p:tag name="OTLENDDATE" val="2019-10-04T11:59:00.0000000"/>
  <p:tag name="OTLDURATIONFORMAT" val="day"/>
  <p:tag name="OTLSPACING" val="5"/>
  <p:tag name="OTLWEEKNUMBERINGFORMAT" val="WNFormat1"/>
  <p:tag name="OTLWEEKNUMBERINGISVISIBLE" val="False"/>
  <p:tag name="OTLSHAPETHICKNESSTYPE" val="Regula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05-13T11:59:00.0000000"/>
  <p:tag name="OTLDURATIONFORMAT" val="day"/>
  <p:tag name="OTLSPACING" val="5"/>
  <p:tag name="OTLWEEKNUMBERINGFORMAT" val="WNFormat1"/>
  <p:tag name="OTLWEEKNUMBERINGISVISIBLE" val="False"/>
  <p:tag name="OTLSHAPETHICKNESSTYPE" val="Custo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3-01T00:00:00.0000000"/>
  <p:tag name="OTLENDDATE" val="2019-04-01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10-21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8-21T00:00:00.0000000"/>
  <p:tag name="OTLENDDATE" val="2019-10-21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11-01T00:00:00.0000000"/>
  <p:tag name="OTLENDDATE" val="2019-12-22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8-01T11:59:00.0000000"/>
  <p:tag name="OTLPOSITIONONTASK" val="None"/>
  <p:tag name="OTLRELATEDTASKID" val="00000000-0000-0000-0000-000000000000"/>
  <p:tag name="OTLWEEKNUMBERINGFORMAT" val="WNFormat1"/>
  <p:tag name="OTLWEEKNUMBERINGISVISIBLE" val="False"/>
  <p:tag name="OTLMTITLE" val="Planificacion de F2 Comienz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3-14T11:59:00.0000000"/>
  <p:tag name="OTLPOSITIONONTASK" val="None"/>
  <p:tag name="OTLRELATEDTASKID" val="00000000-0000-0000-0000-000000000000"/>
  <p:tag name="OTLWEEKNUMBERINGFORMAT" val="WNFormat1"/>
  <p:tag name="OTLWEEKNUMBERINGISVISIBLE" val="False"/>
  <p:tag name="OTLMTITLE" val="API de Statu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5-14T11:59:00.0000000"/>
  <p:tag name="OTLPOSITIONONTASK" val="None"/>
  <p:tag name="OTLRELATEDTASKID" val="00000000-0000-0000-0000-000000000000"/>
  <p:tag name="OTLWEEKNUMBERINGFORMAT" val="WNFormat1"/>
  <p:tag name="OTLWEEKNUMBERINGISVISIBLE" val="False"/>
  <p:tag name="OTLMTITLE" val="Acceso Adm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6-26T11:59:00.0000000"/>
  <p:tag name="OTLPOSITIONONTASK" val="None"/>
  <p:tag name="OTLRELATEDTASKID" val="00000000-0000-0000-0000-000000000000"/>
  <p:tag name="OTLWEEKNUMBERINGFORMAT" val="WNFormat1"/>
  <p:tag name="OTLWEEKNUMBERINGISVISIBLE" val="False"/>
  <p:tag name="OTLMTITLE" val="Dashboard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8-20T11:59:00.0000000"/>
  <p:tag name="OTLPOSITIONONTASK" val="None"/>
  <p:tag name="OTLRELATEDTASKID" val="00000000-0000-0000-0000-000000000000"/>
  <p:tag name="OTLWEEKNUMBERINGFORMAT" val="WNFormat1"/>
  <p:tag name="OTLWEEKNUMBERINGISVISIBLE" val="False"/>
  <p:tag name="OTLMTITLE" val="API x Token JW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10-02T11:59:00.0000000"/>
  <p:tag name="OTLPOSITIONONTASK" val="None"/>
  <p:tag name="OTLRELATEDTASKID" val="00000000-0000-0000-0000-000000000000"/>
  <p:tag name="OTLWEEKNUMBERINGFORMAT" val="WNFormat1"/>
  <p:tag name="OTLWEEKNUMBERINGISVISIBLE" val="False"/>
  <p:tag name="OTLMTITLE" val="Exportar Report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TW Deployment"/>
  <p:tag name="OTLDATE" val="2019-10-19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C Pilot Deployment"/>
  <p:tag name="OTLDATE" val="2019-08-24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7-04T11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Lanzamiento Bet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19-08-02T11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Prueba Pilot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Panorámica</PresentationFormat>
  <Paragraphs>97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Medium</vt:lpstr>
      <vt:lpstr>Segoe UI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2019-10-18T13:10:45Z</dcterms:created>
  <dcterms:modified xsi:type="dcterms:W3CDTF">2022-05-17T14:57:09Z</dcterms:modified>
</cp:coreProperties>
</file>